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63" r:id="rId1"/>
    <p:sldMasterId id="2147484329" r:id="rId2"/>
    <p:sldMasterId id="2147484331" r:id="rId3"/>
  </p:sldMasterIdLst>
  <p:notesMasterIdLst>
    <p:notesMasterId r:id="rId26"/>
  </p:notesMasterIdLst>
  <p:handoutMasterIdLst>
    <p:handoutMasterId r:id="rId27"/>
  </p:handoutMasterIdLst>
  <p:sldIdLst>
    <p:sldId id="481" r:id="rId4"/>
    <p:sldId id="488" r:id="rId5"/>
    <p:sldId id="466" r:id="rId6"/>
    <p:sldId id="421" r:id="rId7"/>
    <p:sldId id="489" r:id="rId8"/>
    <p:sldId id="490" r:id="rId9"/>
    <p:sldId id="491" r:id="rId10"/>
    <p:sldId id="492" r:id="rId11"/>
    <p:sldId id="493" r:id="rId12"/>
    <p:sldId id="494" r:id="rId13"/>
    <p:sldId id="431" r:id="rId14"/>
    <p:sldId id="495" r:id="rId15"/>
    <p:sldId id="496" r:id="rId16"/>
    <p:sldId id="479" r:id="rId17"/>
    <p:sldId id="434" r:id="rId18"/>
    <p:sldId id="451" r:id="rId19"/>
    <p:sldId id="449" r:id="rId20"/>
    <p:sldId id="468" r:id="rId21"/>
    <p:sldId id="483" r:id="rId22"/>
    <p:sldId id="444" r:id="rId23"/>
    <p:sldId id="445" r:id="rId24"/>
    <p:sldId id="480" r:id="rId25"/>
  </p:sldIdLst>
  <p:sldSz cx="9144000" cy="6858000" type="screen4x3"/>
  <p:notesSz cx="6997700" cy="9283700"/>
  <p:defaultTextStyle>
    <a:defPPr>
      <a:defRPr lang="en-US"/>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mn-ea"/>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mn-ea"/>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mn-ea"/>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AAD2"/>
    <a:srgbClr val="909395"/>
    <a:srgbClr val="5FCEEA"/>
    <a:srgbClr val="66FFCC"/>
    <a:srgbClr val="FFFFFF"/>
    <a:srgbClr val="CC99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7529" autoAdjust="0"/>
  </p:normalViewPr>
  <p:slideViewPr>
    <p:cSldViewPr>
      <p:cViewPr varScale="1">
        <p:scale>
          <a:sx n="94" d="100"/>
          <a:sy n="94" d="100"/>
        </p:scale>
        <p:origin x="474" y="90"/>
      </p:cViewPr>
      <p:guideLst>
        <p:guide orient="horz" pos="2160"/>
        <p:guide pos="2880"/>
      </p:guideLst>
    </p:cSldViewPr>
  </p:slideViewPr>
  <p:outlineViewPr>
    <p:cViewPr>
      <p:scale>
        <a:sx n="33" d="100"/>
        <a:sy n="33" d="100"/>
      </p:scale>
      <p:origin x="0" y="887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0" d="100"/>
          <a:sy n="40" d="100"/>
        </p:scale>
        <p:origin x="-1488" y="-96"/>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1026"/>
          <p:cNvSpPr>
            <a:spLocks noGrp="1" noChangeArrowheads="1"/>
          </p:cNvSpPr>
          <p:nvPr>
            <p:ph type="hdr" sz="quarter"/>
          </p:nvPr>
        </p:nvSpPr>
        <p:spPr bwMode="auto">
          <a:xfrm>
            <a:off x="0" y="0"/>
            <a:ext cx="30575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200" b="1"/>
            </a:lvl1pPr>
          </a:lstStyle>
          <a:p>
            <a:pPr>
              <a:defRPr/>
            </a:pPr>
            <a:endParaRPr lang="en-US" altLang="en-US"/>
          </a:p>
        </p:txBody>
      </p:sp>
      <p:sp>
        <p:nvSpPr>
          <p:cNvPr id="61443" name="Rectangle 1027"/>
          <p:cNvSpPr>
            <a:spLocks noGrp="1" noChangeArrowheads="1"/>
          </p:cNvSpPr>
          <p:nvPr>
            <p:ph type="dt" idx="1"/>
          </p:nvPr>
        </p:nvSpPr>
        <p:spPr bwMode="auto">
          <a:xfrm>
            <a:off x="3976688" y="0"/>
            <a:ext cx="2982912"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200" b="1"/>
            </a:lvl1pPr>
          </a:lstStyle>
          <a:p>
            <a:pPr>
              <a:defRPr/>
            </a:pPr>
            <a:endParaRPr lang="en-US" altLang="en-US"/>
          </a:p>
        </p:txBody>
      </p:sp>
      <p:sp>
        <p:nvSpPr>
          <p:cNvPr id="7172" name="Rectangle 1028"/>
          <p:cNvSpPr>
            <a:spLocks noGrp="1" noRot="1" noChangeAspect="1" noChangeArrowheads="1" noTextEdit="1"/>
          </p:cNvSpPr>
          <p:nvPr>
            <p:ph type="sldImg" idx="2"/>
          </p:nvPr>
        </p:nvSpPr>
        <p:spPr bwMode="auto">
          <a:xfrm>
            <a:off x="1138238" y="687388"/>
            <a:ext cx="4686300" cy="35147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445" name="Rectangle 1029"/>
          <p:cNvSpPr>
            <a:spLocks noGrp="1" noChangeArrowheads="1"/>
          </p:cNvSpPr>
          <p:nvPr>
            <p:ph type="body" sz="quarter" idx="3"/>
          </p:nvPr>
        </p:nvSpPr>
        <p:spPr bwMode="auto">
          <a:xfrm>
            <a:off x="919163" y="4430713"/>
            <a:ext cx="5122862" cy="412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61446" name="Rectangle 1030"/>
          <p:cNvSpPr>
            <a:spLocks noGrp="1" noChangeArrowheads="1"/>
          </p:cNvSpPr>
          <p:nvPr>
            <p:ph type="ftr" sz="quarter" idx="4"/>
          </p:nvPr>
        </p:nvSpPr>
        <p:spPr bwMode="auto">
          <a:xfrm>
            <a:off x="0" y="8786813"/>
            <a:ext cx="30575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0" sz="1200" b="1"/>
            </a:lvl1pPr>
          </a:lstStyle>
          <a:p>
            <a:pPr>
              <a:defRPr/>
            </a:pPr>
            <a:endParaRPr lang="en-US" altLang="en-US"/>
          </a:p>
        </p:txBody>
      </p:sp>
      <p:sp>
        <p:nvSpPr>
          <p:cNvPr id="61447" name="Rectangle 1031"/>
          <p:cNvSpPr>
            <a:spLocks noGrp="1" noChangeArrowheads="1"/>
          </p:cNvSpPr>
          <p:nvPr>
            <p:ph type="sldNum" sz="quarter" idx="5"/>
          </p:nvPr>
        </p:nvSpPr>
        <p:spPr bwMode="auto">
          <a:xfrm>
            <a:off x="3976688" y="8786813"/>
            <a:ext cx="2982912"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kumimoji="0" sz="1200" b="1" smtClean="0"/>
            </a:lvl1pPr>
          </a:lstStyle>
          <a:p>
            <a:pPr>
              <a:defRPr/>
            </a:pPr>
            <a:fld id="{98463691-BA5C-45A3-8881-18BC0A9107D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ln/>
        </p:spPr>
      </p:sp>
      <p:sp>
        <p:nvSpPr>
          <p:cNvPr id="10243" name="Notes Placeholder 2"/>
          <p:cNvSpPr>
            <a:spLocks noGrp="1"/>
          </p:cNvSpPr>
          <p:nvPr>
            <p:ph type="body" idx="1"/>
          </p:nvPr>
        </p:nvSpPr>
        <p:spPr>
          <a:noFill/>
        </p:spPr>
        <p:txBody>
          <a:bodyPr/>
          <a:lstStyle/>
          <a:p>
            <a:r>
              <a:rPr kumimoji="1" lang="en-US" altLang="en-US" sz="800" dirty="0" smtClean="0">
                <a:solidFill>
                  <a:srgbClr val="002060"/>
                </a:solidFill>
                <a:cs typeface="Arial" panose="020B0604020202020204" pitchFamily="34" charset="0"/>
              </a:rPr>
              <a:t>These are the costs associated with paving, both for construction and for maintenance. </a:t>
            </a:r>
            <a:r>
              <a:rPr lang="en-US" altLang="en-US" sz="800" dirty="0" smtClean="0">
                <a:solidFill>
                  <a:srgbClr val="002060"/>
                </a:solidFill>
                <a:cs typeface="Arial" panose="020B0604020202020204" pitchFamily="34" charset="0"/>
              </a:rPr>
              <a:t>For ease of use, maintenance costs will be combined  with rehab costs into the Rehab costs column in ProjCostsAlt2 tab</a:t>
            </a:r>
          </a:p>
          <a:p>
            <a:endParaRPr lang="en-CA" altLang="en-US" dirty="0" smtClean="0"/>
          </a:p>
        </p:txBody>
      </p:sp>
      <p:sp>
        <p:nvSpPr>
          <p:cNvPr id="1024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B4F274C-21EF-4EF9-8452-5E9B9813AA87}" type="slidenum">
              <a:rPr kumimoji="0" lang="en-US" altLang="en-US" sz="1200"/>
              <a:pPr/>
              <a:t>2</a:t>
            </a:fld>
            <a:endParaRPr kumimoji="0" lang="en-US" altLang="en-US" sz="1200"/>
          </a:p>
        </p:txBody>
      </p:sp>
    </p:spTree>
    <p:extLst>
      <p:ext uri="{BB962C8B-B14F-4D97-AF65-F5344CB8AC3E}">
        <p14:creationId xmlns:p14="http://schemas.microsoft.com/office/powerpoint/2010/main" val="262582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p:spPr>
        <p:txBody>
          <a:bodyPr/>
          <a:lstStyle/>
          <a:p>
            <a:r>
              <a:rPr lang="en-CA" altLang="en-US" smtClean="0"/>
              <a:t>No Specified Operating and Maintenance costs will be entered. Rather we will input the combined rehab/maintenance costs into the ProjCostsAlt tabs. </a:t>
            </a:r>
          </a:p>
          <a:p>
            <a:endParaRPr lang="en-US" altLang="en-US" smtClean="0"/>
          </a:p>
          <a:p>
            <a:r>
              <a:rPr lang="en-US" altLang="en-US" smtClean="0"/>
              <a:t>We will figure out the collision rates later; first we will finish defining Alt 1 and Alt 2.</a:t>
            </a:r>
            <a:endParaRPr lang="en-CA" altLang="en-US" smtClean="0"/>
          </a:p>
          <a:p>
            <a:endParaRPr lang="en-CA" altLang="en-US" smtClean="0"/>
          </a:p>
        </p:txBody>
      </p:sp>
      <p:sp>
        <p:nvSpPr>
          <p:cNvPr id="2253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7E178E48-1A85-4C30-9C3D-70FC1F9D35DC}" type="slidenum">
              <a:rPr kumimoji="0" lang="en-US" altLang="en-US" sz="1200"/>
              <a:pPr/>
              <a:t>11</a:t>
            </a:fld>
            <a:endParaRPr kumimoji="0"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r>
              <a:rPr lang="en-CA" altLang="en-US" smtClean="0"/>
              <a:t>Edit the Project Segment Traffic Mix and Trip Purpose by Vehicle Type, if there is project specific information different from the default values provided.</a:t>
            </a:r>
            <a:endParaRPr lang="en-US" altLang="en-US" smtClean="0"/>
          </a:p>
          <a:p>
            <a:r>
              <a:rPr lang="en-US" altLang="en-US" smtClean="0"/>
              <a:t>Defaults will be used for this example so no change is needed.</a:t>
            </a:r>
            <a:endParaRPr lang="en-CA" altLang="en-US" smtClean="0"/>
          </a:p>
          <a:p>
            <a:endParaRPr lang="en-CA" altLang="en-US" smtClean="0"/>
          </a:p>
        </p:txBody>
      </p:sp>
      <p:sp>
        <p:nvSpPr>
          <p:cNvPr id="4813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14065E6F-D622-4447-9DC9-620003EFD39B}" type="slidenum">
              <a:rPr kumimoji="0" lang="en-US" altLang="en-US" sz="1200"/>
              <a:pPr/>
              <a:t>12</a:t>
            </a:fld>
            <a:endParaRPr kumimoji="0" lang="en-US" altLang="en-US" sz="1200"/>
          </a:p>
        </p:txBody>
      </p:sp>
    </p:spTree>
    <p:extLst>
      <p:ext uri="{BB962C8B-B14F-4D97-AF65-F5344CB8AC3E}">
        <p14:creationId xmlns:p14="http://schemas.microsoft.com/office/powerpoint/2010/main" val="2602172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p:spPr>
        <p:txBody>
          <a:bodyPr/>
          <a:lstStyle/>
          <a:p>
            <a:endParaRPr lang="en-CA" altLang="en-US" dirty="0" smtClean="0"/>
          </a:p>
        </p:txBody>
      </p:sp>
      <p:sp>
        <p:nvSpPr>
          <p:cNvPr id="5018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6BB89743-7826-424D-B351-147C85E2EAB0}" type="slidenum">
              <a:rPr kumimoji="0" lang="en-US" altLang="en-US" sz="1200"/>
              <a:pPr/>
              <a:t>13</a:t>
            </a:fld>
            <a:endParaRPr kumimoji="0" lang="en-US" altLang="en-US" sz="1200"/>
          </a:p>
        </p:txBody>
      </p:sp>
    </p:spTree>
    <p:extLst>
      <p:ext uri="{BB962C8B-B14F-4D97-AF65-F5344CB8AC3E}">
        <p14:creationId xmlns:p14="http://schemas.microsoft.com/office/powerpoint/2010/main" val="106399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p:spPr>
        <p:txBody>
          <a:bodyPr/>
          <a:lstStyle/>
          <a:p>
            <a:endParaRPr lang="en-CA" altLang="en-US" dirty="0" smtClean="0"/>
          </a:p>
        </p:txBody>
      </p:sp>
      <p:sp>
        <p:nvSpPr>
          <p:cNvPr id="2560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E364C336-799F-44AD-AFB3-12C100F96E43}" type="slidenum">
              <a:rPr kumimoji="0" lang="en-US" altLang="en-US" sz="1200"/>
              <a:pPr/>
              <a:t>15</a:t>
            </a:fld>
            <a:endParaRPr kumimoji="0"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p:spPr>
        <p:txBody>
          <a:bodyPr/>
          <a:lstStyle/>
          <a:p>
            <a:endParaRPr lang="en-CA" altLang="en-US" dirty="0" smtClean="0"/>
          </a:p>
        </p:txBody>
      </p:sp>
      <p:sp>
        <p:nvSpPr>
          <p:cNvPr id="2765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70A109A-2BA2-4594-B173-C7FDEF36E8CC}" type="slidenum">
              <a:rPr kumimoji="0" lang="en-US" altLang="en-US" sz="1200"/>
              <a:pPr/>
              <a:t>16</a:t>
            </a:fld>
            <a:endParaRPr kumimoji="0"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p:spPr>
        <p:txBody>
          <a:bodyPr/>
          <a:lstStyle/>
          <a:p>
            <a:r>
              <a:rPr lang="en-US" altLang="en-US" smtClean="0"/>
              <a:t>Screenshot of top part of Alt 2.</a:t>
            </a:r>
            <a:endParaRPr lang="en-CA" altLang="en-US" smtClean="0"/>
          </a:p>
        </p:txBody>
      </p:sp>
      <p:sp>
        <p:nvSpPr>
          <p:cNvPr id="2970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9E8CE1C-8A7F-4D9E-9155-D19E3C895153}" type="slidenum">
              <a:rPr kumimoji="0" lang="en-US" altLang="en-US" sz="1200"/>
              <a:pPr/>
              <a:t>17</a:t>
            </a:fld>
            <a:endParaRPr kumimoji="0"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p:spPr>
        <p:txBody>
          <a:bodyPr/>
          <a:lstStyle/>
          <a:p>
            <a:endParaRPr lang="en-CA" altLang="en-US" dirty="0" smtClean="0"/>
          </a:p>
        </p:txBody>
      </p:sp>
      <p:sp>
        <p:nvSpPr>
          <p:cNvPr id="3482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2E945EBD-8394-4D1E-9357-14058ECA8ABB}" type="slidenum">
              <a:rPr kumimoji="0" lang="en-US" altLang="en-US" sz="1200"/>
              <a:pPr/>
              <a:t>18</a:t>
            </a:fld>
            <a:endParaRPr kumimoji="0"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endParaRPr lang="en-CA" altLang="en-US" smtClean="0"/>
          </a:p>
        </p:txBody>
      </p:sp>
      <p:sp>
        <p:nvSpPr>
          <p:cNvPr id="3789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C3A3CAFC-F6F7-4AD8-8E62-8E947267AC47}" type="slidenum">
              <a:rPr kumimoji="0" lang="en-US" altLang="en-US" sz="1200"/>
              <a:pPr/>
              <a:t>20</a:t>
            </a:fld>
            <a:endParaRPr kumimoji="0"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p:spPr>
        <p:txBody>
          <a:bodyPr/>
          <a:lstStyle/>
          <a:p>
            <a:endParaRPr lang="en-US" altLang="en-US" smtClean="0"/>
          </a:p>
        </p:txBody>
      </p:sp>
      <p:sp>
        <p:nvSpPr>
          <p:cNvPr id="3994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A6529D8-964D-43FA-A599-B7BDAFDBC5EB}" type="slidenum">
              <a:rPr kumimoji="0" lang="en-US" altLang="en-US" sz="1200"/>
              <a:pPr/>
              <a:t>21</a:t>
            </a:fld>
            <a:endParaRPr kumimoji="0"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US" altLang="en-US" smtClean="0"/>
              <a:t>Remember that for a 2-lane paved road, the collision rate depends on width and AADT. We are going to have to try different variables a few times. </a:t>
            </a:r>
            <a:endParaRPr lang="en-CA" altLang="en-US" smtClean="0"/>
          </a:p>
        </p:txBody>
      </p:sp>
      <p:sp>
        <p:nvSpPr>
          <p:cNvPr id="1229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4D4B52C5-47A8-4D65-8895-7615457D3AA0}" type="slidenum">
              <a:rPr kumimoji="0" lang="en-US" altLang="en-US" sz="1200"/>
              <a:pPr/>
              <a:t>3</a:t>
            </a:fld>
            <a:endParaRPr kumimoji="0"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p:spPr>
        <p:txBody>
          <a:bodyPr/>
          <a:lstStyle/>
          <a:p>
            <a:r>
              <a:rPr lang="en-US" altLang="en-US" smtClean="0"/>
              <a:t>The do minimum option is to leave the gravel road as is, letting the traffic volume naturally grow. The other alternative is to pave the road now.</a:t>
            </a:r>
          </a:p>
          <a:p>
            <a:endParaRPr lang="en-CA" altLang="en-US" smtClean="0"/>
          </a:p>
        </p:txBody>
      </p:sp>
      <p:sp>
        <p:nvSpPr>
          <p:cNvPr id="1434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EF3B465F-EDF3-4AEB-924C-7931A59E6264}" type="slidenum">
              <a:rPr kumimoji="0" lang="en-US" altLang="en-US" sz="1200"/>
              <a:pPr/>
              <a:t>4</a:t>
            </a:fld>
            <a:endParaRPr kumimoji="0"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p:spPr>
        <p:txBody>
          <a:bodyPr/>
          <a:lstStyle/>
          <a:p>
            <a:r>
              <a:rPr lang="en-US" altLang="en-US" smtClean="0"/>
              <a:t>Since the curvature and/or gradient does not differ between alternatives, we will choose the California method to calculate vehicle running costs.</a:t>
            </a:r>
            <a:endParaRPr lang="en-CA" altLang="en-US" smtClean="0"/>
          </a:p>
        </p:txBody>
      </p:sp>
      <p:sp>
        <p:nvSpPr>
          <p:cNvPr id="2970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E6EC8C12-8F2A-45A6-988C-BFDEEA29E032}" type="slidenum">
              <a:rPr kumimoji="0" lang="en-US" altLang="en-US" sz="1200"/>
              <a:pPr/>
              <a:t>5</a:t>
            </a:fld>
            <a:endParaRPr kumimoji="0" lang="en-US" altLang="en-US" sz="1200"/>
          </a:p>
        </p:txBody>
      </p:sp>
    </p:spTree>
    <p:extLst>
      <p:ext uri="{BB962C8B-B14F-4D97-AF65-F5344CB8AC3E}">
        <p14:creationId xmlns:p14="http://schemas.microsoft.com/office/powerpoint/2010/main" val="4006958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p:spPr>
        <p:txBody>
          <a:bodyPr/>
          <a:lstStyle/>
          <a:p>
            <a:r>
              <a:rPr lang="en-CA" altLang="en-US" smtClean="0"/>
              <a:t>Enter in a name for your project. Observe the remainder of the Project Defn tab. Consider whether you have project-specific values available for vehicle occupancy, unit costs for time, and vehicle operating costs. In this case, we do not.</a:t>
            </a:r>
          </a:p>
        </p:txBody>
      </p:sp>
      <p:sp>
        <p:nvSpPr>
          <p:cNvPr id="3174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B50A122-BBBC-4C88-AFF6-472CC7F85996}" type="slidenum">
              <a:rPr kumimoji="0" lang="en-US" altLang="en-US" sz="1200"/>
              <a:pPr/>
              <a:t>6</a:t>
            </a:fld>
            <a:endParaRPr kumimoji="0" lang="en-US" altLang="en-US" sz="1200"/>
          </a:p>
        </p:txBody>
      </p:sp>
    </p:spTree>
    <p:extLst>
      <p:ext uri="{BB962C8B-B14F-4D97-AF65-F5344CB8AC3E}">
        <p14:creationId xmlns:p14="http://schemas.microsoft.com/office/powerpoint/2010/main" val="247068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r>
              <a:rPr lang="en-US" altLang="en-US" smtClean="0"/>
              <a:t>In Alt 1 tab: If you click on the Project Type cell, a drop-down list of possible options appears. In this case we will select Overlay (rehabilitation). Then, select whether the setting is rural or urban by clicking on the cell adjacent to the project type.</a:t>
            </a:r>
          </a:p>
          <a:p>
            <a:r>
              <a:rPr lang="en-US" altLang="en-US" smtClean="0"/>
              <a:t>Enter in a name for Alternative 1.</a:t>
            </a:r>
            <a:endParaRPr lang="en-CA" altLang="en-US" smtClean="0"/>
          </a:p>
        </p:txBody>
      </p:sp>
      <p:sp>
        <p:nvSpPr>
          <p:cNvPr id="33796"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8655DBA1-9C5A-4E92-BDAD-B64A5A40541E}" type="slidenum">
              <a:rPr kumimoji="0" lang="en-US" altLang="en-US" sz="1200"/>
              <a:pPr/>
              <a:t>7</a:t>
            </a:fld>
            <a:endParaRPr kumimoji="0" lang="en-US" altLang="en-US" sz="1200"/>
          </a:p>
        </p:txBody>
      </p:sp>
    </p:spTree>
    <p:extLst>
      <p:ext uri="{BB962C8B-B14F-4D97-AF65-F5344CB8AC3E}">
        <p14:creationId xmlns:p14="http://schemas.microsoft.com/office/powerpoint/2010/main" val="4184625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p:spPr>
        <p:txBody>
          <a:bodyPr/>
          <a:lstStyle/>
          <a:p>
            <a:r>
              <a:rPr lang="en-US" altLang="en-US" smtClean="0"/>
              <a:t>Identify the Construction Start/End Years. </a:t>
            </a:r>
            <a:r>
              <a:rPr lang="en-CA" altLang="en-US" smtClean="0"/>
              <a:t>Enter the Original (Historic) Project Cost. This is optional, and is only applicable if no significant amounts of construction costs are needed with this alternative. Example: for a “do minimum” alternative</a:t>
            </a:r>
          </a:p>
        </p:txBody>
      </p:sp>
      <p:sp>
        <p:nvSpPr>
          <p:cNvPr id="35844"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681E7E77-2488-49E1-AFE6-8E521B831B64}" type="slidenum">
              <a:rPr kumimoji="0" lang="en-US" altLang="en-US" sz="1200"/>
              <a:pPr/>
              <a:t>8</a:t>
            </a:fld>
            <a:endParaRPr kumimoji="0" lang="en-US" altLang="en-US" sz="1200"/>
          </a:p>
        </p:txBody>
      </p:sp>
    </p:spTree>
    <p:extLst>
      <p:ext uri="{BB962C8B-B14F-4D97-AF65-F5344CB8AC3E}">
        <p14:creationId xmlns:p14="http://schemas.microsoft.com/office/powerpoint/2010/main" val="3479792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r>
              <a:rPr lang="en-CA" altLang="en-US" smtClean="0"/>
              <a:t>Enter the construction costs. For Alternative 1, an overlay cost is required, i.e. a minor construction cost to keep the road in useable condition.</a:t>
            </a:r>
          </a:p>
          <a:p>
            <a:r>
              <a:rPr lang="en-CA" altLang="en-US" smtClean="0"/>
              <a:t>Next, enter Specified Operating and Maintenance costs (if any). Leave blank to only use Scheduled O&amp;M costs, which will be applied by default unless the user selects “Do Not Use” under the Scheduled O&amp;M category under Project Segment Definition inputs. For this example we will be leaving it blank.</a:t>
            </a:r>
          </a:p>
          <a:p>
            <a:endParaRPr lang="en-CA" altLang="en-US" smtClean="0"/>
          </a:p>
        </p:txBody>
      </p:sp>
      <p:sp>
        <p:nvSpPr>
          <p:cNvPr id="37892"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51E57F96-AC79-4FCB-A69B-D03B970C6510}" type="slidenum">
              <a:rPr kumimoji="0" lang="en-US" altLang="en-US" sz="1200"/>
              <a:pPr/>
              <a:t>9</a:t>
            </a:fld>
            <a:endParaRPr kumimoji="0" lang="en-US" altLang="en-US" sz="1200"/>
          </a:p>
        </p:txBody>
      </p:sp>
    </p:spTree>
    <p:extLst>
      <p:ext uri="{BB962C8B-B14F-4D97-AF65-F5344CB8AC3E}">
        <p14:creationId xmlns:p14="http://schemas.microsoft.com/office/powerpoint/2010/main" val="305218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p:spPr>
        <p:txBody>
          <a:bodyPr/>
          <a:lstStyle/>
          <a:p>
            <a:r>
              <a:rPr lang="en-CA" altLang="en-US" smtClean="0"/>
              <a:t>Enter Project Specific Values for Collision rate if any, and percentage of collision type for 6 different road types. We will practice using the charts available in the Collision Rates tab.</a:t>
            </a:r>
          </a:p>
          <a:p>
            <a:endParaRPr lang="en-CA" altLang="en-US" smtClean="0"/>
          </a:p>
          <a:p>
            <a:endParaRPr lang="en-CA" altLang="en-US" smtClean="0"/>
          </a:p>
        </p:txBody>
      </p:sp>
      <p:sp>
        <p:nvSpPr>
          <p:cNvPr id="3994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AD8292C6-FE84-4693-928B-9ACAE355B60A}" type="slidenum">
              <a:rPr kumimoji="0" lang="en-US" altLang="en-US" sz="1200"/>
              <a:pPr/>
              <a:t>10</a:t>
            </a:fld>
            <a:endParaRPr kumimoji="0" lang="en-US" altLang="en-US" sz="1200"/>
          </a:p>
        </p:txBody>
      </p:sp>
    </p:spTree>
    <p:extLst>
      <p:ext uri="{BB962C8B-B14F-4D97-AF65-F5344CB8AC3E}">
        <p14:creationId xmlns:p14="http://schemas.microsoft.com/office/powerpoint/2010/main" val="2708003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488133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37265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430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430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290465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05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19764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729038"/>
            <a:ext cx="4038600" cy="1976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961739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endParaRPr lang="en-CA" noProof="0"/>
          </a:p>
        </p:txBody>
      </p:sp>
      <p:sp>
        <p:nvSpPr>
          <p:cNvPr id="5" name="Date Placeholder 4"/>
          <p:cNvSpPr>
            <a:spLocks noGrp="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en-US" altLang="en-US"/>
          </a:p>
        </p:txBody>
      </p:sp>
      <p:sp>
        <p:nvSpPr>
          <p:cNvPr id="6" name="Footer Placeholder 5"/>
          <p:cNvSpPr>
            <a:spLocks noGrp="1"/>
          </p:cNvSpPr>
          <p:nvPr>
            <p:ph type="ftr" sz="quarter" idx="11"/>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en-US" altLang="en-US"/>
          </a:p>
        </p:txBody>
      </p:sp>
    </p:spTree>
    <p:extLst>
      <p:ext uri="{BB962C8B-B14F-4D97-AF65-F5344CB8AC3E}">
        <p14:creationId xmlns:p14="http://schemas.microsoft.com/office/powerpoint/2010/main" val="36883907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mphasis (Colour)">
    <p:bg>
      <p:bgPr>
        <a:solidFill>
          <a:schemeClr val="accent2"/>
        </a:solidFill>
        <a:effectLst/>
      </p:bgPr>
    </p:bg>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5" name="Subtitle 2"/>
          <p:cNvSpPr>
            <a:spLocks noGrp="1"/>
          </p:cNvSpPr>
          <p:nvPr>
            <p:ph type="subTitle" idx="1"/>
          </p:nvPr>
        </p:nvSpPr>
        <p:spPr>
          <a:xfrm>
            <a:off x="914400" y="762000"/>
            <a:ext cx="7315200" cy="4953000"/>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dirty="0"/>
          </a:p>
        </p:txBody>
      </p:sp>
      <p:sp>
        <p:nvSpPr>
          <p:cNvPr id="6" name="Slide Number Placeholder 2"/>
          <p:cNvSpPr>
            <a:spLocks noGrp="1"/>
          </p:cNvSpPr>
          <p:nvPr>
            <p:ph type="sldNum" sz="quarter" idx="10"/>
          </p:nvPr>
        </p:nvSpPr>
        <p:spPr/>
        <p:txBody>
          <a:bodyPr/>
          <a:lstStyle>
            <a:lvl1pPr eaLnBrk="0" hangingPunct="0">
              <a:defRPr kumimoji="1" sz="1200" smtClean="0">
                <a:solidFill>
                  <a:srgbClr val="FFFFFF"/>
                </a:solidFill>
                <a:latin typeface="Arial" panose="020B0604020202020204" pitchFamily="34" charset="0"/>
                <a:cs typeface="Arial" panose="020B0604020202020204" pitchFamily="34" charset="0"/>
              </a:defRPr>
            </a:lvl1pPr>
          </a:lstStyle>
          <a:p>
            <a:pPr>
              <a:defRPr/>
            </a:pPr>
            <a:fld id="{831D35D0-793B-443D-8DBE-EDA3877A7911}" type="slidenum">
              <a:rPr lang="en-CA" altLang="en-US"/>
              <a:pPr>
                <a:defRPr/>
              </a:pPr>
              <a:t>‹#›</a:t>
            </a:fld>
            <a:endParaRPr lang="en-CA" altLang="en-US"/>
          </a:p>
        </p:txBody>
      </p:sp>
    </p:spTree>
    <p:extLst>
      <p:ext uri="{BB962C8B-B14F-4D97-AF65-F5344CB8AC3E}">
        <p14:creationId xmlns:p14="http://schemas.microsoft.com/office/powerpoint/2010/main" val="5819013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77056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losing slide">
    <p:bg>
      <p:bgPr>
        <a:solidFill>
          <a:schemeClr val="accent2"/>
        </a:solidFill>
        <a:effectLst/>
      </p:bgPr>
    </p:bg>
    <p:spTree>
      <p:nvGrpSpPr>
        <p:cNvPr id="1" name=""/>
        <p:cNvGrpSpPr/>
        <p:nvPr/>
      </p:nvGrpSpPr>
      <p:grpSpPr>
        <a:xfrm>
          <a:off x="0" y="0"/>
          <a:ext cx="0" cy="0"/>
          <a:chOff x="0" y="0"/>
          <a:chExt cx="0" cy="0"/>
        </a:xfrm>
      </p:grpSpPr>
      <p:pic>
        <p:nvPicPr>
          <p:cNvPr id="3"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p:cNvPr>
          <p:cNvSpPr/>
          <p:nvPr userDrawn="1"/>
        </p:nvSpPr>
        <p:spPr>
          <a:xfrm>
            <a:off x="555625" y="3386138"/>
            <a:ext cx="1495425" cy="793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US" altLang="en-US" sz="1800" smtClean="0">
              <a:solidFill>
                <a:srgbClr val="FFFFFF"/>
              </a:solidFill>
              <a:latin typeface="Calibri" pitchFamily="34" charset="0"/>
            </a:endParaRPr>
          </a:p>
        </p:txBody>
      </p:sp>
      <p:sp>
        <p:nvSpPr>
          <p:cNvPr id="5" name="Rectangle 4"/>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12" name="Title 1"/>
          <p:cNvSpPr>
            <a:spLocks noGrp="1"/>
          </p:cNvSpPr>
          <p:nvPr>
            <p:ph type="ctrTitle"/>
          </p:nvPr>
        </p:nvSpPr>
        <p:spPr>
          <a:xfrm>
            <a:off x="472008" y="1676400"/>
            <a:ext cx="8348464" cy="1507173"/>
          </a:xfrm>
        </p:spPr>
        <p:txBody>
          <a:bodyPr anchor="b"/>
          <a:lstStyle>
            <a:lvl1pPr algn="l">
              <a:defRPr sz="4800">
                <a:solidFill>
                  <a:schemeClr val="bg1"/>
                </a:solidFill>
              </a:defRPr>
            </a:lvl1pPr>
          </a:lstStyle>
          <a:p>
            <a:r>
              <a:rPr lang="en-US" smtClean="0"/>
              <a:t>Click to edit Master title style</a:t>
            </a:r>
            <a:endParaRPr lang="en-CA" dirty="0"/>
          </a:p>
        </p:txBody>
      </p:sp>
    </p:spTree>
    <p:extLst>
      <p:ext uri="{BB962C8B-B14F-4D97-AF65-F5344CB8AC3E}">
        <p14:creationId xmlns:p14="http://schemas.microsoft.com/office/powerpoint/2010/main" val="177154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8517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82955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1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6503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00179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57168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730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4744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30984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First Level</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Line 13"/>
          <p:cNvSpPr>
            <a:spLocks noChangeShapeType="1"/>
          </p:cNvSpPr>
          <p:nvPr/>
        </p:nvSpPr>
        <p:spPr bwMode="auto">
          <a:xfrm>
            <a:off x="539750" y="1398588"/>
            <a:ext cx="8064500" cy="0"/>
          </a:xfrm>
          <a:prstGeom prst="line">
            <a:avLst/>
          </a:prstGeom>
          <a:noFill/>
          <a:ln w="19050">
            <a:solidFill>
              <a:srgbClr val="00507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Rectangle 8"/>
          <p:cNvSpPr/>
          <p:nvPr userDrawn="1"/>
        </p:nvSpPr>
        <p:spPr>
          <a:xfrm>
            <a:off x="0" y="6784975"/>
            <a:ext cx="9144000" cy="73025"/>
          </a:xfrm>
          <a:prstGeom prst="rect">
            <a:avLst/>
          </a:prstGeom>
          <a:solidFill>
            <a:srgbClr val="5FCE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pic>
        <p:nvPicPr>
          <p:cNvPr id="1030" name="Picture 9"/>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88" r:id="rId1"/>
    <p:sldLayoutId id="2147484589" r:id="rId2"/>
    <p:sldLayoutId id="2147484590" r:id="rId3"/>
    <p:sldLayoutId id="2147484591" r:id="rId4"/>
    <p:sldLayoutId id="2147484592" r:id="rId5"/>
    <p:sldLayoutId id="2147484593" r:id="rId6"/>
    <p:sldLayoutId id="2147484594" r:id="rId7"/>
    <p:sldLayoutId id="2147484595" r:id="rId8"/>
    <p:sldLayoutId id="2147484596" r:id="rId9"/>
    <p:sldLayoutId id="2147484597" r:id="rId10"/>
    <p:sldLayoutId id="2147484598" r:id="rId11"/>
    <p:sldLayoutId id="2147484599" r:id="rId12"/>
    <p:sldLayoutId id="2147484600" r:id="rId13"/>
  </p:sldLayoutIdLst>
  <p:hf hdr="0" ftr="0" dt="0"/>
  <p:txStyles>
    <p:titleStyle>
      <a:lvl1pPr algn="l" rtl="0" eaLnBrk="0" fontAlgn="base" hangingPunct="0">
        <a:spcBef>
          <a:spcPct val="0"/>
        </a:spcBef>
        <a:spcAft>
          <a:spcPct val="0"/>
        </a:spcAft>
        <a:defRPr sz="3200" b="1">
          <a:solidFill>
            <a:srgbClr val="005072"/>
          </a:solidFill>
          <a:latin typeface="+mj-lt"/>
          <a:ea typeface="+mj-ea"/>
          <a:cs typeface="+mj-cs"/>
        </a:defRPr>
      </a:lvl1pPr>
      <a:lvl2pPr algn="l" rtl="0" eaLnBrk="0" fontAlgn="base" hangingPunct="0">
        <a:spcBef>
          <a:spcPct val="0"/>
        </a:spcBef>
        <a:spcAft>
          <a:spcPct val="0"/>
        </a:spcAft>
        <a:defRPr sz="3200" b="1">
          <a:solidFill>
            <a:srgbClr val="005072"/>
          </a:solidFill>
          <a:latin typeface="Arial" charset="0"/>
        </a:defRPr>
      </a:lvl2pPr>
      <a:lvl3pPr algn="l" rtl="0" eaLnBrk="0" fontAlgn="base" hangingPunct="0">
        <a:spcBef>
          <a:spcPct val="0"/>
        </a:spcBef>
        <a:spcAft>
          <a:spcPct val="0"/>
        </a:spcAft>
        <a:defRPr sz="3200" b="1">
          <a:solidFill>
            <a:srgbClr val="005072"/>
          </a:solidFill>
          <a:latin typeface="Arial" charset="0"/>
        </a:defRPr>
      </a:lvl3pPr>
      <a:lvl4pPr algn="l" rtl="0" eaLnBrk="0" fontAlgn="base" hangingPunct="0">
        <a:spcBef>
          <a:spcPct val="0"/>
        </a:spcBef>
        <a:spcAft>
          <a:spcPct val="0"/>
        </a:spcAft>
        <a:defRPr sz="3200" b="1">
          <a:solidFill>
            <a:srgbClr val="005072"/>
          </a:solidFill>
          <a:latin typeface="Arial" charset="0"/>
        </a:defRPr>
      </a:lvl4pPr>
      <a:lvl5pPr algn="l" rtl="0" eaLnBrk="0" fontAlgn="base" hangingPunct="0">
        <a:spcBef>
          <a:spcPct val="0"/>
        </a:spcBef>
        <a:spcAft>
          <a:spcPct val="0"/>
        </a:spcAft>
        <a:defRPr sz="3200" b="1">
          <a:solidFill>
            <a:srgbClr val="005072"/>
          </a:solidFill>
          <a:latin typeface="Arial" charset="0"/>
        </a:defRPr>
      </a:lvl5pPr>
      <a:lvl6pPr marL="457200" algn="l" rtl="0" eaLnBrk="1" fontAlgn="base" hangingPunct="1">
        <a:spcBef>
          <a:spcPct val="0"/>
        </a:spcBef>
        <a:spcAft>
          <a:spcPct val="0"/>
        </a:spcAft>
        <a:defRPr sz="3200" b="1">
          <a:solidFill>
            <a:srgbClr val="005072"/>
          </a:solidFill>
          <a:latin typeface="Arial" charset="0"/>
        </a:defRPr>
      </a:lvl6pPr>
      <a:lvl7pPr marL="914400" algn="l" rtl="0" eaLnBrk="1" fontAlgn="base" hangingPunct="1">
        <a:spcBef>
          <a:spcPct val="0"/>
        </a:spcBef>
        <a:spcAft>
          <a:spcPct val="0"/>
        </a:spcAft>
        <a:defRPr sz="3200" b="1">
          <a:solidFill>
            <a:srgbClr val="005072"/>
          </a:solidFill>
          <a:latin typeface="Arial" charset="0"/>
        </a:defRPr>
      </a:lvl7pPr>
      <a:lvl8pPr marL="1371600" algn="l" rtl="0" eaLnBrk="1" fontAlgn="base" hangingPunct="1">
        <a:spcBef>
          <a:spcPct val="0"/>
        </a:spcBef>
        <a:spcAft>
          <a:spcPct val="0"/>
        </a:spcAft>
        <a:defRPr sz="3200" b="1">
          <a:solidFill>
            <a:srgbClr val="005072"/>
          </a:solidFill>
          <a:latin typeface="Arial" charset="0"/>
        </a:defRPr>
      </a:lvl8pPr>
      <a:lvl9pPr marL="1828800" algn="l" rtl="0" eaLnBrk="1" fontAlgn="base" hangingPunct="1">
        <a:spcBef>
          <a:spcPct val="0"/>
        </a:spcBef>
        <a:spcAft>
          <a:spcPct val="0"/>
        </a:spcAft>
        <a:defRPr sz="3200" b="1">
          <a:solidFill>
            <a:srgbClr val="005072"/>
          </a:solidFill>
          <a:latin typeface="Arial" charset="0"/>
        </a:defRPr>
      </a:lvl9pPr>
    </p:titleStyle>
    <p:bodyStyle>
      <a:lvl1pPr marL="231775" indent="-231775" algn="l" rtl="0" eaLnBrk="0" fontAlgn="base" hangingPunct="0">
        <a:spcBef>
          <a:spcPct val="20000"/>
        </a:spcBef>
        <a:spcAft>
          <a:spcPct val="0"/>
        </a:spcAft>
        <a:buChar char="•"/>
        <a:defRPr sz="2000">
          <a:solidFill>
            <a:srgbClr val="005072"/>
          </a:solidFill>
          <a:latin typeface="+mn-lt"/>
          <a:ea typeface="+mn-ea"/>
          <a:cs typeface="+mn-cs"/>
        </a:defRPr>
      </a:lvl1pPr>
      <a:lvl2pPr marL="566738" indent="-219075" algn="l" rtl="0" eaLnBrk="0" fontAlgn="base" hangingPunct="0">
        <a:spcBef>
          <a:spcPct val="20000"/>
        </a:spcBef>
        <a:spcAft>
          <a:spcPct val="0"/>
        </a:spcAft>
        <a:buChar char="–"/>
        <a:defRPr>
          <a:solidFill>
            <a:srgbClr val="00AAD2"/>
          </a:solidFill>
          <a:latin typeface="+mn-lt"/>
        </a:defRPr>
      </a:lvl2pPr>
      <a:lvl3pPr marL="914400" indent="-231775" algn="l" rtl="0" eaLnBrk="0" fontAlgn="base" hangingPunct="0">
        <a:spcBef>
          <a:spcPct val="20000"/>
        </a:spcBef>
        <a:spcAft>
          <a:spcPct val="0"/>
        </a:spcAft>
        <a:buChar char="•"/>
        <a:defRPr>
          <a:solidFill>
            <a:srgbClr val="00AAD2"/>
          </a:solidFill>
          <a:latin typeface="+mn-lt"/>
        </a:defRPr>
      </a:lvl3pPr>
      <a:lvl4pPr marL="1262063" indent="-231775" algn="l" rtl="0" eaLnBrk="0" fontAlgn="base" hangingPunct="0">
        <a:spcBef>
          <a:spcPct val="20000"/>
        </a:spcBef>
        <a:spcAft>
          <a:spcPct val="0"/>
        </a:spcAft>
        <a:buChar char="–"/>
        <a:defRPr>
          <a:solidFill>
            <a:srgbClr val="00AAD2"/>
          </a:solidFill>
          <a:latin typeface="+mn-lt"/>
        </a:defRPr>
      </a:lvl4pPr>
      <a:lvl5pPr marL="2057400" indent="-228600" algn="l" rtl="0" eaLnBrk="0" fontAlgn="base" hangingPunct="0">
        <a:spcBef>
          <a:spcPct val="20000"/>
        </a:spcBef>
        <a:spcAft>
          <a:spcPct val="0"/>
        </a:spcAft>
        <a:buChar char="»"/>
        <a:defRPr>
          <a:solidFill>
            <a:srgbClr val="00AAD2"/>
          </a:solidFill>
          <a:latin typeface="+mn-lt"/>
        </a:defRPr>
      </a:lvl5pPr>
      <a:lvl6pPr marL="2514600" indent="-228600" algn="l" rtl="0" eaLnBrk="1" fontAlgn="base" hangingPunct="1">
        <a:spcBef>
          <a:spcPct val="20000"/>
        </a:spcBef>
        <a:spcAft>
          <a:spcPct val="0"/>
        </a:spcAft>
        <a:buChar char="»"/>
        <a:defRPr>
          <a:solidFill>
            <a:srgbClr val="00AAD2"/>
          </a:solidFill>
          <a:latin typeface="+mn-lt"/>
        </a:defRPr>
      </a:lvl6pPr>
      <a:lvl7pPr marL="2971800" indent="-228600" algn="l" rtl="0" eaLnBrk="1" fontAlgn="base" hangingPunct="1">
        <a:spcBef>
          <a:spcPct val="20000"/>
        </a:spcBef>
        <a:spcAft>
          <a:spcPct val="0"/>
        </a:spcAft>
        <a:buChar char="»"/>
        <a:defRPr>
          <a:solidFill>
            <a:srgbClr val="00AAD2"/>
          </a:solidFill>
          <a:latin typeface="+mn-lt"/>
        </a:defRPr>
      </a:lvl7pPr>
      <a:lvl8pPr marL="3429000" indent="-228600" algn="l" rtl="0" eaLnBrk="1" fontAlgn="base" hangingPunct="1">
        <a:spcBef>
          <a:spcPct val="20000"/>
        </a:spcBef>
        <a:spcAft>
          <a:spcPct val="0"/>
        </a:spcAft>
        <a:buChar char="»"/>
        <a:defRPr>
          <a:solidFill>
            <a:srgbClr val="00AAD2"/>
          </a:solidFill>
          <a:latin typeface="+mn-lt"/>
        </a:defRPr>
      </a:lvl8pPr>
      <a:lvl9pPr marL="3886200" indent="-228600" algn="l" rtl="0" eaLnBrk="1" fontAlgn="base" hangingPunct="1">
        <a:spcBef>
          <a:spcPct val="20000"/>
        </a:spcBef>
        <a:spcAft>
          <a:spcPct val="0"/>
        </a:spcAft>
        <a:buChar char="»"/>
        <a:defRPr>
          <a:solidFill>
            <a:srgbClr val="00AAD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7" name="Rectangle 6"/>
          <p:cNvSpPr/>
          <p:nvPr userDrawn="1"/>
        </p:nvSpPr>
        <p:spPr>
          <a:xfrm>
            <a:off x="0" y="6784975"/>
            <a:ext cx="9144000" cy="730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eaLnBrk="1" hangingPunct="1">
              <a:defRPr/>
            </a:pPr>
            <a:endParaRPr kumimoji="0" lang="en-CA" altLang="en-US" sz="1800" smtClean="0">
              <a:solidFill>
                <a:srgbClr val="FFFFFF"/>
              </a:solidFill>
              <a:latin typeface="Calibri" pitchFamily="34" charset="0"/>
            </a:endParaRPr>
          </a:p>
        </p:txBody>
      </p:sp>
      <p:sp>
        <p:nvSpPr>
          <p:cNvPr id="8" name="Slide Number Placeholder 5"/>
          <p:cNvSpPr>
            <a:spLocks noGrp="1"/>
          </p:cNvSpPr>
          <p:nvPr>
            <p:ph type="sldNum" sz="quarter" idx="4"/>
          </p:nvPr>
        </p:nvSpPr>
        <p:spPr>
          <a:xfrm>
            <a:off x="1524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kumimoji="0" sz="1800" smtClean="0">
                <a:solidFill>
                  <a:srgbClr val="909395"/>
                </a:solidFill>
                <a:latin typeface="Calibri" panose="020F0502020204030204" pitchFamily="34" charset="0"/>
              </a:defRPr>
            </a:lvl1pPr>
          </a:lstStyle>
          <a:p>
            <a:pPr>
              <a:defRPr/>
            </a:pPr>
            <a:fld id="{CE8CFB48-F744-4843-8691-55AA929F5D5E}"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sldLayoutIdLst>
    <p:sldLayoutId id="2147484601" r:id="rId1"/>
    <p:sldLayoutId id="2147484603"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kumimoji="0" sz="1200">
                <a:solidFill>
                  <a:srgbClr val="909395"/>
                </a:solidFill>
                <a:latin typeface="Calibri" pitchFamily="34" charset="0"/>
              </a:defRPr>
            </a:lvl1pPr>
          </a:lstStyle>
          <a:p>
            <a:pPr>
              <a:defRPr/>
            </a:pPr>
            <a:endParaRPr lang="en-CA" altLang="en-US"/>
          </a:p>
        </p:txBody>
      </p:sp>
    </p:spTree>
  </p:cSld>
  <p:clrMap bg1="lt1" tx1="dk1" bg2="lt2" tx2="dk2" accent1="accent1" accent2="accent2" accent3="accent3" accent4="accent4" accent5="accent5" accent6="accent6" hlink="hlink" folHlink="folHlink"/>
  <p:sldLayoutIdLst>
    <p:sldLayoutId id="2147484602" r:id="rId1"/>
  </p:sldLayoutIdLst>
  <p:timing>
    <p:tnLst>
      <p:par>
        <p:cTn id="1" dur="indefinite" restart="never" nodeType="tmRoot"/>
      </p:par>
    </p:tnLst>
  </p:timing>
  <p:hf hdr="0" ftr="0" dt="0"/>
  <p:txStyles>
    <p:titleStyle>
      <a:lvl1pPr algn="l" rtl="0" eaLnBrk="0" fontAlgn="base" hangingPunct="0">
        <a:spcBef>
          <a:spcPct val="0"/>
        </a:spcBef>
        <a:spcAft>
          <a:spcPct val="0"/>
        </a:spcAft>
        <a:defRPr sz="3200"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sz="3200">
          <a:solidFill>
            <a:schemeClr val="tx1"/>
          </a:solidFill>
          <a:latin typeface="Arial" pitchFamily="34" charset="0"/>
          <a:cs typeface="Arial" pitchFamily="34" charset="0"/>
        </a:defRPr>
      </a:lvl2pPr>
      <a:lvl3pPr algn="l" rtl="0" eaLnBrk="0" fontAlgn="base" hangingPunct="0">
        <a:spcBef>
          <a:spcPct val="0"/>
        </a:spcBef>
        <a:spcAft>
          <a:spcPct val="0"/>
        </a:spcAft>
        <a:defRPr sz="3200">
          <a:solidFill>
            <a:schemeClr val="tx1"/>
          </a:solidFill>
          <a:latin typeface="Arial" pitchFamily="34" charset="0"/>
          <a:cs typeface="Arial" pitchFamily="34" charset="0"/>
        </a:defRPr>
      </a:lvl3pPr>
      <a:lvl4pPr algn="l" rtl="0" eaLnBrk="0" fontAlgn="base" hangingPunct="0">
        <a:spcBef>
          <a:spcPct val="0"/>
        </a:spcBef>
        <a:spcAft>
          <a:spcPct val="0"/>
        </a:spcAft>
        <a:defRPr sz="3200">
          <a:solidFill>
            <a:schemeClr val="tx1"/>
          </a:solidFill>
          <a:latin typeface="Arial" pitchFamily="34" charset="0"/>
          <a:cs typeface="Arial" pitchFamily="34" charset="0"/>
        </a:defRPr>
      </a:lvl4pPr>
      <a:lvl5pPr algn="l" rtl="0" eaLnBrk="0" fontAlgn="base" hangingPunct="0">
        <a:spcBef>
          <a:spcPct val="0"/>
        </a:spcBef>
        <a:spcAft>
          <a:spcPct val="0"/>
        </a:spcAft>
        <a:defRPr sz="3200">
          <a:solidFill>
            <a:schemeClr val="tx1"/>
          </a:solidFill>
          <a:latin typeface="Arial" pitchFamily="34" charset="0"/>
          <a:cs typeface="Arial" pitchFamily="34" charset="0"/>
        </a:defRPr>
      </a:lvl5pPr>
      <a:lvl6pPr marL="457200" algn="l" rtl="0" fontAlgn="base">
        <a:spcBef>
          <a:spcPct val="0"/>
        </a:spcBef>
        <a:spcAft>
          <a:spcPct val="0"/>
        </a:spcAft>
        <a:defRPr sz="3200">
          <a:solidFill>
            <a:schemeClr val="tx1"/>
          </a:solidFill>
          <a:latin typeface="Arial" pitchFamily="34" charset="0"/>
          <a:cs typeface="Arial" pitchFamily="34" charset="0"/>
        </a:defRPr>
      </a:lvl6pPr>
      <a:lvl7pPr marL="914400" algn="l" rtl="0" fontAlgn="base">
        <a:spcBef>
          <a:spcPct val="0"/>
        </a:spcBef>
        <a:spcAft>
          <a:spcPct val="0"/>
        </a:spcAft>
        <a:defRPr sz="3200">
          <a:solidFill>
            <a:schemeClr val="tx1"/>
          </a:solidFill>
          <a:latin typeface="Arial" pitchFamily="34" charset="0"/>
          <a:cs typeface="Arial" pitchFamily="34" charset="0"/>
        </a:defRPr>
      </a:lvl7pPr>
      <a:lvl8pPr marL="1371600" algn="l" rtl="0" fontAlgn="base">
        <a:spcBef>
          <a:spcPct val="0"/>
        </a:spcBef>
        <a:spcAft>
          <a:spcPct val="0"/>
        </a:spcAft>
        <a:defRPr sz="3200">
          <a:solidFill>
            <a:schemeClr val="tx1"/>
          </a:solidFill>
          <a:latin typeface="Arial" pitchFamily="34" charset="0"/>
          <a:cs typeface="Arial" pitchFamily="34" charset="0"/>
        </a:defRPr>
      </a:lvl8pPr>
      <a:lvl9pPr marL="1828800" algn="l" rtl="0" fontAlgn="base">
        <a:spcBef>
          <a:spcPct val="0"/>
        </a:spcBef>
        <a:spcAft>
          <a:spcPct val="0"/>
        </a:spcAft>
        <a:defRPr sz="3200">
          <a:solidFill>
            <a:schemeClr val="tx1"/>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subTitle" idx="1"/>
          </p:nvPr>
        </p:nvSpPr>
        <p:spPr>
          <a:xfrm>
            <a:off x="533400" y="1600200"/>
            <a:ext cx="8153400" cy="3124200"/>
          </a:xfrm>
        </p:spPr>
        <p:txBody>
          <a:bodyPr/>
          <a:lstStyle/>
          <a:p>
            <a:pPr eaLnBrk="1" hangingPunct="1"/>
            <a:r>
              <a:rPr lang="en-US" altLang="en-US" sz="6000" dirty="0" smtClean="0"/>
              <a:t>Module 6:</a:t>
            </a:r>
            <a:r>
              <a:rPr lang="en-US" altLang="en-US" sz="8000" dirty="0" smtClean="0"/>
              <a:t> </a:t>
            </a:r>
            <a:r>
              <a:rPr lang="en-US" altLang="en-US" sz="5100" dirty="0" smtClean="0"/>
              <a:t/>
            </a:r>
            <a:br>
              <a:rPr lang="en-US" altLang="en-US" sz="5100" dirty="0" smtClean="0"/>
            </a:br>
            <a:r>
              <a:rPr lang="en-US" altLang="en-US" sz="5400" smtClean="0"/>
              <a:t>Bridge Project</a:t>
            </a:r>
            <a:endParaRPr lang="en-US" altLang="en-US" sz="4800" dirty="0" smtClean="0"/>
          </a:p>
        </p:txBody>
      </p:sp>
      <p:sp>
        <p:nvSpPr>
          <p:cNvPr id="8195"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737CD51-0587-4ADE-B074-174A0AC89911}" type="slidenum">
              <a:rPr lang="en-CA" altLang="en-US" sz="1800">
                <a:solidFill>
                  <a:srgbClr val="FFFFFF"/>
                </a:solidFill>
                <a:latin typeface="Arial" panose="020B0604020202020204" pitchFamily="34" charset="0"/>
              </a:rPr>
              <a:pPr>
                <a:spcBef>
                  <a:spcPct val="0"/>
                </a:spcBef>
                <a:buFontTx/>
                <a:buNone/>
              </a:pPr>
              <a:t>1</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ontent Placeholder 2"/>
          <p:cNvSpPr>
            <a:spLocks noGrp="1"/>
          </p:cNvSpPr>
          <p:nvPr>
            <p:ph idx="1"/>
          </p:nvPr>
        </p:nvSpPr>
        <p:spPr>
          <a:xfrm>
            <a:off x="457200" y="609600"/>
            <a:ext cx="8305800" cy="4800600"/>
          </a:xfrm>
          <a:solidFill>
            <a:schemeClr val="bg1"/>
          </a:solidFill>
        </p:spPr>
        <p:txBody>
          <a:bodyPr/>
          <a:lstStyle/>
          <a:p>
            <a:pPr marL="0" indent="0" eaLnBrk="1" hangingPunct="1">
              <a:buClr>
                <a:schemeClr val="accent2"/>
              </a:buClr>
              <a:buFontTx/>
              <a:buNone/>
            </a:pPr>
            <a:r>
              <a:rPr lang="en-US" altLang="en-US" sz="2400" dirty="0" smtClean="0">
                <a:solidFill>
                  <a:srgbClr val="002060"/>
                </a:solidFill>
              </a:rPr>
              <a:t>13. Enter </a:t>
            </a:r>
            <a:r>
              <a:rPr kumimoji="1" lang="en-US" altLang="en-US" sz="2400" dirty="0" smtClean="0">
                <a:solidFill>
                  <a:srgbClr val="FF6600"/>
                </a:solidFill>
                <a:cs typeface="Arial" panose="020B0604020202020204" pitchFamily="34" charset="0"/>
              </a:rPr>
              <a:t>PSVs</a:t>
            </a:r>
            <a:r>
              <a:rPr lang="en-US" altLang="en-US" sz="2400" dirty="0" smtClean="0">
                <a:solidFill>
                  <a:srgbClr val="002060"/>
                </a:solidFill>
              </a:rPr>
              <a:t> for collision rate and percentage of collision type, if available.</a:t>
            </a:r>
          </a:p>
          <a:p>
            <a:pPr marL="0" indent="0" eaLnBrk="1" hangingPunct="1">
              <a:buClr>
                <a:schemeClr val="accent2"/>
              </a:buClr>
            </a:pPr>
            <a:endParaRPr lang="en-US" altLang="en-US" dirty="0" smtClean="0">
              <a:solidFill>
                <a:srgbClr val="002060"/>
              </a:solidFill>
            </a:endParaRPr>
          </a:p>
          <a:p>
            <a:pPr marL="0" indent="0" eaLnBrk="1" hangingPunct="1">
              <a:buClr>
                <a:schemeClr val="accent2"/>
              </a:buClr>
            </a:pPr>
            <a:endParaRPr lang="en-US" altLang="en-US" dirty="0" smtClean="0">
              <a:solidFill>
                <a:srgbClr val="002060"/>
              </a:solidFill>
            </a:endParaRPr>
          </a:p>
          <a:p>
            <a:pPr marL="0" indent="0" eaLnBrk="1" hangingPunct="1">
              <a:buClr>
                <a:schemeClr val="accent2"/>
              </a:buClr>
            </a:pPr>
            <a:endParaRPr lang="en-US" altLang="en-US" dirty="0" smtClean="0">
              <a:solidFill>
                <a:srgbClr val="002060"/>
              </a:solidFill>
            </a:endParaRPr>
          </a:p>
          <a:p>
            <a:pPr marL="0" indent="0" eaLnBrk="1" hangingPunct="1">
              <a:buClr>
                <a:schemeClr val="accent2"/>
              </a:buClr>
            </a:pPr>
            <a:endParaRPr lang="en-US" altLang="en-US" dirty="0" smtClean="0">
              <a:solidFill>
                <a:srgbClr val="002060"/>
              </a:solidFill>
            </a:endParaRPr>
          </a:p>
          <a:p>
            <a:pPr marL="0" indent="0" eaLnBrk="1" hangingPunct="1">
              <a:buClr>
                <a:schemeClr val="accent2"/>
              </a:buClr>
            </a:pPr>
            <a:endParaRPr lang="en-US" altLang="en-US" dirty="0" smtClean="0">
              <a:solidFill>
                <a:srgbClr val="002060"/>
              </a:solidFill>
            </a:endParaRPr>
          </a:p>
          <a:p>
            <a:pPr marL="0" indent="0" eaLnBrk="1" hangingPunct="1">
              <a:buClr>
                <a:schemeClr val="accent2"/>
              </a:buClr>
              <a:buFontTx/>
              <a:buNone/>
            </a:pPr>
            <a:endParaRPr lang="en-CA" altLang="en-US" dirty="0" smtClean="0">
              <a:solidFill>
                <a:srgbClr val="002060"/>
              </a:solidFill>
            </a:endParaRPr>
          </a:p>
        </p:txBody>
      </p:sp>
      <p:sp>
        <p:nvSpPr>
          <p:cNvPr id="38921"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25FA65B2-77F7-428C-BD80-F054A4A55E9C}" type="slidenum">
              <a:rPr lang="en-US" altLang="en-US" sz="1800">
                <a:solidFill>
                  <a:srgbClr val="909395"/>
                </a:solidFill>
                <a:cs typeface="Arial" panose="020B0604020202020204" pitchFamily="34" charset="0"/>
              </a:rPr>
              <a:pPr>
                <a:spcBef>
                  <a:spcPct val="0"/>
                </a:spcBef>
                <a:buFontTx/>
                <a:buNone/>
              </a:pPr>
              <a:t>10</a:t>
            </a:fld>
            <a:endParaRPr lang="en-US" altLang="en-US" sz="1800">
              <a:solidFill>
                <a:srgbClr val="909395"/>
              </a:solidFill>
              <a:cs typeface="Arial" panose="020B0604020202020204" pitchFamily="34" charset="0"/>
            </a:endParaRPr>
          </a:p>
        </p:txBody>
      </p:sp>
      <p:pic>
        <p:nvPicPr>
          <p:cNvPr id="10" name="Picture 9"/>
          <p:cNvPicPr/>
          <p:nvPr/>
        </p:nvPicPr>
        <p:blipFill rotWithShape="1">
          <a:blip r:embed="rId3"/>
          <a:srcRect l="51763" t="40009" r="4600" b="30303"/>
          <a:stretch/>
        </p:blipFill>
        <p:spPr bwMode="auto">
          <a:xfrm>
            <a:off x="457200" y="1752600"/>
            <a:ext cx="8077200" cy="38862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2438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46B8F417-380C-4771-8339-80B6C778FA7B}" type="slidenum">
              <a:rPr lang="en-US" altLang="en-US" sz="1800">
                <a:solidFill>
                  <a:srgbClr val="909395"/>
                </a:solidFill>
                <a:cs typeface="Arial" panose="020B0604020202020204" pitchFamily="34" charset="0"/>
              </a:rPr>
              <a:pPr>
                <a:spcBef>
                  <a:spcPct val="0"/>
                </a:spcBef>
                <a:buFontTx/>
                <a:buNone/>
              </a:pPr>
              <a:t>11</a:t>
            </a:fld>
            <a:endParaRPr lang="en-US" altLang="en-US" sz="1800">
              <a:solidFill>
                <a:srgbClr val="909395"/>
              </a:solidFill>
              <a:cs typeface="Arial" panose="020B0604020202020204" pitchFamily="34" charset="0"/>
            </a:endParaRPr>
          </a:p>
        </p:txBody>
      </p:sp>
      <p:pic>
        <p:nvPicPr>
          <p:cNvPr id="21509" name="Picture 10"/>
          <p:cNvPicPr>
            <a:picLocks noChangeAspect="1" noChangeArrowheads="1"/>
          </p:cNvPicPr>
          <p:nvPr/>
        </p:nvPicPr>
        <p:blipFill rotWithShape="1">
          <a:blip r:embed="rId3">
            <a:extLst>
              <a:ext uri="{28A0092B-C50C-407E-A947-70E740481C1C}">
                <a14:useLocalDpi xmlns:a14="http://schemas.microsoft.com/office/drawing/2010/main" val="0"/>
              </a:ext>
            </a:extLst>
          </a:blip>
          <a:srcRect l="53244" t="46808" r="566" b="42876"/>
          <a:stretch/>
        </p:blipFill>
        <p:spPr bwMode="auto">
          <a:xfrm>
            <a:off x="0" y="1524000"/>
            <a:ext cx="8910637" cy="149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11"/>
          <p:cNvPicPr>
            <a:picLocks noChangeAspect="1" noChangeArrowheads="1"/>
          </p:cNvPicPr>
          <p:nvPr/>
        </p:nvPicPr>
        <p:blipFill>
          <a:blip r:embed="rId4">
            <a:extLst>
              <a:ext uri="{28A0092B-C50C-407E-A947-70E740481C1C}">
                <a14:useLocalDpi xmlns:a14="http://schemas.microsoft.com/office/drawing/2010/main" val="0"/>
              </a:ext>
            </a:extLst>
          </a:blip>
          <a:srcRect l="74754" t="52144" r="5090" b="37538"/>
          <a:stretch>
            <a:fillRect/>
          </a:stretch>
        </p:blipFill>
        <p:spPr bwMode="auto">
          <a:xfrm>
            <a:off x="4627562" y="3206433"/>
            <a:ext cx="4281488"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p:cNvSpPr>
            <a:spLocks noGrp="1"/>
          </p:cNvSpPr>
          <p:nvPr>
            <p:ph idx="1"/>
          </p:nvPr>
        </p:nvSpPr>
        <p:spPr>
          <a:xfrm>
            <a:off x="450850" y="609600"/>
            <a:ext cx="8251825" cy="533400"/>
          </a:xfrm>
          <a:solidFill>
            <a:schemeClr val="bg1"/>
          </a:solidFill>
        </p:spPr>
        <p:txBody>
          <a:bodyPr/>
          <a:lstStyle/>
          <a:p>
            <a:pPr marL="0" indent="0" eaLnBrk="1" hangingPunct="1">
              <a:buClr>
                <a:schemeClr val="accent2"/>
              </a:buClr>
              <a:buFontTx/>
              <a:buNone/>
            </a:pPr>
            <a:r>
              <a:rPr lang="en-US" altLang="en-US" sz="2400" dirty="0" smtClean="0">
                <a:solidFill>
                  <a:srgbClr val="002060"/>
                </a:solidFill>
              </a:rPr>
              <a:t>14. Define your project </a:t>
            </a:r>
            <a:r>
              <a:rPr kumimoji="1" lang="en-US" altLang="en-US" sz="2400" dirty="0" smtClean="0">
                <a:solidFill>
                  <a:srgbClr val="FF6600"/>
                </a:solidFill>
                <a:cs typeface="Arial" panose="020B0604020202020204" pitchFamily="34" charset="0"/>
              </a:rPr>
              <a:t>segments</a:t>
            </a:r>
            <a:r>
              <a:rPr lang="en-US" altLang="en-US" sz="2400" dirty="0" smtClean="0">
                <a:solidFill>
                  <a:srgbClr val="002060"/>
                </a:solidFill>
              </a:rPr>
              <a:t>.  </a:t>
            </a:r>
          </a:p>
          <a:p>
            <a:pPr marL="0" indent="0" eaLnBrk="1" hangingPunct="1">
              <a:buClr>
                <a:schemeClr val="accent2"/>
              </a:buClr>
            </a:pPr>
            <a:endParaRPr lang="en-US" altLang="en-US" sz="3200" dirty="0" smtClean="0">
              <a:solidFill>
                <a:srgbClr val="002060"/>
              </a:solidFill>
            </a:endParaRPr>
          </a:p>
          <a:p>
            <a:pPr marL="0" indent="0" eaLnBrk="1" hangingPunct="1">
              <a:buClr>
                <a:schemeClr val="accent2"/>
              </a:buClr>
            </a:pPr>
            <a:endParaRPr lang="en-US" altLang="en-US" sz="3200" dirty="0" smtClean="0">
              <a:solidFill>
                <a:srgbClr val="002060"/>
              </a:solidFill>
            </a:endParaRPr>
          </a:p>
          <a:p>
            <a:pPr marL="0" indent="0" eaLnBrk="1" hangingPunct="1">
              <a:buClr>
                <a:schemeClr val="accent2"/>
              </a:buClr>
            </a:pPr>
            <a:endParaRPr lang="en-US" altLang="en-US" sz="3200" dirty="0" smtClean="0">
              <a:solidFill>
                <a:srgbClr val="002060"/>
              </a:solidFill>
            </a:endParaRPr>
          </a:p>
          <a:p>
            <a:pPr marL="0" indent="0" eaLnBrk="1" hangingPunct="1">
              <a:buClr>
                <a:schemeClr val="accent2"/>
              </a:buClr>
            </a:pPr>
            <a:endParaRPr lang="en-US" altLang="en-US" sz="3200" dirty="0" smtClean="0">
              <a:solidFill>
                <a:srgbClr val="002060"/>
              </a:solidFill>
            </a:endParaRPr>
          </a:p>
          <a:p>
            <a:pPr marL="0" indent="0" eaLnBrk="1" hangingPunct="1">
              <a:buClr>
                <a:schemeClr val="accent2"/>
              </a:buClr>
            </a:pPr>
            <a:endParaRPr lang="en-US" altLang="en-US" sz="3200" dirty="0" smtClean="0">
              <a:solidFill>
                <a:srgbClr val="002060"/>
              </a:solidFill>
            </a:endParaRPr>
          </a:p>
          <a:p>
            <a:pPr marL="0" indent="0" eaLnBrk="1" hangingPunct="1">
              <a:buClr>
                <a:schemeClr val="accent2"/>
              </a:buClr>
            </a:pPr>
            <a:endParaRPr lang="en-US" altLang="en-US" sz="3200" dirty="0" smtClean="0">
              <a:solidFill>
                <a:srgbClr val="002060"/>
              </a:solidFill>
            </a:endParaRPr>
          </a:p>
          <a:p>
            <a:pPr marL="0" indent="0" eaLnBrk="1" hangingPunct="1">
              <a:buClr>
                <a:schemeClr val="accent2"/>
              </a:buClr>
            </a:pPr>
            <a:endParaRPr lang="en-US" altLang="en-US" sz="3200" dirty="0" smtClean="0">
              <a:solidFill>
                <a:srgbClr val="002060"/>
              </a:solidFill>
            </a:endParaRPr>
          </a:p>
          <a:p>
            <a:pPr marL="0" indent="0" eaLnBrk="1" hangingPunct="1">
              <a:buClr>
                <a:schemeClr val="accent2"/>
              </a:buClr>
            </a:pPr>
            <a:endParaRPr lang="en-US" altLang="en-US" sz="3200" dirty="0" smtClean="0">
              <a:solidFill>
                <a:srgbClr val="002060"/>
              </a:solidFill>
            </a:endParaRPr>
          </a:p>
          <a:p>
            <a:pPr marL="0" indent="0" eaLnBrk="1" hangingPunct="1">
              <a:buClr>
                <a:schemeClr val="accent2"/>
              </a:buClr>
              <a:buFontTx/>
              <a:buNone/>
            </a:pPr>
            <a:endParaRPr lang="en-US" altLang="en-US" sz="3200" dirty="0" smtClean="0">
              <a:solidFill>
                <a:srgbClr val="002060"/>
              </a:solidFill>
            </a:endParaRPr>
          </a:p>
          <a:p>
            <a:pPr marL="0" indent="0" eaLnBrk="1" hangingPunct="1">
              <a:buClr>
                <a:schemeClr val="accent2"/>
              </a:buClr>
            </a:pPr>
            <a:endParaRPr lang="en-CA" altLang="en-US" sz="3200" dirty="0" smtClean="0">
              <a:solidFill>
                <a:srgbClr val="00206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2"/>
          <p:cNvSpPr txBox="1">
            <a:spLocks/>
          </p:cNvSpPr>
          <p:nvPr/>
        </p:nvSpPr>
        <p:spPr bwMode="auto">
          <a:xfrm>
            <a:off x="304800" y="533400"/>
            <a:ext cx="8305800" cy="4648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anose="020B0604020202020204" pitchFamily="34" charset="0"/>
              </a:defRPr>
            </a:lvl1pPr>
            <a:lvl2pPr marL="173038" indent="-173038" defTabSz="912813">
              <a:spcBef>
                <a:spcPct val="20000"/>
              </a:spcBef>
              <a:buChar char="–"/>
              <a:defRPr>
                <a:solidFill>
                  <a:srgbClr val="00AAD2"/>
                </a:solidFill>
                <a:latin typeface="Arial" panose="020B0604020202020204" pitchFamily="34" charset="0"/>
              </a:defRPr>
            </a:lvl2pPr>
            <a:lvl3pPr marL="401638" indent="-163513" defTabSz="912813">
              <a:spcBef>
                <a:spcPct val="20000"/>
              </a:spcBef>
              <a:buChar char="•"/>
              <a:defRPr>
                <a:solidFill>
                  <a:srgbClr val="00AAD2"/>
                </a:solidFill>
                <a:latin typeface="Arial" panose="020B0604020202020204" pitchFamily="34" charset="0"/>
              </a:defRPr>
            </a:lvl3pPr>
            <a:lvl4pPr marL="630238" indent="-163513" defTabSz="912813">
              <a:spcBef>
                <a:spcPct val="20000"/>
              </a:spcBef>
              <a:buChar char="–"/>
              <a:defRPr>
                <a:solidFill>
                  <a:srgbClr val="00AAD2"/>
                </a:solidFill>
                <a:latin typeface="Arial" panose="020B0604020202020204" pitchFamily="34" charset="0"/>
              </a:defRPr>
            </a:lvl4pPr>
            <a:lvl5pPr marL="858838" indent="-173038" defTabSz="912813">
              <a:spcBef>
                <a:spcPct val="20000"/>
              </a:spcBef>
              <a:buChar char="»"/>
              <a:defRPr>
                <a:solidFill>
                  <a:srgbClr val="00AAD2"/>
                </a:solidFill>
                <a:latin typeface="Arial" panose="020B0604020202020204" pitchFamily="34" charset="0"/>
              </a:defRPr>
            </a:lvl5pPr>
            <a:lvl6pPr marL="1316038" indent="-173038" defTabSz="912813" eaLnBrk="0" fontAlgn="base" hangingPunct="0">
              <a:spcBef>
                <a:spcPct val="20000"/>
              </a:spcBef>
              <a:spcAft>
                <a:spcPct val="0"/>
              </a:spcAft>
              <a:buChar char="»"/>
              <a:defRPr>
                <a:solidFill>
                  <a:srgbClr val="00AAD2"/>
                </a:solidFill>
                <a:latin typeface="Arial" panose="020B0604020202020204" pitchFamily="34" charset="0"/>
              </a:defRPr>
            </a:lvl6pPr>
            <a:lvl7pPr marL="1773238" indent="-173038" defTabSz="912813" eaLnBrk="0" fontAlgn="base" hangingPunct="0">
              <a:spcBef>
                <a:spcPct val="20000"/>
              </a:spcBef>
              <a:spcAft>
                <a:spcPct val="0"/>
              </a:spcAft>
              <a:buChar char="»"/>
              <a:defRPr>
                <a:solidFill>
                  <a:srgbClr val="00AAD2"/>
                </a:solidFill>
                <a:latin typeface="Arial" panose="020B0604020202020204" pitchFamily="34" charset="0"/>
              </a:defRPr>
            </a:lvl7pPr>
            <a:lvl8pPr marL="2230438" indent="-173038" defTabSz="912813" eaLnBrk="0" fontAlgn="base" hangingPunct="0">
              <a:spcBef>
                <a:spcPct val="20000"/>
              </a:spcBef>
              <a:spcAft>
                <a:spcPct val="0"/>
              </a:spcAft>
              <a:buChar char="»"/>
              <a:defRPr>
                <a:solidFill>
                  <a:srgbClr val="00AAD2"/>
                </a:solidFill>
                <a:latin typeface="Arial" panose="020B0604020202020204" pitchFamily="34" charset="0"/>
              </a:defRPr>
            </a:lvl8pPr>
            <a:lvl9pPr marL="2687638" indent="-173038"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ts val="800"/>
              </a:spcBef>
              <a:buClr>
                <a:schemeClr val="accent2"/>
              </a:buClr>
              <a:buFontTx/>
              <a:buNone/>
            </a:pPr>
            <a:r>
              <a:rPr kumimoji="0" lang="en-US" altLang="en-US" sz="2800">
                <a:solidFill>
                  <a:srgbClr val="002060"/>
                </a:solidFill>
              </a:rPr>
              <a:t>15. Define project segment </a:t>
            </a:r>
            <a:r>
              <a:rPr lang="en-US" altLang="en-US" sz="2800">
                <a:solidFill>
                  <a:srgbClr val="FF6600"/>
                </a:solidFill>
                <a:cs typeface="Arial" panose="020B0604020202020204" pitchFamily="34" charset="0"/>
              </a:rPr>
              <a:t>traffic mix</a:t>
            </a:r>
            <a:r>
              <a:rPr kumimoji="0" lang="en-US" altLang="en-US" sz="2800">
                <a:solidFill>
                  <a:srgbClr val="002060"/>
                </a:solidFill>
              </a:rPr>
              <a:t>.</a:t>
            </a: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r>
              <a:rPr kumimoji="0" lang="en-US" altLang="en-US" sz="2800">
                <a:solidFill>
                  <a:srgbClr val="002060"/>
                </a:solidFill>
              </a:rPr>
              <a:t>16. Define </a:t>
            </a:r>
            <a:r>
              <a:rPr lang="en-US" altLang="en-US" sz="2800">
                <a:solidFill>
                  <a:srgbClr val="FF6600"/>
                </a:solidFill>
                <a:cs typeface="Arial" panose="020B0604020202020204" pitchFamily="34" charset="0"/>
              </a:rPr>
              <a:t>trip purpose</a:t>
            </a:r>
            <a:r>
              <a:rPr kumimoji="0" lang="en-US" altLang="en-US" sz="2800">
                <a:solidFill>
                  <a:srgbClr val="002060"/>
                </a:solidFill>
              </a:rPr>
              <a:t> by vehicle type.</a:t>
            </a: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buFontTx/>
              <a:buNone/>
            </a:pPr>
            <a:endParaRPr kumimoji="0" lang="en-US" altLang="en-US" sz="2400">
              <a:solidFill>
                <a:srgbClr val="002060"/>
              </a:solidFill>
            </a:endParaRPr>
          </a:p>
          <a:p>
            <a:pPr>
              <a:spcBef>
                <a:spcPts val="800"/>
              </a:spcBef>
              <a:buClr>
                <a:schemeClr val="accent2"/>
              </a:buClr>
            </a:pPr>
            <a:endParaRPr kumimoji="0" lang="en-CA" altLang="en-US" sz="2400">
              <a:solidFill>
                <a:srgbClr val="002060"/>
              </a:solidFill>
            </a:endParaRPr>
          </a:p>
        </p:txBody>
      </p:sp>
      <p:pic>
        <p:nvPicPr>
          <p:cNvPr id="47107" name="Picture 7"/>
          <p:cNvPicPr>
            <a:picLocks noChangeAspect="1" noChangeArrowheads="1"/>
          </p:cNvPicPr>
          <p:nvPr/>
        </p:nvPicPr>
        <p:blipFill>
          <a:blip r:embed="rId3">
            <a:extLst>
              <a:ext uri="{28A0092B-C50C-407E-A947-70E740481C1C}">
                <a14:useLocalDpi xmlns:a14="http://schemas.microsoft.com/office/drawing/2010/main" val="0"/>
              </a:ext>
            </a:extLst>
          </a:blip>
          <a:srcRect l="4875" t="96248" r="29655" b="2055"/>
          <a:stretch>
            <a:fillRect/>
          </a:stretch>
        </p:blipFill>
        <p:spPr bwMode="auto">
          <a:xfrm>
            <a:off x="457200" y="5410200"/>
            <a:ext cx="79248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1943100" y="5410200"/>
            <a:ext cx="4953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7109"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983586F0-63EE-4BF3-B514-5B5F8CC3B265}" type="slidenum">
              <a:rPr lang="en-US" altLang="en-US" sz="1800">
                <a:solidFill>
                  <a:srgbClr val="909395"/>
                </a:solidFill>
                <a:cs typeface="Arial" panose="020B0604020202020204" pitchFamily="34" charset="0"/>
              </a:rPr>
              <a:pPr>
                <a:spcBef>
                  <a:spcPct val="0"/>
                </a:spcBef>
                <a:buFontTx/>
                <a:buNone/>
              </a:pPr>
              <a:t>12</a:t>
            </a:fld>
            <a:endParaRPr lang="en-US" altLang="en-US" sz="1800">
              <a:solidFill>
                <a:srgbClr val="909395"/>
              </a:solidFill>
              <a:cs typeface="Arial" panose="020B0604020202020204" pitchFamily="34" charset="0"/>
            </a:endParaRPr>
          </a:p>
        </p:txBody>
      </p:sp>
      <p:pic>
        <p:nvPicPr>
          <p:cNvPr id="47110" name="Picture 7"/>
          <p:cNvPicPr>
            <a:picLocks noChangeAspect="1" noChangeArrowheads="1"/>
          </p:cNvPicPr>
          <p:nvPr/>
        </p:nvPicPr>
        <p:blipFill>
          <a:blip r:embed="rId4">
            <a:extLst>
              <a:ext uri="{28A0092B-C50C-407E-A947-70E740481C1C}">
                <a14:useLocalDpi xmlns:a14="http://schemas.microsoft.com/office/drawing/2010/main" val="0"/>
              </a:ext>
            </a:extLst>
          </a:blip>
          <a:srcRect l="53325" t="51537" r="7599" b="42409"/>
          <a:stretch>
            <a:fillRect/>
          </a:stretch>
        </p:blipFill>
        <p:spPr bwMode="auto">
          <a:xfrm>
            <a:off x="457200" y="1143000"/>
            <a:ext cx="8382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1" name="Picture 8"/>
          <p:cNvPicPr>
            <a:picLocks noChangeAspect="1" noChangeArrowheads="1"/>
          </p:cNvPicPr>
          <p:nvPr/>
        </p:nvPicPr>
        <p:blipFill>
          <a:blip r:embed="rId5">
            <a:extLst>
              <a:ext uri="{28A0092B-C50C-407E-A947-70E740481C1C}">
                <a14:useLocalDpi xmlns:a14="http://schemas.microsoft.com/office/drawing/2010/main" val="0"/>
              </a:ext>
            </a:extLst>
          </a:blip>
          <a:srcRect l="52884" t="47311" r="7318" b="41466"/>
          <a:stretch>
            <a:fillRect/>
          </a:stretch>
        </p:blipFill>
        <p:spPr bwMode="auto">
          <a:xfrm>
            <a:off x="484188" y="3471863"/>
            <a:ext cx="8050212"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82647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rotWithShape="1">
          <a:blip r:embed="rId3"/>
          <a:srcRect l="7051" t="38062" r="15705" b="27083"/>
          <a:stretch/>
        </p:blipFill>
        <p:spPr bwMode="auto">
          <a:xfrm>
            <a:off x="514350" y="2600324"/>
            <a:ext cx="8324850" cy="2886076"/>
          </a:xfrm>
          <a:prstGeom prst="rect">
            <a:avLst/>
          </a:prstGeom>
          <a:ln>
            <a:noFill/>
          </a:ln>
          <a:extLst>
            <a:ext uri="{53640926-AAD7-44D8-BBD7-CCE9431645EC}">
              <a14:shadowObscured xmlns:a14="http://schemas.microsoft.com/office/drawing/2010/main"/>
            </a:ext>
          </a:extLst>
        </p:spPr>
      </p:pic>
      <p:pic>
        <p:nvPicPr>
          <p:cNvPr id="49155" name="Picture 8"/>
          <p:cNvPicPr>
            <a:picLocks noChangeAspect="1" noChangeArrowheads="1"/>
          </p:cNvPicPr>
          <p:nvPr/>
        </p:nvPicPr>
        <p:blipFill>
          <a:blip r:embed="rId4">
            <a:extLst>
              <a:ext uri="{28A0092B-C50C-407E-A947-70E740481C1C}">
                <a14:useLocalDpi xmlns:a14="http://schemas.microsoft.com/office/drawing/2010/main" val="0"/>
              </a:ext>
            </a:extLst>
          </a:blip>
          <a:srcRect l="12968" t="96289" r="18410" b="1990"/>
          <a:stretch>
            <a:fillRect/>
          </a:stretch>
        </p:blipFill>
        <p:spPr bwMode="auto">
          <a:xfrm>
            <a:off x="514350" y="912813"/>
            <a:ext cx="8486775" cy="296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49156" name="Content Placeholder 2"/>
          <p:cNvSpPr txBox="1">
            <a:spLocks/>
          </p:cNvSpPr>
          <p:nvPr/>
        </p:nvSpPr>
        <p:spPr bwMode="auto">
          <a:xfrm>
            <a:off x="228600" y="304800"/>
            <a:ext cx="87725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anose="020B0604020202020204" pitchFamily="34" charset="0"/>
              </a:defRPr>
            </a:lvl1pPr>
            <a:lvl2pPr marL="173038" indent="-173038" defTabSz="912813">
              <a:spcBef>
                <a:spcPct val="20000"/>
              </a:spcBef>
              <a:buChar char="–"/>
              <a:defRPr>
                <a:solidFill>
                  <a:srgbClr val="00AAD2"/>
                </a:solidFill>
                <a:latin typeface="Arial" panose="020B0604020202020204" pitchFamily="34" charset="0"/>
              </a:defRPr>
            </a:lvl2pPr>
            <a:lvl3pPr marL="401638" indent="-163513" defTabSz="912813">
              <a:spcBef>
                <a:spcPct val="20000"/>
              </a:spcBef>
              <a:buChar char="•"/>
              <a:defRPr>
                <a:solidFill>
                  <a:srgbClr val="00AAD2"/>
                </a:solidFill>
                <a:latin typeface="Arial" panose="020B0604020202020204" pitchFamily="34" charset="0"/>
              </a:defRPr>
            </a:lvl3pPr>
            <a:lvl4pPr marL="630238" indent="-163513" defTabSz="912813">
              <a:spcBef>
                <a:spcPct val="20000"/>
              </a:spcBef>
              <a:buChar char="–"/>
              <a:defRPr>
                <a:solidFill>
                  <a:srgbClr val="00AAD2"/>
                </a:solidFill>
                <a:latin typeface="Arial" panose="020B0604020202020204" pitchFamily="34" charset="0"/>
              </a:defRPr>
            </a:lvl4pPr>
            <a:lvl5pPr marL="858838" indent="-173038" defTabSz="912813">
              <a:spcBef>
                <a:spcPct val="20000"/>
              </a:spcBef>
              <a:buChar char="»"/>
              <a:defRPr>
                <a:solidFill>
                  <a:srgbClr val="00AAD2"/>
                </a:solidFill>
                <a:latin typeface="Arial" panose="020B0604020202020204" pitchFamily="34" charset="0"/>
              </a:defRPr>
            </a:lvl5pPr>
            <a:lvl6pPr marL="1316038" indent="-173038" defTabSz="912813" eaLnBrk="0" fontAlgn="base" hangingPunct="0">
              <a:spcBef>
                <a:spcPct val="20000"/>
              </a:spcBef>
              <a:spcAft>
                <a:spcPct val="0"/>
              </a:spcAft>
              <a:buChar char="»"/>
              <a:defRPr>
                <a:solidFill>
                  <a:srgbClr val="00AAD2"/>
                </a:solidFill>
                <a:latin typeface="Arial" panose="020B0604020202020204" pitchFamily="34" charset="0"/>
              </a:defRPr>
            </a:lvl6pPr>
            <a:lvl7pPr marL="1773238" indent="-173038" defTabSz="912813" eaLnBrk="0" fontAlgn="base" hangingPunct="0">
              <a:spcBef>
                <a:spcPct val="20000"/>
              </a:spcBef>
              <a:spcAft>
                <a:spcPct val="0"/>
              </a:spcAft>
              <a:buChar char="»"/>
              <a:defRPr>
                <a:solidFill>
                  <a:srgbClr val="00AAD2"/>
                </a:solidFill>
                <a:latin typeface="Arial" panose="020B0604020202020204" pitchFamily="34" charset="0"/>
              </a:defRPr>
            </a:lvl7pPr>
            <a:lvl8pPr marL="2230438" indent="-173038" defTabSz="912813" eaLnBrk="0" fontAlgn="base" hangingPunct="0">
              <a:spcBef>
                <a:spcPct val="20000"/>
              </a:spcBef>
              <a:spcAft>
                <a:spcPct val="0"/>
              </a:spcAft>
              <a:buChar char="»"/>
              <a:defRPr>
                <a:solidFill>
                  <a:srgbClr val="00AAD2"/>
                </a:solidFill>
                <a:latin typeface="Arial" panose="020B0604020202020204" pitchFamily="34" charset="0"/>
              </a:defRPr>
            </a:lvl8pPr>
            <a:lvl9pPr marL="2687638" indent="-173038"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ts val="800"/>
              </a:spcBef>
              <a:buClr>
                <a:schemeClr val="accent2"/>
              </a:buClr>
              <a:buFontTx/>
              <a:buNone/>
            </a:pPr>
            <a:r>
              <a:rPr kumimoji="0" lang="en-US" altLang="en-US" sz="2400" dirty="0">
                <a:solidFill>
                  <a:srgbClr val="002060"/>
                </a:solidFill>
              </a:rPr>
              <a:t>17. Go to ProjCostAlt1 tab.</a:t>
            </a:r>
          </a:p>
          <a:p>
            <a:pPr>
              <a:spcBef>
                <a:spcPts val="800"/>
              </a:spcBef>
              <a:buClr>
                <a:schemeClr val="accent2"/>
              </a:buClr>
              <a:buFontTx/>
              <a:buNone/>
            </a:pPr>
            <a:endParaRPr kumimoji="0" lang="en-CA" altLang="en-US" sz="2400" dirty="0">
              <a:solidFill>
                <a:srgbClr val="002060"/>
              </a:solidFill>
            </a:endParaRPr>
          </a:p>
          <a:p>
            <a:pPr>
              <a:spcBef>
                <a:spcPts val="800"/>
              </a:spcBef>
              <a:buClr>
                <a:schemeClr val="accent2"/>
              </a:buClr>
              <a:buFontTx/>
              <a:buNone/>
            </a:pPr>
            <a:endParaRPr kumimoji="0" lang="en-US" altLang="en-US" sz="2400" dirty="0">
              <a:solidFill>
                <a:srgbClr val="002060"/>
              </a:solidFill>
            </a:endParaRPr>
          </a:p>
          <a:p>
            <a:pPr>
              <a:spcBef>
                <a:spcPts val="800"/>
              </a:spcBef>
              <a:buClr>
                <a:schemeClr val="accent2"/>
              </a:buClr>
              <a:buFontTx/>
              <a:buNone/>
            </a:pPr>
            <a:r>
              <a:rPr kumimoji="0" lang="en-US" altLang="en-US" sz="2400" dirty="0">
                <a:solidFill>
                  <a:srgbClr val="002060"/>
                </a:solidFill>
              </a:rPr>
              <a:t>18. Enter </a:t>
            </a:r>
            <a:r>
              <a:rPr lang="en-US" altLang="en-US" sz="2400" dirty="0">
                <a:solidFill>
                  <a:srgbClr val="FF6600"/>
                </a:solidFill>
                <a:cs typeface="Arial" panose="020B0604020202020204" pitchFamily="34" charset="0"/>
              </a:rPr>
              <a:t>rehab costs </a:t>
            </a:r>
            <a:r>
              <a:rPr kumimoji="0" lang="en-US" altLang="en-US" sz="2400" dirty="0">
                <a:solidFill>
                  <a:srgbClr val="002060"/>
                </a:solidFill>
              </a:rPr>
              <a:t>under ProjectCostsAlt1 tab.</a:t>
            </a:r>
          </a:p>
          <a:p>
            <a:pPr>
              <a:spcBef>
                <a:spcPts val="800"/>
              </a:spcBef>
              <a:buClr>
                <a:schemeClr val="accent2"/>
              </a:buClr>
            </a:pPr>
            <a:endParaRPr kumimoji="0" lang="en-US" altLang="en-US" sz="2400" dirty="0">
              <a:solidFill>
                <a:srgbClr val="002060"/>
              </a:solidFill>
            </a:endParaRPr>
          </a:p>
          <a:p>
            <a:pPr>
              <a:spcBef>
                <a:spcPts val="800"/>
              </a:spcBef>
              <a:buClr>
                <a:schemeClr val="accent2"/>
              </a:buClr>
              <a:buFontTx/>
              <a:buNone/>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buFontTx/>
              <a:buNone/>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buFontTx/>
              <a:buNone/>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buFontTx/>
              <a:buNone/>
            </a:pPr>
            <a:endParaRPr kumimoji="0" lang="en-US" altLang="en-US" sz="2400" dirty="0">
              <a:solidFill>
                <a:srgbClr val="002060"/>
              </a:solidFill>
            </a:endParaRPr>
          </a:p>
          <a:p>
            <a:pPr>
              <a:spcBef>
                <a:spcPts val="800"/>
              </a:spcBef>
              <a:buClr>
                <a:schemeClr val="accent2"/>
              </a:buClr>
              <a:buFontTx/>
              <a:buNone/>
            </a:pPr>
            <a:endParaRPr kumimoji="0" lang="en-US" altLang="en-US" sz="2400" dirty="0">
              <a:solidFill>
                <a:srgbClr val="002060"/>
              </a:solidFill>
            </a:endParaRPr>
          </a:p>
        </p:txBody>
      </p:sp>
      <p:sp>
        <p:nvSpPr>
          <p:cNvPr id="5" name="Oval 4"/>
          <p:cNvSpPr/>
          <p:nvPr/>
        </p:nvSpPr>
        <p:spPr>
          <a:xfrm flipV="1">
            <a:off x="7391400" y="3126739"/>
            <a:ext cx="685800" cy="9144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6" name="Oval 5"/>
          <p:cNvSpPr/>
          <p:nvPr/>
        </p:nvSpPr>
        <p:spPr>
          <a:xfrm>
            <a:off x="4645025" y="882650"/>
            <a:ext cx="869950"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9160"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F327BA63-45D8-4605-9818-C643FB22961A}" type="slidenum">
              <a:rPr lang="en-US" altLang="en-US" sz="1800">
                <a:solidFill>
                  <a:srgbClr val="909395"/>
                </a:solidFill>
                <a:cs typeface="Arial" panose="020B0604020202020204" pitchFamily="34" charset="0"/>
              </a:rPr>
              <a:pPr>
                <a:spcBef>
                  <a:spcPct val="0"/>
                </a:spcBef>
                <a:buFontTx/>
                <a:buNone/>
              </a:pPr>
              <a:t>13</a:t>
            </a:fld>
            <a:endParaRPr lang="en-US" altLang="en-US" sz="1800">
              <a:solidFill>
                <a:srgbClr val="909395"/>
              </a:solidFill>
              <a:cs typeface="Arial" panose="020B0604020202020204" pitchFamily="34" charset="0"/>
            </a:endParaRPr>
          </a:p>
        </p:txBody>
      </p:sp>
    </p:spTree>
    <p:extLst>
      <p:ext uri="{BB962C8B-B14F-4D97-AF65-F5344CB8AC3E}">
        <p14:creationId xmlns:p14="http://schemas.microsoft.com/office/powerpoint/2010/main" val="12327391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subTitle" idx="1"/>
          </p:nvPr>
        </p:nvSpPr>
        <p:spPr>
          <a:xfrm>
            <a:off x="533400" y="1600200"/>
            <a:ext cx="8153400" cy="3124200"/>
          </a:xfrm>
        </p:spPr>
        <p:txBody>
          <a:bodyPr/>
          <a:lstStyle/>
          <a:p>
            <a:pPr eaLnBrk="1" hangingPunct="1"/>
            <a:r>
              <a:rPr lang="en-US" altLang="en-US" sz="6000" dirty="0" smtClean="0"/>
              <a:t>Repeat Steps 1-18 </a:t>
            </a:r>
          </a:p>
          <a:p>
            <a:pPr eaLnBrk="1" hangingPunct="1"/>
            <a:r>
              <a:rPr lang="en-US" altLang="en-US" sz="6000" dirty="0" smtClean="0"/>
              <a:t>for Alternative 2</a:t>
            </a:r>
          </a:p>
        </p:txBody>
      </p:sp>
      <p:sp>
        <p:nvSpPr>
          <p:cNvPr id="23555"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FAD8CD36-ED5B-42AA-939F-09716515286F}" type="slidenum">
              <a:rPr lang="en-CA" altLang="en-US" sz="1800">
                <a:solidFill>
                  <a:srgbClr val="FFFFFF"/>
                </a:solidFill>
                <a:latin typeface="Arial" panose="020B0604020202020204" pitchFamily="34" charset="0"/>
              </a:rPr>
              <a:pPr>
                <a:spcBef>
                  <a:spcPct val="0"/>
                </a:spcBef>
                <a:buFontTx/>
                <a:buNone/>
              </a:pPr>
              <a:t>14</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C07FE84A-438E-417C-9140-C0D1A0EB9BBD}" type="slidenum">
              <a:rPr lang="en-US" altLang="en-US" sz="1800">
                <a:solidFill>
                  <a:srgbClr val="909395"/>
                </a:solidFill>
                <a:cs typeface="Arial" panose="020B0604020202020204" pitchFamily="34" charset="0"/>
              </a:rPr>
              <a:pPr>
                <a:spcBef>
                  <a:spcPct val="0"/>
                </a:spcBef>
                <a:buFontTx/>
                <a:buNone/>
              </a:pPr>
              <a:t>15</a:t>
            </a:fld>
            <a:endParaRPr lang="en-US" altLang="en-US" sz="1800">
              <a:solidFill>
                <a:srgbClr val="909395"/>
              </a:solidFill>
              <a:cs typeface="Arial" panose="020B0604020202020204" pitchFamily="34" charset="0"/>
            </a:endParaRPr>
          </a:p>
        </p:txBody>
      </p:sp>
      <p:pic>
        <p:nvPicPr>
          <p:cNvPr id="24579" name="Picture 9"/>
          <p:cNvPicPr>
            <a:picLocks noChangeAspect="1" noChangeArrowheads="1"/>
          </p:cNvPicPr>
          <p:nvPr/>
        </p:nvPicPr>
        <p:blipFill>
          <a:blip r:embed="rId3">
            <a:extLst>
              <a:ext uri="{28A0092B-C50C-407E-A947-70E740481C1C}">
                <a14:useLocalDpi xmlns:a14="http://schemas.microsoft.com/office/drawing/2010/main" val="0"/>
              </a:ext>
            </a:extLst>
          </a:blip>
          <a:srcRect l="53111" t="16412" r="7234" b="18613"/>
          <a:stretch>
            <a:fillRect/>
          </a:stretch>
        </p:blipFill>
        <p:spPr bwMode="auto">
          <a:xfrm>
            <a:off x="304800" y="381000"/>
            <a:ext cx="8429625"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4"/>
          <p:cNvPicPr>
            <a:picLocks noChangeAspect="1" noChangeArrowheads="1"/>
          </p:cNvPicPr>
          <p:nvPr/>
        </p:nvPicPr>
        <p:blipFill>
          <a:blip r:embed="rId4">
            <a:extLst>
              <a:ext uri="{28A0092B-C50C-407E-A947-70E740481C1C}">
                <a14:useLocalDpi xmlns:a14="http://schemas.microsoft.com/office/drawing/2010/main" val="0"/>
              </a:ext>
            </a:extLst>
          </a:blip>
          <a:srcRect l="7051" t="96301" r="37830" b="2083"/>
          <a:stretch>
            <a:fillRect/>
          </a:stretch>
        </p:blipFill>
        <p:spPr bwMode="auto">
          <a:xfrm>
            <a:off x="309563" y="5900738"/>
            <a:ext cx="8458200"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2" name="Oval 11"/>
          <p:cNvSpPr/>
          <p:nvPr/>
        </p:nvSpPr>
        <p:spPr>
          <a:xfrm>
            <a:off x="3205163" y="5881688"/>
            <a:ext cx="838200"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txBox="1">
            <a:spLocks/>
          </p:cNvSpPr>
          <p:nvPr/>
        </p:nvSpPr>
        <p:spPr bwMode="auto">
          <a:xfrm>
            <a:off x="974725" y="304800"/>
            <a:ext cx="75215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lstStyle>
            <a:lvl1pPr defTabSz="912813">
              <a:spcBef>
                <a:spcPct val="20000"/>
              </a:spcBef>
              <a:buChar char="•"/>
              <a:defRPr sz="2000">
                <a:solidFill>
                  <a:srgbClr val="005072"/>
                </a:solidFill>
                <a:latin typeface="Arial" panose="020B0604020202020204" pitchFamily="34" charset="0"/>
              </a:defRPr>
            </a:lvl1pPr>
            <a:lvl2pPr marL="566738" indent="-219075" defTabSz="912813">
              <a:spcBef>
                <a:spcPct val="20000"/>
              </a:spcBef>
              <a:buChar char="–"/>
              <a:defRPr>
                <a:solidFill>
                  <a:srgbClr val="00AAD2"/>
                </a:solidFill>
                <a:latin typeface="Arial" panose="020B0604020202020204" pitchFamily="34" charset="0"/>
              </a:defRPr>
            </a:lvl2pPr>
            <a:lvl3pPr indent="-231775" defTabSz="912813">
              <a:spcBef>
                <a:spcPct val="20000"/>
              </a:spcBef>
              <a:buChar char="•"/>
              <a:defRPr>
                <a:solidFill>
                  <a:srgbClr val="00AAD2"/>
                </a:solidFill>
                <a:latin typeface="Arial" panose="020B0604020202020204" pitchFamily="34" charset="0"/>
              </a:defRPr>
            </a:lvl3pPr>
            <a:lvl4pPr marL="1262063" indent="-231775" defTabSz="912813">
              <a:spcBef>
                <a:spcPct val="20000"/>
              </a:spcBef>
              <a:buChar char="–"/>
              <a:defRPr>
                <a:solidFill>
                  <a:srgbClr val="00AAD2"/>
                </a:solidFill>
                <a:latin typeface="Arial" panose="020B0604020202020204" pitchFamily="34" charset="0"/>
              </a:defRPr>
            </a:lvl4pPr>
            <a:lvl5pPr marL="2057400" indent="-228600" defTabSz="912813">
              <a:spcBef>
                <a:spcPct val="20000"/>
              </a:spcBef>
              <a:buChar char="»"/>
              <a:defRPr>
                <a:solidFill>
                  <a:srgbClr val="00AAD2"/>
                </a:solidFill>
                <a:latin typeface="Arial" panose="020B0604020202020204" pitchFamily="34" charset="0"/>
              </a:defRPr>
            </a:lvl5pPr>
            <a:lvl6pPr marL="2514600" indent="-228600" defTabSz="912813"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defTabSz="912813"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defTabSz="912813"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lgn="ctr">
              <a:spcBef>
                <a:spcPct val="0"/>
              </a:spcBef>
              <a:buFontTx/>
              <a:buNone/>
            </a:pPr>
            <a:r>
              <a:rPr kumimoji="0" lang="en-US" altLang="en-US" sz="2800">
                <a:solidFill>
                  <a:srgbClr val="FFFFFF"/>
                </a:solidFill>
              </a:rPr>
              <a:t>ALTERNATIVE 2 SCREENSHOTS:</a:t>
            </a:r>
            <a:endParaRPr kumimoji="0" lang="en-CA" altLang="en-US" sz="2800">
              <a:solidFill>
                <a:srgbClr val="FFFFFF"/>
              </a:solidFill>
            </a:endParaRPr>
          </a:p>
        </p:txBody>
      </p:sp>
      <p:pic>
        <p:nvPicPr>
          <p:cNvPr id="26627" name="Picture 4"/>
          <p:cNvPicPr>
            <a:picLocks noChangeAspect="1" noChangeArrowheads="1"/>
          </p:cNvPicPr>
          <p:nvPr/>
        </p:nvPicPr>
        <p:blipFill>
          <a:blip r:embed="rId3">
            <a:extLst>
              <a:ext uri="{28A0092B-C50C-407E-A947-70E740481C1C}">
                <a14:useLocalDpi xmlns:a14="http://schemas.microsoft.com/office/drawing/2010/main" val="0"/>
              </a:ext>
            </a:extLst>
          </a:blip>
          <a:srcRect l="5000" t="96341" r="18929" b="2083"/>
          <a:stretch>
            <a:fillRect/>
          </a:stretch>
        </p:blipFill>
        <p:spPr bwMode="auto">
          <a:xfrm>
            <a:off x="295275" y="5943600"/>
            <a:ext cx="8553450" cy="236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2743200" y="5943600"/>
            <a:ext cx="457200" cy="2365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26629"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AC2118D6-018B-4EFC-8BA0-76A08B74AAD6}" type="slidenum">
              <a:rPr lang="en-US" altLang="en-US" sz="1800">
                <a:solidFill>
                  <a:srgbClr val="909395"/>
                </a:solidFill>
                <a:cs typeface="Arial" panose="020B0604020202020204" pitchFamily="34" charset="0"/>
              </a:rPr>
              <a:pPr>
                <a:spcBef>
                  <a:spcPct val="0"/>
                </a:spcBef>
                <a:buFontTx/>
                <a:buNone/>
              </a:pPr>
              <a:t>16</a:t>
            </a:fld>
            <a:endParaRPr lang="en-US" altLang="en-US" sz="1800">
              <a:solidFill>
                <a:srgbClr val="909395"/>
              </a:solidFill>
              <a:cs typeface="Arial" panose="020B0604020202020204" pitchFamily="34" charset="0"/>
            </a:endParaRPr>
          </a:p>
        </p:txBody>
      </p:sp>
      <p:pic>
        <p:nvPicPr>
          <p:cNvPr id="26630" name="Picture 7"/>
          <p:cNvPicPr>
            <a:picLocks noChangeAspect="1" noChangeArrowheads="1"/>
          </p:cNvPicPr>
          <p:nvPr/>
        </p:nvPicPr>
        <p:blipFill>
          <a:blip r:embed="rId4">
            <a:extLst>
              <a:ext uri="{28A0092B-C50C-407E-A947-70E740481C1C}">
                <a14:useLocalDpi xmlns:a14="http://schemas.microsoft.com/office/drawing/2010/main" val="0"/>
              </a:ext>
            </a:extLst>
          </a:blip>
          <a:srcRect l="53111" t="32152" r="8572" b="8234"/>
          <a:stretch>
            <a:fillRect/>
          </a:stretch>
        </p:blipFill>
        <p:spPr bwMode="auto">
          <a:xfrm>
            <a:off x="295275" y="152400"/>
            <a:ext cx="8408988"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p:cNvPicPr>
            <a:picLocks noChangeAspect="1" noChangeArrowheads="1"/>
          </p:cNvPicPr>
          <p:nvPr/>
        </p:nvPicPr>
        <p:blipFill>
          <a:blip r:embed="rId3">
            <a:extLst>
              <a:ext uri="{28A0092B-C50C-407E-A947-70E740481C1C}">
                <a14:useLocalDpi xmlns:a14="http://schemas.microsoft.com/office/drawing/2010/main" val="0"/>
              </a:ext>
            </a:extLst>
          </a:blip>
          <a:srcRect l="7051" t="96301" r="37830" b="2083"/>
          <a:stretch>
            <a:fillRect/>
          </a:stretch>
        </p:blipFill>
        <p:spPr bwMode="auto">
          <a:xfrm>
            <a:off x="342900" y="5927725"/>
            <a:ext cx="8458200"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5" name="Oval 4"/>
          <p:cNvSpPr/>
          <p:nvPr/>
        </p:nvSpPr>
        <p:spPr>
          <a:xfrm>
            <a:off x="3238500" y="5908675"/>
            <a:ext cx="838200"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28676"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613E7E7C-1528-46F6-9474-49B7ACBF5D9A}" type="slidenum">
              <a:rPr lang="en-US" altLang="en-US" sz="1800">
                <a:solidFill>
                  <a:srgbClr val="909395"/>
                </a:solidFill>
                <a:cs typeface="Arial" panose="020B0604020202020204" pitchFamily="34" charset="0"/>
              </a:rPr>
              <a:pPr>
                <a:spcBef>
                  <a:spcPct val="0"/>
                </a:spcBef>
                <a:buFontTx/>
                <a:buNone/>
              </a:pPr>
              <a:t>17</a:t>
            </a:fld>
            <a:endParaRPr lang="en-US" altLang="en-US" sz="1800">
              <a:solidFill>
                <a:srgbClr val="909395"/>
              </a:solidFill>
              <a:cs typeface="Arial" panose="020B0604020202020204" pitchFamily="34" charset="0"/>
            </a:endParaRPr>
          </a:p>
        </p:txBody>
      </p:sp>
      <p:pic>
        <p:nvPicPr>
          <p:cNvPr id="28677" name="Picture 6"/>
          <p:cNvPicPr>
            <a:picLocks noChangeAspect="1" noChangeArrowheads="1"/>
          </p:cNvPicPr>
          <p:nvPr/>
        </p:nvPicPr>
        <p:blipFill>
          <a:blip r:embed="rId4">
            <a:extLst>
              <a:ext uri="{28A0092B-C50C-407E-A947-70E740481C1C}">
                <a14:useLocalDpi xmlns:a14="http://schemas.microsoft.com/office/drawing/2010/main" val="0"/>
              </a:ext>
            </a:extLst>
          </a:blip>
          <a:srcRect l="53513" t="36842" r="934" b="37289"/>
          <a:stretch>
            <a:fillRect/>
          </a:stretch>
        </p:blipFill>
        <p:spPr bwMode="auto">
          <a:xfrm>
            <a:off x="228600" y="685800"/>
            <a:ext cx="8763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6"/>
          <p:cNvPicPr>
            <a:picLocks noChangeAspect="1" noChangeArrowheads="1"/>
          </p:cNvPicPr>
          <p:nvPr/>
        </p:nvPicPr>
        <p:blipFill>
          <a:blip r:embed="rId5">
            <a:extLst>
              <a:ext uri="{28A0092B-C50C-407E-A947-70E740481C1C}">
                <a14:useLocalDpi xmlns:a14="http://schemas.microsoft.com/office/drawing/2010/main" val="0"/>
              </a:ext>
            </a:extLst>
          </a:blip>
          <a:srcRect l="72276" t="55423" r="3954" b="37379"/>
          <a:stretch>
            <a:fillRect/>
          </a:stretch>
        </p:blipFill>
        <p:spPr bwMode="auto">
          <a:xfrm>
            <a:off x="4076700" y="4267200"/>
            <a:ext cx="49149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5"/>
          <p:cNvPicPr>
            <a:picLocks noChangeAspect="1" noChangeArrowheads="1"/>
          </p:cNvPicPr>
          <p:nvPr/>
        </p:nvPicPr>
        <p:blipFill>
          <a:blip r:embed="rId3">
            <a:extLst>
              <a:ext uri="{28A0092B-C50C-407E-A947-70E740481C1C}">
                <a14:useLocalDpi xmlns:a14="http://schemas.microsoft.com/office/drawing/2010/main" val="0"/>
              </a:ext>
            </a:extLst>
          </a:blip>
          <a:srcRect l="53111" t="30478" r="3493" b="5038"/>
          <a:stretch>
            <a:fillRect/>
          </a:stretch>
        </p:blipFill>
        <p:spPr bwMode="auto">
          <a:xfrm>
            <a:off x="381000" y="228600"/>
            <a:ext cx="85344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4610100" y="5997575"/>
            <a:ext cx="914400" cy="246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33797"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B706D881-F87A-4B6C-AC9B-A4C7EDE80DA9}" type="slidenum">
              <a:rPr lang="en-US" altLang="en-US" sz="1800">
                <a:solidFill>
                  <a:srgbClr val="909395"/>
                </a:solidFill>
                <a:cs typeface="Arial" panose="020B0604020202020204" pitchFamily="34" charset="0"/>
              </a:rPr>
              <a:pPr>
                <a:spcBef>
                  <a:spcPct val="0"/>
                </a:spcBef>
                <a:buFontTx/>
                <a:buNone/>
              </a:pPr>
              <a:t>18</a:t>
            </a:fld>
            <a:endParaRPr lang="en-US" altLang="en-US" sz="1800">
              <a:solidFill>
                <a:srgbClr val="909395"/>
              </a:solidFill>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subTitle" idx="1"/>
          </p:nvPr>
        </p:nvSpPr>
        <p:spPr>
          <a:xfrm>
            <a:off x="533400" y="1600200"/>
            <a:ext cx="8153400" cy="3124200"/>
          </a:xfrm>
        </p:spPr>
        <p:txBody>
          <a:bodyPr/>
          <a:lstStyle/>
          <a:p>
            <a:pPr eaLnBrk="1" hangingPunct="1"/>
            <a:r>
              <a:rPr lang="en-US" altLang="en-US" sz="6000" smtClean="0"/>
              <a:t>Results</a:t>
            </a:r>
          </a:p>
        </p:txBody>
      </p:sp>
      <p:sp>
        <p:nvSpPr>
          <p:cNvPr id="35843"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37AAE3DD-B337-45B8-A4B2-40F60D2FA516}" type="slidenum">
              <a:rPr lang="en-CA" altLang="en-US" sz="1800">
                <a:solidFill>
                  <a:srgbClr val="FFFFFF"/>
                </a:solidFill>
                <a:latin typeface="Arial" panose="020B0604020202020204" pitchFamily="34" charset="0"/>
              </a:rPr>
              <a:pPr>
                <a:spcBef>
                  <a:spcPct val="0"/>
                </a:spcBef>
                <a:buFontTx/>
                <a:buNone/>
              </a:pPr>
              <a:t>19</a:t>
            </a:fld>
            <a:endParaRPr lang="en-CA" altLang="en-US" sz="1800">
              <a:solidFill>
                <a:srgbClr val="FFFFFF"/>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369887" y="1538288"/>
            <a:ext cx="8153400" cy="3886200"/>
          </a:xfrm>
        </p:spPr>
        <p:txBody>
          <a:bodyPr/>
          <a:lstStyle/>
          <a:p>
            <a:pPr>
              <a:defRPr/>
            </a:pPr>
            <a:r>
              <a:rPr lang="en-CA" dirty="0"/>
              <a:t>As part of the SWAHD widening project, the existing bridge at the </a:t>
            </a:r>
            <a:r>
              <a:rPr lang="en-CA" dirty="0" err="1"/>
              <a:t>Whitemud</a:t>
            </a:r>
            <a:r>
              <a:rPr lang="en-CA" dirty="0"/>
              <a:t> Drive and AHD interchange will be widened from 2 lanes to 3 lanes on each direction</a:t>
            </a:r>
            <a:r>
              <a:rPr lang="en-CA" dirty="0" smtClean="0"/>
              <a:t>. </a:t>
            </a:r>
            <a:endParaRPr lang="en-US" dirty="0"/>
          </a:p>
          <a:p>
            <a:pPr>
              <a:defRPr/>
            </a:pPr>
            <a:r>
              <a:rPr lang="en-CA" dirty="0" smtClean="0"/>
              <a:t>Current </a:t>
            </a:r>
            <a:r>
              <a:rPr lang="en-CA" dirty="0"/>
              <a:t>WAADT=105,000 (2 way traffic</a:t>
            </a:r>
            <a:r>
              <a:rPr lang="en-CA" dirty="0" smtClean="0"/>
              <a:t>), traffic growth rate 2.5%, posted speed 100km/hr, 0 grades for both alternatives, 1 km tangent segment.</a:t>
            </a:r>
          </a:p>
          <a:p>
            <a:pPr>
              <a:buFontTx/>
              <a:buChar char="•"/>
              <a:defRPr/>
            </a:pPr>
            <a:r>
              <a:rPr lang="en-US" altLang="en-US" dirty="0"/>
              <a:t>Alternative 1:  Widening existing bridge by one lane</a:t>
            </a:r>
          </a:p>
          <a:p>
            <a:pPr>
              <a:buFontTx/>
              <a:buChar char="•"/>
              <a:defRPr/>
            </a:pPr>
            <a:r>
              <a:rPr lang="en-US" altLang="en-US" dirty="0" smtClean="0"/>
              <a:t>Alternative </a:t>
            </a:r>
            <a:r>
              <a:rPr lang="en-US" altLang="en-US" dirty="0"/>
              <a:t>2: Build a separate one-lane </a:t>
            </a:r>
            <a:r>
              <a:rPr lang="en-US" altLang="en-US" dirty="0" smtClean="0"/>
              <a:t>bridge</a:t>
            </a:r>
          </a:p>
          <a:p>
            <a:pPr>
              <a:buFontTx/>
              <a:buChar char="•"/>
              <a:defRPr/>
            </a:pPr>
            <a:r>
              <a:rPr lang="en-CA" altLang="en-US" dirty="0" smtClean="0"/>
              <a:t>No Alternative 3</a:t>
            </a:r>
            <a:endParaRPr lang="en-US" altLang="en-US" dirty="0"/>
          </a:p>
          <a:p>
            <a:pPr>
              <a:defRPr/>
            </a:pPr>
            <a:endParaRPr lang="en-CA" dirty="0"/>
          </a:p>
          <a:p>
            <a:pPr marL="347663" lvl="1" indent="0" eaLnBrk="1" hangingPunct="1">
              <a:buClr>
                <a:srgbClr val="FFC000"/>
              </a:buClr>
              <a:buFontTx/>
              <a:buNone/>
              <a:defRPr/>
            </a:pPr>
            <a:endParaRPr lang="en-US" altLang="en-US" sz="2200" dirty="0" smtClean="0">
              <a:solidFill>
                <a:srgbClr val="002060"/>
              </a:solidFill>
            </a:endParaRPr>
          </a:p>
          <a:p>
            <a:pPr eaLnBrk="1" hangingPunct="1">
              <a:buClr>
                <a:srgbClr val="FFC000"/>
              </a:buClr>
              <a:defRPr/>
            </a:pPr>
            <a:endParaRPr kumimoji="1" lang="en-US" altLang="en-US" sz="2400" dirty="0" smtClean="0">
              <a:solidFill>
                <a:srgbClr val="FF6600"/>
              </a:solidFill>
              <a:cs typeface="Arial" pitchFamily="34" charset="0"/>
            </a:endParaRPr>
          </a:p>
        </p:txBody>
      </p:sp>
      <p:sp>
        <p:nvSpPr>
          <p:cNvPr id="9219" name="Title 1"/>
          <p:cNvSpPr txBox="1">
            <a:spLocks/>
          </p:cNvSpPr>
          <p:nvPr/>
        </p:nvSpPr>
        <p:spPr bwMode="auto">
          <a:xfrm>
            <a:off x="685800" y="441325"/>
            <a:ext cx="75215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ctr"/>
          <a:lstStyle>
            <a:lvl1pPr defTabSz="912813">
              <a:spcBef>
                <a:spcPct val="20000"/>
              </a:spcBef>
              <a:buChar char="•"/>
              <a:defRPr sz="2000">
                <a:solidFill>
                  <a:srgbClr val="005072"/>
                </a:solidFill>
                <a:latin typeface="Arial" panose="020B0604020202020204" pitchFamily="34" charset="0"/>
              </a:defRPr>
            </a:lvl1pPr>
            <a:lvl2pPr marL="566738" indent="-219075" defTabSz="912813">
              <a:spcBef>
                <a:spcPct val="20000"/>
              </a:spcBef>
              <a:buChar char="–"/>
              <a:defRPr>
                <a:solidFill>
                  <a:srgbClr val="00AAD2"/>
                </a:solidFill>
                <a:latin typeface="Arial" panose="020B0604020202020204" pitchFamily="34" charset="0"/>
              </a:defRPr>
            </a:lvl2pPr>
            <a:lvl3pPr indent="-231775" defTabSz="912813">
              <a:spcBef>
                <a:spcPct val="20000"/>
              </a:spcBef>
              <a:buChar char="•"/>
              <a:defRPr>
                <a:solidFill>
                  <a:srgbClr val="00AAD2"/>
                </a:solidFill>
                <a:latin typeface="Arial" panose="020B0604020202020204" pitchFamily="34" charset="0"/>
              </a:defRPr>
            </a:lvl3pPr>
            <a:lvl4pPr marL="1262063" indent="-231775" defTabSz="912813">
              <a:spcBef>
                <a:spcPct val="20000"/>
              </a:spcBef>
              <a:buChar char="–"/>
              <a:defRPr>
                <a:solidFill>
                  <a:srgbClr val="00AAD2"/>
                </a:solidFill>
                <a:latin typeface="Arial" panose="020B0604020202020204" pitchFamily="34" charset="0"/>
              </a:defRPr>
            </a:lvl4pPr>
            <a:lvl5pPr marL="2057400" indent="-228600" defTabSz="912813">
              <a:spcBef>
                <a:spcPct val="20000"/>
              </a:spcBef>
              <a:buChar char="»"/>
              <a:defRPr>
                <a:solidFill>
                  <a:srgbClr val="00AAD2"/>
                </a:solidFill>
                <a:latin typeface="Arial" panose="020B0604020202020204" pitchFamily="34" charset="0"/>
              </a:defRPr>
            </a:lvl5pPr>
            <a:lvl6pPr marL="2514600" indent="-228600" defTabSz="912813"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defTabSz="912813"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defTabSz="912813"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lgn="ctr">
              <a:spcBef>
                <a:spcPct val="0"/>
              </a:spcBef>
              <a:buFontTx/>
              <a:buNone/>
            </a:pPr>
            <a:r>
              <a:rPr kumimoji="0" lang="en-US" altLang="en-US" sz="2800">
                <a:solidFill>
                  <a:srgbClr val="FFFFFF"/>
                </a:solidFill>
              </a:rPr>
              <a:t>GENERAL INFORMATION</a:t>
            </a:r>
            <a:endParaRPr kumimoji="0" lang="en-CA" altLang="en-US" sz="2800">
              <a:solidFill>
                <a:srgbClr val="FFFFFF"/>
              </a:solidFill>
            </a:endParaRPr>
          </a:p>
        </p:txBody>
      </p:sp>
      <p:sp>
        <p:nvSpPr>
          <p:cNvPr id="9220" name="TextBox 4"/>
          <p:cNvSpPr txBox="1">
            <a:spLocks noChangeArrowheads="1"/>
          </p:cNvSpPr>
          <p:nvPr/>
        </p:nvSpPr>
        <p:spPr bwMode="auto">
          <a:xfrm>
            <a:off x="684213" y="666750"/>
            <a:ext cx="7826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AAD2"/>
                </a:solidFill>
                <a:latin typeface="Arial" panose="020B0604020202020204" pitchFamily="34" charset="0"/>
              </a:rPr>
              <a:t>Project information</a:t>
            </a:r>
            <a:endParaRPr lang="en-CA" altLang="en-US" sz="3600">
              <a:solidFill>
                <a:srgbClr val="00AAD2"/>
              </a:solidFill>
              <a:latin typeface="Arial" panose="020B0604020202020204" pitchFamily="34" charset="0"/>
            </a:endParaRPr>
          </a:p>
        </p:txBody>
      </p:sp>
      <p:sp>
        <p:nvSpPr>
          <p:cNvPr id="9221"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9F3C7EAF-9583-4B2C-B4D5-05AB760A064D}" type="slidenum">
              <a:rPr lang="en-US" altLang="en-US" sz="1800">
                <a:solidFill>
                  <a:srgbClr val="909395"/>
                </a:solidFill>
                <a:cs typeface="Arial" panose="020B0604020202020204" pitchFamily="34" charset="0"/>
              </a:rPr>
              <a:pPr>
                <a:spcBef>
                  <a:spcPct val="0"/>
                </a:spcBef>
                <a:buFontTx/>
                <a:buNone/>
              </a:pPr>
              <a:t>2</a:t>
            </a:fld>
            <a:endParaRPr lang="en-US" altLang="en-US" sz="1800">
              <a:solidFill>
                <a:srgbClr val="909395"/>
              </a:solidFill>
              <a:cs typeface="Arial" panose="020B0604020202020204" pitchFamily="34" charset="0"/>
            </a:endParaRPr>
          </a:p>
        </p:txBody>
      </p:sp>
    </p:spTree>
    <p:extLst>
      <p:ext uri="{BB962C8B-B14F-4D97-AF65-F5344CB8AC3E}">
        <p14:creationId xmlns:p14="http://schemas.microsoft.com/office/powerpoint/2010/main" val="10380202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5"/>
          <p:cNvPicPr>
            <a:picLocks noChangeAspect="1" noChangeArrowheads="1"/>
          </p:cNvPicPr>
          <p:nvPr/>
        </p:nvPicPr>
        <p:blipFill>
          <a:blip r:embed="rId3">
            <a:extLst>
              <a:ext uri="{28A0092B-C50C-407E-A947-70E740481C1C}">
                <a14:useLocalDpi xmlns:a14="http://schemas.microsoft.com/office/drawing/2010/main" val="0"/>
              </a:ext>
            </a:extLst>
          </a:blip>
          <a:srcRect l="4613" t="96614" r="19054" b="1936"/>
          <a:stretch>
            <a:fillRect/>
          </a:stretch>
        </p:blipFill>
        <p:spPr bwMode="auto">
          <a:xfrm>
            <a:off x="2362200" y="6096000"/>
            <a:ext cx="6629400" cy="198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8343900" y="6065838"/>
            <a:ext cx="685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36870"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B1D1FDAF-E790-40C5-8B35-798423039A4B}" type="slidenum">
              <a:rPr lang="en-US" altLang="en-US" sz="1800">
                <a:solidFill>
                  <a:srgbClr val="909395"/>
                </a:solidFill>
                <a:cs typeface="Arial" panose="020B0604020202020204" pitchFamily="34" charset="0"/>
              </a:rPr>
              <a:pPr>
                <a:spcBef>
                  <a:spcPct val="0"/>
                </a:spcBef>
                <a:buFontTx/>
                <a:buNone/>
              </a:pPr>
              <a:t>20</a:t>
            </a:fld>
            <a:endParaRPr lang="en-US" altLang="en-US" sz="1800">
              <a:solidFill>
                <a:srgbClr val="909395"/>
              </a:solidFill>
              <a:cs typeface="Arial" panose="020B0604020202020204" pitchFamily="34" charset="0"/>
            </a:endParaRPr>
          </a:p>
        </p:txBody>
      </p:sp>
      <p:sp>
        <p:nvSpPr>
          <p:cNvPr id="7" name="Rectangle 6"/>
          <p:cNvSpPr/>
          <p:nvPr/>
        </p:nvSpPr>
        <p:spPr>
          <a:xfrm>
            <a:off x="123825" y="66040"/>
            <a:ext cx="3575018" cy="461665"/>
          </a:xfrm>
          <a:prstGeom prst="rect">
            <a:avLst/>
          </a:prstGeom>
        </p:spPr>
        <p:txBody>
          <a:bodyPr wrap="none">
            <a:spAutoFit/>
          </a:bodyPr>
          <a:lstStyle/>
          <a:p>
            <a:r>
              <a:rPr lang="en-US" altLang="en-US" dirty="0">
                <a:solidFill>
                  <a:srgbClr val="002060"/>
                </a:solidFill>
                <a:latin typeface="+mn-lt"/>
              </a:rPr>
              <a:t>19. Enter analysis period</a:t>
            </a:r>
            <a:endParaRPr lang="en-US" dirty="0">
              <a:latin typeface="+mn-lt"/>
            </a:endParaRPr>
          </a:p>
        </p:txBody>
      </p:sp>
      <p:pic>
        <p:nvPicPr>
          <p:cNvPr id="8" name="Picture 7"/>
          <p:cNvPicPr/>
          <p:nvPr/>
        </p:nvPicPr>
        <p:blipFill rotWithShape="1">
          <a:blip r:embed="rId4"/>
          <a:srcRect l="52001" t="27491" r="21469" b="30779"/>
          <a:stretch/>
        </p:blipFill>
        <p:spPr bwMode="auto">
          <a:xfrm>
            <a:off x="381000" y="527704"/>
            <a:ext cx="7010399" cy="5568295"/>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5"/>
          <p:cNvPicPr>
            <a:picLocks noChangeAspect="1" noChangeArrowheads="1"/>
          </p:cNvPicPr>
          <p:nvPr/>
        </p:nvPicPr>
        <p:blipFill>
          <a:blip r:embed="rId3">
            <a:extLst>
              <a:ext uri="{28A0092B-C50C-407E-A947-70E740481C1C}">
                <a14:useLocalDpi xmlns:a14="http://schemas.microsoft.com/office/drawing/2010/main" val="0"/>
              </a:ext>
            </a:extLst>
          </a:blip>
          <a:srcRect l="4613" t="96132" r="19054" b="2351"/>
          <a:stretch>
            <a:fillRect/>
          </a:stretch>
        </p:blipFill>
        <p:spPr bwMode="auto">
          <a:xfrm>
            <a:off x="685800" y="6172200"/>
            <a:ext cx="6629400" cy="300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6629400" y="6213475"/>
            <a:ext cx="723900" cy="2619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38918"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A3E90DFF-DA84-405E-A490-C1CB52297F8C}" type="slidenum">
              <a:rPr lang="en-US" altLang="en-US" sz="1800">
                <a:solidFill>
                  <a:srgbClr val="909395"/>
                </a:solidFill>
                <a:cs typeface="Arial" panose="020B0604020202020204" pitchFamily="34" charset="0"/>
              </a:rPr>
              <a:pPr>
                <a:spcBef>
                  <a:spcPct val="0"/>
                </a:spcBef>
                <a:buFontTx/>
                <a:buNone/>
              </a:pPr>
              <a:t>21</a:t>
            </a:fld>
            <a:endParaRPr lang="en-US" altLang="en-US" sz="1800">
              <a:solidFill>
                <a:srgbClr val="909395"/>
              </a:solidFill>
              <a:cs typeface="Arial" panose="020B0604020202020204" pitchFamily="34" charset="0"/>
            </a:endParaRPr>
          </a:p>
        </p:txBody>
      </p:sp>
      <p:pic>
        <p:nvPicPr>
          <p:cNvPr id="6" name="Picture 5"/>
          <p:cNvPicPr/>
          <p:nvPr/>
        </p:nvPicPr>
        <p:blipFill rotWithShape="1">
          <a:blip r:embed="rId4"/>
          <a:srcRect l="51442" t="27308" r="20993" b="29826"/>
          <a:stretch/>
        </p:blipFill>
        <p:spPr bwMode="auto">
          <a:xfrm>
            <a:off x="123824" y="152400"/>
            <a:ext cx="7648575" cy="6016625"/>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3"/>
          <p:cNvSpPr>
            <a:spLocks noGrp="1"/>
          </p:cNvSpPr>
          <p:nvPr>
            <p:ph type="ctrTitle"/>
          </p:nvPr>
        </p:nvSpPr>
        <p:spPr>
          <a:xfrm>
            <a:off x="471488" y="1676400"/>
            <a:ext cx="8348662" cy="1506538"/>
          </a:xfrm>
        </p:spPr>
        <p:txBody>
          <a:bodyPr/>
          <a:lstStyle/>
          <a:p>
            <a:pPr eaLnBrk="1" hangingPunct="1"/>
            <a:r>
              <a:rPr lang="en-US" altLang="en-US" smtClean="0"/>
              <a:t>Questions?</a:t>
            </a:r>
            <a:endParaRPr lang="en-CA" altLang="en-US" smtClean="0"/>
          </a:p>
        </p:txBody>
      </p:sp>
      <p:pic>
        <p:nvPicPr>
          <p:cNvPr id="40963"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5175" y="838200"/>
            <a:ext cx="41148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Rectangle 1"/>
          <p:cNvSpPr>
            <a:spLocks noChangeArrowheads="1"/>
          </p:cNvSpPr>
          <p:nvPr/>
        </p:nvSpPr>
        <p:spPr bwMode="auto">
          <a:xfrm>
            <a:off x="117475" y="6410325"/>
            <a:ext cx="44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9pPr>
          </a:lstStyle>
          <a:p>
            <a:pPr>
              <a:spcBef>
                <a:spcPct val="0"/>
              </a:spcBef>
              <a:buFontTx/>
              <a:buNone/>
            </a:pPr>
            <a:fld id="{EAB67F71-40B7-4549-907F-C7C380FE0F28}" type="slidenum">
              <a:rPr lang="en-CA" altLang="en-US" sz="1800">
                <a:solidFill>
                  <a:srgbClr val="FFFFFF"/>
                </a:solidFill>
              </a:rPr>
              <a:pPr>
                <a:spcBef>
                  <a:spcPct val="0"/>
                </a:spcBef>
                <a:buFontTx/>
                <a:buNone/>
              </a:pPr>
              <a:t>22</a:t>
            </a:fld>
            <a:endParaRPr lang="en-CA" altLang="en-US" sz="240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533400" y="1524000"/>
            <a:ext cx="8077200" cy="4572000"/>
          </a:xfrm>
        </p:spPr>
        <p:txBody>
          <a:bodyPr/>
          <a:lstStyle/>
          <a:p>
            <a:r>
              <a:rPr lang="en-US" altLang="en-US" sz="2400" b="0" dirty="0" smtClean="0">
                <a:solidFill>
                  <a:srgbClr val="002060"/>
                </a:solidFill>
              </a:rPr>
              <a:t>Assume Operating and maintenance cost is similar for Alt1 &amp; Alt2.</a:t>
            </a:r>
            <a:br>
              <a:rPr lang="en-US" altLang="en-US" sz="2400" b="0" dirty="0" smtClean="0">
                <a:solidFill>
                  <a:srgbClr val="002060"/>
                </a:solidFill>
              </a:rPr>
            </a:br>
            <a:r>
              <a:rPr lang="en-US" altLang="en-US" sz="2400" b="0" dirty="0" smtClean="0">
                <a:solidFill>
                  <a:srgbClr val="002060"/>
                </a:solidFill>
              </a:rPr>
              <a:t/>
            </a:r>
            <a:br>
              <a:rPr lang="en-US" altLang="en-US" sz="2400" b="0" dirty="0" smtClean="0">
                <a:solidFill>
                  <a:srgbClr val="002060"/>
                </a:solidFill>
              </a:rPr>
            </a:br>
            <a:r>
              <a:rPr lang="en-US" altLang="en-US" sz="2400" b="0" dirty="0" smtClean="0">
                <a:solidFill>
                  <a:srgbClr val="002060"/>
                </a:solidFill>
              </a:rPr>
              <a:t>Difference between Alt 1 &amp; 2 is construction cost and road user cost during construction period.</a:t>
            </a:r>
            <a:br>
              <a:rPr lang="en-US" altLang="en-US" sz="2400" b="0" dirty="0" smtClean="0">
                <a:solidFill>
                  <a:srgbClr val="002060"/>
                </a:solidFill>
              </a:rPr>
            </a:br>
            <a:r>
              <a:rPr lang="en-CA" altLang="en-US" sz="2400" b="0" dirty="0" smtClean="0">
                <a:solidFill>
                  <a:srgbClr val="002060"/>
                </a:solidFill>
              </a:rPr>
              <a:t/>
            </a:r>
            <a:br>
              <a:rPr lang="en-CA" altLang="en-US" sz="2400" b="0" dirty="0" smtClean="0">
                <a:solidFill>
                  <a:srgbClr val="002060"/>
                </a:solidFill>
              </a:rPr>
            </a:br>
            <a:r>
              <a:rPr lang="en-US" altLang="en-US" sz="2400" b="0" dirty="0" smtClean="0">
                <a:solidFill>
                  <a:srgbClr val="002060"/>
                </a:solidFill>
              </a:rPr>
              <a:t>Will the extra spending for a separate bridge be justified? </a:t>
            </a:r>
            <a:r>
              <a:rPr lang="en-US" altLang="en-US" dirty="0" smtClean="0">
                <a:solidFill>
                  <a:srgbClr val="002060"/>
                </a:solidFill>
              </a:rPr>
              <a:t/>
            </a:r>
            <a:br>
              <a:rPr lang="en-US" altLang="en-US" dirty="0" smtClean="0">
                <a:solidFill>
                  <a:srgbClr val="002060"/>
                </a:solidFill>
              </a:rPr>
            </a:br>
            <a:r>
              <a:rPr lang="en-US" altLang="en-US" dirty="0" smtClean="0">
                <a:solidFill>
                  <a:srgbClr val="002060"/>
                </a:solidFill>
              </a:rPr>
              <a:t/>
            </a:r>
            <a:br>
              <a:rPr lang="en-US" altLang="en-US" dirty="0" smtClean="0">
                <a:solidFill>
                  <a:srgbClr val="002060"/>
                </a:solidFill>
              </a:rPr>
            </a:br>
            <a:endParaRPr lang="en-CA" altLang="en-US" dirty="0" smtClean="0">
              <a:solidFill>
                <a:srgbClr val="002060"/>
              </a:solidFill>
            </a:endParaRPr>
          </a:p>
        </p:txBody>
      </p:sp>
      <p:sp>
        <p:nvSpPr>
          <p:cNvPr id="11267" name="TextBox 3"/>
          <p:cNvSpPr txBox="1">
            <a:spLocks noChangeArrowheads="1"/>
          </p:cNvSpPr>
          <p:nvPr/>
        </p:nvSpPr>
        <p:spPr bwMode="auto">
          <a:xfrm>
            <a:off x="685800" y="609600"/>
            <a:ext cx="38100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3600">
                <a:solidFill>
                  <a:srgbClr val="00AAD2"/>
                </a:solidFill>
                <a:latin typeface="Arial" panose="020B0604020202020204" pitchFamily="34" charset="0"/>
              </a:rPr>
              <a:t>Question</a:t>
            </a:r>
            <a:r>
              <a:rPr lang="en-US" altLang="en-US" sz="4400">
                <a:solidFill>
                  <a:srgbClr val="00AAD2"/>
                </a:solidFill>
                <a:latin typeface="Arial" panose="020B0604020202020204" pitchFamily="34" charset="0"/>
              </a:rPr>
              <a:t>:</a:t>
            </a:r>
            <a:endParaRPr lang="en-CA" altLang="en-US" sz="4400">
              <a:solidFill>
                <a:srgbClr val="00AAD2"/>
              </a:solidFill>
              <a:latin typeface="Arial" panose="020B0604020202020204" pitchFamily="34" charset="0"/>
            </a:endParaRPr>
          </a:p>
        </p:txBody>
      </p:sp>
      <p:sp>
        <p:nvSpPr>
          <p:cNvPr id="11268"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6E09BCF3-CBFC-4EBB-85DB-E1D5A4B31A04}" type="slidenum">
              <a:rPr lang="en-US" altLang="en-US" sz="1800">
                <a:solidFill>
                  <a:srgbClr val="909395"/>
                </a:solidFill>
                <a:cs typeface="Arial" panose="020B0604020202020204" pitchFamily="34" charset="0"/>
              </a:rPr>
              <a:pPr>
                <a:spcBef>
                  <a:spcPct val="0"/>
                </a:spcBef>
                <a:buFontTx/>
                <a:buNone/>
              </a:pPr>
              <a:t>3</a:t>
            </a:fld>
            <a:endParaRPr lang="en-US" altLang="en-US" sz="1800">
              <a:solidFill>
                <a:srgbClr val="909395"/>
              </a:solidFill>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a:xfrm>
            <a:off x="533400" y="1905000"/>
            <a:ext cx="7521575" cy="3200400"/>
          </a:xfrm>
        </p:spPr>
        <p:txBody>
          <a:bodyPr/>
          <a:lstStyle/>
          <a:p>
            <a:pPr>
              <a:defRPr/>
            </a:pPr>
            <a:r>
              <a:rPr lang="en-CA" dirty="0" smtClean="0"/>
              <a:t>Alternative </a:t>
            </a:r>
            <a:r>
              <a:rPr lang="en-CA" dirty="0"/>
              <a:t>1: </a:t>
            </a:r>
          </a:p>
          <a:p>
            <a:pPr lvl="1">
              <a:defRPr/>
            </a:pPr>
            <a:r>
              <a:rPr lang="en-CA" sz="2000" dirty="0">
                <a:solidFill>
                  <a:srgbClr val="005072"/>
                </a:solidFill>
              </a:rPr>
              <a:t>Construction assumed to take 3 years</a:t>
            </a:r>
          </a:p>
          <a:p>
            <a:pPr lvl="1">
              <a:defRPr/>
            </a:pPr>
            <a:r>
              <a:rPr lang="en-CA" sz="2000" dirty="0">
                <a:solidFill>
                  <a:srgbClr val="005072"/>
                </a:solidFill>
              </a:rPr>
              <a:t>Speed limit reduced to 60km/hr during construction</a:t>
            </a:r>
          </a:p>
          <a:p>
            <a:pPr lvl="1">
              <a:defRPr/>
            </a:pPr>
            <a:r>
              <a:rPr lang="en-CA" sz="2000" dirty="0">
                <a:solidFill>
                  <a:srgbClr val="005072"/>
                </a:solidFill>
              </a:rPr>
              <a:t>Construction capital cost $5.1 million, engineering cost 10% of construction cost</a:t>
            </a:r>
          </a:p>
          <a:p>
            <a:pPr>
              <a:defRPr/>
            </a:pPr>
            <a:r>
              <a:rPr lang="en-CA" dirty="0"/>
              <a:t>Alternative 2:</a:t>
            </a:r>
          </a:p>
          <a:p>
            <a:pPr lvl="1">
              <a:defRPr/>
            </a:pPr>
            <a:r>
              <a:rPr lang="en-CA" sz="2000" dirty="0">
                <a:solidFill>
                  <a:srgbClr val="005072"/>
                </a:solidFill>
              </a:rPr>
              <a:t>Construction assumed to take 2 years</a:t>
            </a:r>
          </a:p>
          <a:p>
            <a:pPr lvl="1">
              <a:defRPr/>
            </a:pPr>
            <a:r>
              <a:rPr lang="en-CA" sz="2000" dirty="0">
                <a:solidFill>
                  <a:srgbClr val="005072"/>
                </a:solidFill>
              </a:rPr>
              <a:t>Speed limit maintained to 100km/hr</a:t>
            </a:r>
          </a:p>
          <a:p>
            <a:pPr lvl="1">
              <a:defRPr/>
            </a:pPr>
            <a:r>
              <a:rPr lang="en-CA" sz="2000" dirty="0">
                <a:solidFill>
                  <a:srgbClr val="005072"/>
                </a:solidFill>
              </a:rPr>
              <a:t>Construction capital cost $6.1 million, engineering cost 10% of construction cost</a:t>
            </a:r>
          </a:p>
        </p:txBody>
      </p:sp>
      <p:sp>
        <p:nvSpPr>
          <p:cNvPr id="13315" name="TextBox 3"/>
          <p:cNvSpPr txBox="1">
            <a:spLocks noChangeArrowheads="1"/>
          </p:cNvSpPr>
          <p:nvPr/>
        </p:nvSpPr>
        <p:spPr bwMode="auto">
          <a:xfrm>
            <a:off x="533400" y="434975"/>
            <a:ext cx="782637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altLang="en-US" sz="4400">
                <a:solidFill>
                  <a:srgbClr val="00AAD2"/>
                </a:solidFill>
                <a:latin typeface="Arial" panose="020B0604020202020204" pitchFamily="34" charset="0"/>
              </a:rPr>
              <a:t>Alternatives</a:t>
            </a:r>
            <a:endParaRPr lang="en-CA" altLang="en-US" sz="4000">
              <a:solidFill>
                <a:srgbClr val="00AAD2"/>
              </a:solidFill>
            </a:endParaRPr>
          </a:p>
        </p:txBody>
      </p:sp>
      <p:sp>
        <p:nvSpPr>
          <p:cNvPr id="13316"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8627824F-F032-4652-8D73-3EBEDF6C055A}" type="slidenum">
              <a:rPr lang="en-US" altLang="en-US" sz="1800">
                <a:solidFill>
                  <a:srgbClr val="909395"/>
                </a:solidFill>
                <a:cs typeface="Arial" panose="020B0604020202020204" pitchFamily="34" charset="0"/>
              </a:rPr>
              <a:pPr>
                <a:spcBef>
                  <a:spcPct val="0"/>
                </a:spcBef>
                <a:buFontTx/>
                <a:buNone/>
              </a:pPr>
              <a:t>4</a:t>
            </a:fld>
            <a:endParaRPr lang="en-US" altLang="en-US" sz="1800">
              <a:solidFill>
                <a:srgbClr val="909395"/>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idx="1"/>
          </p:nvPr>
        </p:nvSpPr>
        <p:spPr>
          <a:xfrm>
            <a:off x="533400" y="1752600"/>
            <a:ext cx="8077200" cy="3579813"/>
          </a:xfrm>
        </p:spPr>
        <p:txBody>
          <a:bodyPr/>
          <a:lstStyle/>
          <a:p>
            <a:pPr marL="0" indent="0" eaLnBrk="1" hangingPunct="1">
              <a:buClr>
                <a:schemeClr val="accent2"/>
              </a:buClr>
              <a:buFontTx/>
              <a:buNone/>
            </a:pPr>
            <a:r>
              <a:rPr lang="en-US" altLang="en-US" sz="2400" smtClean="0">
                <a:solidFill>
                  <a:srgbClr val="002060"/>
                </a:solidFill>
              </a:rPr>
              <a:t>1. Go to Project Defn tab.</a:t>
            </a:r>
          </a:p>
          <a:p>
            <a:pPr marL="0" indent="0" eaLnBrk="1" hangingPunct="1">
              <a:buClr>
                <a:schemeClr val="accent2"/>
              </a:buClr>
            </a:pPr>
            <a:endParaRPr lang="en-US" altLang="en-US" sz="2400" smtClean="0">
              <a:solidFill>
                <a:srgbClr val="002060"/>
              </a:solidFill>
            </a:endParaRPr>
          </a:p>
          <a:p>
            <a:pPr marL="0" indent="0" eaLnBrk="1" hangingPunct="1">
              <a:buClr>
                <a:schemeClr val="accent2"/>
              </a:buClr>
              <a:buFontTx/>
              <a:buNone/>
            </a:pPr>
            <a:endParaRPr lang="en-US" altLang="en-US" sz="2400" smtClean="0">
              <a:solidFill>
                <a:srgbClr val="002060"/>
              </a:solidFill>
            </a:endParaRPr>
          </a:p>
          <a:p>
            <a:pPr marL="0" indent="0" eaLnBrk="1" hangingPunct="1">
              <a:buClr>
                <a:schemeClr val="accent2"/>
              </a:buClr>
              <a:buFontTx/>
              <a:buNone/>
            </a:pPr>
            <a:r>
              <a:rPr lang="en-US" altLang="en-US" sz="2400" smtClean="0">
                <a:solidFill>
                  <a:srgbClr val="002060"/>
                </a:solidFill>
              </a:rPr>
              <a:t>2. Click in the Vehicle Running Cost to select method: </a:t>
            </a:r>
            <a:r>
              <a:rPr kumimoji="1" lang="en-US" altLang="en-US" sz="2400" smtClean="0">
                <a:solidFill>
                  <a:srgbClr val="FF6600"/>
                </a:solidFill>
                <a:cs typeface="Arial" panose="020B0604020202020204" pitchFamily="34" charset="0"/>
              </a:rPr>
              <a:t>California</a:t>
            </a:r>
            <a:r>
              <a:rPr lang="en-US" altLang="en-US" sz="2400" smtClean="0">
                <a:solidFill>
                  <a:srgbClr val="002060"/>
                </a:solidFill>
              </a:rPr>
              <a:t> (Fuel &amp; Non-Fuel Costs), which is default, or </a:t>
            </a:r>
            <a:r>
              <a:rPr kumimoji="1" lang="en-US" altLang="en-US" sz="2400" smtClean="0">
                <a:solidFill>
                  <a:srgbClr val="FF6600"/>
                </a:solidFill>
                <a:cs typeface="Arial" panose="020B0604020202020204" pitchFamily="34" charset="0"/>
              </a:rPr>
              <a:t>Texas</a:t>
            </a:r>
            <a:r>
              <a:rPr lang="en-US" altLang="en-US" sz="2400" smtClean="0">
                <a:solidFill>
                  <a:srgbClr val="002060"/>
                </a:solidFill>
              </a:rPr>
              <a:t> (Curvature &amp; Gradient).</a:t>
            </a:r>
          </a:p>
          <a:p>
            <a:pPr marL="0" indent="0" eaLnBrk="1" hangingPunct="1">
              <a:buClr>
                <a:schemeClr val="accent2"/>
              </a:buClr>
              <a:buFontTx/>
              <a:buNone/>
            </a:pPr>
            <a:endParaRPr lang="en-CA" altLang="en-US" sz="2400" smtClean="0">
              <a:solidFill>
                <a:srgbClr val="002060"/>
              </a:solidFill>
            </a:endParaRPr>
          </a:p>
        </p:txBody>
      </p:sp>
      <p:pic>
        <p:nvPicPr>
          <p:cNvPr id="28675" name="Picture 4"/>
          <p:cNvPicPr>
            <a:picLocks noChangeAspect="1" noChangeArrowheads="1"/>
          </p:cNvPicPr>
          <p:nvPr/>
        </p:nvPicPr>
        <p:blipFill>
          <a:blip r:embed="rId3">
            <a:extLst>
              <a:ext uri="{28A0092B-C50C-407E-A947-70E740481C1C}">
                <a14:useLocalDpi xmlns:a14="http://schemas.microsoft.com/office/drawing/2010/main" val="0"/>
              </a:ext>
            </a:extLst>
          </a:blip>
          <a:srcRect l="4935" t="96321" r="30688" b="1981"/>
          <a:stretch>
            <a:fillRect/>
          </a:stretch>
        </p:blipFill>
        <p:spPr bwMode="auto">
          <a:xfrm>
            <a:off x="685800" y="2362200"/>
            <a:ext cx="7467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5"/>
          <p:cNvSpPr/>
          <p:nvPr/>
        </p:nvSpPr>
        <p:spPr>
          <a:xfrm>
            <a:off x="1295400" y="2339975"/>
            <a:ext cx="914400"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pic>
        <p:nvPicPr>
          <p:cNvPr id="28677"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025" y="4419600"/>
            <a:ext cx="7445375"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8" name="TextBox 6"/>
          <p:cNvSpPr txBox="1">
            <a:spLocks noChangeArrowheads="1"/>
          </p:cNvSpPr>
          <p:nvPr/>
        </p:nvSpPr>
        <p:spPr bwMode="auto">
          <a:xfrm>
            <a:off x="533400" y="703263"/>
            <a:ext cx="78263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eaLnBrk="1" hangingPunct="1"/>
            <a:r>
              <a:rPr lang="en-US" altLang="en-US" sz="3600">
                <a:solidFill>
                  <a:srgbClr val="00AAD2"/>
                </a:solidFill>
                <a:latin typeface="Arial" panose="020B0604020202020204" pitchFamily="34" charset="0"/>
                <a:cs typeface="Arial" panose="020B0604020202020204" pitchFamily="34" charset="0"/>
              </a:rPr>
              <a:t>Defining your project</a:t>
            </a:r>
            <a:endParaRPr lang="en-CA" altLang="en-US" sz="3600">
              <a:solidFill>
                <a:srgbClr val="00AAD2"/>
              </a:solidFill>
              <a:latin typeface="Arial" panose="020B0604020202020204" pitchFamily="34" charset="0"/>
              <a:cs typeface="Arial" panose="020B0604020202020204" pitchFamily="34" charset="0"/>
            </a:endParaRPr>
          </a:p>
        </p:txBody>
      </p:sp>
      <p:sp>
        <p:nvSpPr>
          <p:cNvPr id="28679"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6470BEB0-0B28-478A-825D-7ED6097B1318}" type="slidenum">
              <a:rPr lang="en-US" altLang="en-US" sz="1800">
                <a:solidFill>
                  <a:srgbClr val="909395"/>
                </a:solidFill>
                <a:cs typeface="Arial" panose="020B0604020202020204" pitchFamily="34" charset="0"/>
              </a:rPr>
              <a:pPr>
                <a:spcBef>
                  <a:spcPct val="0"/>
                </a:spcBef>
                <a:buFontTx/>
                <a:buNone/>
              </a:pPr>
              <a:t>5</a:t>
            </a:fld>
            <a:endParaRPr lang="en-US" altLang="en-US" sz="1800">
              <a:solidFill>
                <a:srgbClr val="909395"/>
              </a:solidFill>
              <a:cs typeface="Arial" panose="020B0604020202020204" pitchFamily="34" charset="0"/>
            </a:endParaRPr>
          </a:p>
        </p:txBody>
      </p:sp>
    </p:spTree>
    <p:extLst>
      <p:ext uri="{BB962C8B-B14F-4D97-AF65-F5344CB8AC3E}">
        <p14:creationId xmlns:p14="http://schemas.microsoft.com/office/powerpoint/2010/main" val="8177246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txBox="1">
            <a:spLocks/>
          </p:cNvSpPr>
          <p:nvPr/>
        </p:nvSpPr>
        <p:spPr bwMode="auto">
          <a:xfrm>
            <a:off x="381000" y="533400"/>
            <a:ext cx="8382000" cy="42656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anose="020B0604020202020204" pitchFamily="34" charset="0"/>
              </a:defRPr>
            </a:lvl1pPr>
            <a:lvl2pPr marL="173038" indent="-173038" defTabSz="912813">
              <a:spcBef>
                <a:spcPct val="20000"/>
              </a:spcBef>
              <a:buChar char="–"/>
              <a:defRPr>
                <a:solidFill>
                  <a:srgbClr val="00AAD2"/>
                </a:solidFill>
                <a:latin typeface="Arial" panose="020B0604020202020204" pitchFamily="34" charset="0"/>
              </a:defRPr>
            </a:lvl2pPr>
            <a:lvl3pPr marL="401638" indent="-163513" defTabSz="912813">
              <a:spcBef>
                <a:spcPct val="20000"/>
              </a:spcBef>
              <a:buChar char="•"/>
              <a:defRPr>
                <a:solidFill>
                  <a:srgbClr val="00AAD2"/>
                </a:solidFill>
                <a:latin typeface="Arial" panose="020B0604020202020204" pitchFamily="34" charset="0"/>
              </a:defRPr>
            </a:lvl3pPr>
            <a:lvl4pPr marL="630238" indent="-163513" defTabSz="912813">
              <a:spcBef>
                <a:spcPct val="20000"/>
              </a:spcBef>
              <a:buChar char="–"/>
              <a:defRPr>
                <a:solidFill>
                  <a:srgbClr val="00AAD2"/>
                </a:solidFill>
                <a:latin typeface="Arial" panose="020B0604020202020204" pitchFamily="34" charset="0"/>
              </a:defRPr>
            </a:lvl4pPr>
            <a:lvl5pPr marL="858838" indent="-173038" defTabSz="912813">
              <a:spcBef>
                <a:spcPct val="20000"/>
              </a:spcBef>
              <a:buChar char="»"/>
              <a:defRPr>
                <a:solidFill>
                  <a:srgbClr val="00AAD2"/>
                </a:solidFill>
                <a:latin typeface="Arial" panose="020B0604020202020204" pitchFamily="34" charset="0"/>
              </a:defRPr>
            </a:lvl5pPr>
            <a:lvl6pPr marL="1316038" indent="-173038" defTabSz="912813" eaLnBrk="0" fontAlgn="base" hangingPunct="0">
              <a:spcBef>
                <a:spcPct val="20000"/>
              </a:spcBef>
              <a:spcAft>
                <a:spcPct val="0"/>
              </a:spcAft>
              <a:buChar char="»"/>
              <a:defRPr>
                <a:solidFill>
                  <a:srgbClr val="00AAD2"/>
                </a:solidFill>
                <a:latin typeface="Arial" panose="020B0604020202020204" pitchFamily="34" charset="0"/>
              </a:defRPr>
            </a:lvl6pPr>
            <a:lvl7pPr marL="1773238" indent="-173038" defTabSz="912813" eaLnBrk="0" fontAlgn="base" hangingPunct="0">
              <a:spcBef>
                <a:spcPct val="20000"/>
              </a:spcBef>
              <a:spcAft>
                <a:spcPct val="0"/>
              </a:spcAft>
              <a:buChar char="»"/>
              <a:defRPr>
                <a:solidFill>
                  <a:srgbClr val="00AAD2"/>
                </a:solidFill>
                <a:latin typeface="Arial" panose="020B0604020202020204" pitchFamily="34" charset="0"/>
              </a:defRPr>
            </a:lvl7pPr>
            <a:lvl8pPr marL="2230438" indent="-173038" defTabSz="912813" eaLnBrk="0" fontAlgn="base" hangingPunct="0">
              <a:spcBef>
                <a:spcPct val="20000"/>
              </a:spcBef>
              <a:spcAft>
                <a:spcPct val="0"/>
              </a:spcAft>
              <a:buChar char="»"/>
              <a:defRPr>
                <a:solidFill>
                  <a:srgbClr val="00AAD2"/>
                </a:solidFill>
                <a:latin typeface="Arial" panose="020B0604020202020204" pitchFamily="34" charset="0"/>
              </a:defRPr>
            </a:lvl8pPr>
            <a:lvl9pPr marL="2687638" indent="-173038"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ts val="800"/>
              </a:spcBef>
              <a:buClr>
                <a:schemeClr val="accent2"/>
              </a:buClr>
              <a:buFontTx/>
              <a:buNone/>
              <a:defRPr/>
            </a:pPr>
            <a:r>
              <a:rPr lang="en-US" altLang="en-US" sz="2400" dirty="0">
                <a:solidFill>
                  <a:srgbClr val="002060"/>
                </a:solidFill>
                <a:latin typeface="+mn-lt"/>
              </a:rPr>
              <a:t>3. </a:t>
            </a:r>
            <a:r>
              <a:rPr kumimoji="0" lang="en-US" altLang="en-US" sz="2400" dirty="0" smtClean="0">
                <a:solidFill>
                  <a:srgbClr val="002060"/>
                </a:solidFill>
              </a:rPr>
              <a:t>Enter a name for your project.</a:t>
            </a:r>
          </a:p>
          <a:p>
            <a:pPr>
              <a:spcBef>
                <a:spcPts val="800"/>
              </a:spcBef>
              <a:buClr>
                <a:schemeClr val="accent2"/>
              </a:buClr>
              <a:defRPr/>
            </a:pPr>
            <a:endParaRPr kumimoji="0" lang="en-US" altLang="en-US" sz="2400" dirty="0" smtClean="0">
              <a:solidFill>
                <a:srgbClr val="002060"/>
              </a:solidFill>
            </a:endParaRPr>
          </a:p>
          <a:p>
            <a:pPr>
              <a:spcBef>
                <a:spcPts val="800"/>
              </a:spcBef>
              <a:buClr>
                <a:schemeClr val="accent2"/>
              </a:buClr>
              <a:buFontTx/>
              <a:buNone/>
              <a:defRPr/>
            </a:pPr>
            <a:endParaRPr kumimoji="0" lang="en-US" altLang="en-US" sz="2400" dirty="0" smtClean="0">
              <a:solidFill>
                <a:srgbClr val="002060"/>
              </a:solidFill>
            </a:endParaRPr>
          </a:p>
          <a:p>
            <a:pPr>
              <a:spcBef>
                <a:spcPts val="800"/>
              </a:spcBef>
              <a:buClr>
                <a:schemeClr val="accent2"/>
              </a:buClr>
              <a:buFontTx/>
              <a:buNone/>
              <a:defRPr/>
            </a:pPr>
            <a:r>
              <a:rPr lang="en-US" altLang="en-US" sz="2400" dirty="0" smtClean="0">
                <a:solidFill>
                  <a:srgbClr val="002060"/>
                </a:solidFill>
                <a:latin typeface="+mn-lt"/>
              </a:rPr>
              <a:t>4. </a:t>
            </a:r>
            <a:r>
              <a:rPr kumimoji="0" lang="en-US" altLang="en-US" sz="2400" dirty="0" smtClean="0">
                <a:solidFill>
                  <a:srgbClr val="002060"/>
                </a:solidFill>
              </a:rPr>
              <a:t>Observe the remainder of the tab. Do you have </a:t>
            </a:r>
            <a:r>
              <a:rPr lang="en-US" altLang="en-US" sz="2400" dirty="0" smtClean="0">
                <a:solidFill>
                  <a:srgbClr val="FF6600"/>
                </a:solidFill>
                <a:cs typeface="Arial" panose="020B0604020202020204" pitchFamily="34" charset="0"/>
              </a:rPr>
              <a:t>project specific</a:t>
            </a:r>
            <a:r>
              <a:rPr lang="en-US" altLang="en-US" sz="2400" dirty="0" smtClean="0">
                <a:solidFill>
                  <a:srgbClr val="FF9900"/>
                </a:solidFill>
                <a:cs typeface="Arial" panose="020B0604020202020204" pitchFamily="34" charset="0"/>
              </a:rPr>
              <a:t> </a:t>
            </a:r>
            <a:r>
              <a:rPr kumimoji="0" lang="en-US" altLang="en-US" sz="2400" dirty="0" smtClean="0">
                <a:solidFill>
                  <a:srgbClr val="002060"/>
                </a:solidFill>
              </a:rPr>
              <a:t>values?</a:t>
            </a:r>
            <a:endParaRPr kumimoji="0" lang="en-CA" altLang="en-US" sz="2400" dirty="0" smtClean="0">
              <a:solidFill>
                <a:srgbClr val="002060"/>
              </a:solidFill>
            </a:endParaRPr>
          </a:p>
        </p:txBody>
      </p:sp>
      <p:pic>
        <p:nvPicPr>
          <p:cNvPr id="30723" name="Picture 6"/>
          <p:cNvPicPr>
            <a:picLocks noChangeAspect="1" noChangeArrowheads="1"/>
          </p:cNvPicPr>
          <p:nvPr/>
        </p:nvPicPr>
        <p:blipFill>
          <a:blip r:embed="rId3">
            <a:extLst>
              <a:ext uri="{28A0092B-C50C-407E-A947-70E740481C1C}">
                <a14:useLocalDpi xmlns:a14="http://schemas.microsoft.com/office/drawing/2010/main" val="0"/>
              </a:ext>
            </a:extLst>
          </a:blip>
          <a:srcRect l="5486" t="47993" r="4482" b="25752"/>
          <a:stretch>
            <a:fillRect/>
          </a:stretch>
        </p:blipFill>
        <p:spPr bwMode="auto">
          <a:xfrm>
            <a:off x="341313" y="3048000"/>
            <a:ext cx="830897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5105400" y="3351212"/>
            <a:ext cx="1524000" cy="1449388"/>
          </a:xfrm>
          <a:prstGeom prst="rect">
            <a:avLst/>
          </a:prstGeom>
        </p:spPr>
        <p:txBody>
          <a:bodyPr lIns="91435" tIns="45718" rIns="91435" bIns="45718" anchor="ctr"/>
          <a:lstStyle>
            <a:lvl1pPr algn="l" defTabSz="912813" rtl="0" eaLnBrk="0" fontAlgn="base" hangingPunct="0">
              <a:spcBef>
                <a:spcPct val="0"/>
              </a:spcBef>
              <a:spcAft>
                <a:spcPct val="0"/>
              </a:spcAft>
              <a:defRPr sz="2800" kern="1200" cap="all">
                <a:solidFill>
                  <a:schemeClr val="tx1"/>
                </a:solidFill>
                <a:latin typeface="+mj-lt"/>
                <a:ea typeface="+mj-ea"/>
                <a:cs typeface="+mj-cs"/>
              </a:defRPr>
            </a:lvl1pPr>
            <a:lvl2pPr algn="l" defTabSz="912813" rtl="0" eaLnBrk="0" fontAlgn="base" hangingPunct="0">
              <a:spcBef>
                <a:spcPct val="0"/>
              </a:spcBef>
              <a:spcAft>
                <a:spcPct val="0"/>
              </a:spcAft>
              <a:defRPr sz="2800">
                <a:solidFill>
                  <a:schemeClr val="tx1"/>
                </a:solidFill>
                <a:latin typeface="Franklin Gothic Medium" pitchFamily="34" charset="0"/>
              </a:defRPr>
            </a:lvl2pPr>
            <a:lvl3pPr algn="l" defTabSz="912813" rtl="0" eaLnBrk="0" fontAlgn="base" hangingPunct="0">
              <a:spcBef>
                <a:spcPct val="0"/>
              </a:spcBef>
              <a:spcAft>
                <a:spcPct val="0"/>
              </a:spcAft>
              <a:defRPr sz="2800">
                <a:solidFill>
                  <a:schemeClr val="tx1"/>
                </a:solidFill>
                <a:latin typeface="Franklin Gothic Medium" pitchFamily="34" charset="0"/>
              </a:defRPr>
            </a:lvl3pPr>
            <a:lvl4pPr algn="l" defTabSz="912813" rtl="0" eaLnBrk="0" fontAlgn="base" hangingPunct="0">
              <a:spcBef>
                <a:spcPct val="0"/>
              </a:spcBef>
              <a:spcAft>
                <a:spcPct val="0"/>
              </a:spcAft>
              <a:defRPr sz="2800">
                <a:solidFill>
                  <a:schemeClr val="tx1"/>
                </a:solidFill>
                <a:latin typeface="Franklin Gothic Medium" pitchFamily="34" charset="0"/>
              </a:defRPr>
            </a:lvl4pPr>
            <a:lvl5pPr algn="l" defTabSz="912813" rtl="0" eaLnBrk="0" fontAlgn="base" hangingPunct="0">
              <a:spcBef>
                <a:spcPct val="0"/>
              </a:spcBef>
              <a:spcAft>
                <a:spcPct val="0"/>
              </a:spcAft>
              <a:defRPr sz="2800">
                <a:solidFill>
                  <a:schemeClr val="tx1"/>
                </a:solidFill>
                <a:latin typeface="Franklin Gothic Medium" pitchFamily="34" charset="0"/>
              </a:defRPr>
            </a:lvl5pPr>
            <a:lvl6pPr marL="457200" algn="l" defTabSz="912813" rtl="0" fontAlgn="base">
              <a:spcBef>
                <a:spcPct val="0"/>
              </a:spcBef>
              <a:spcAft>
                <a:spcPct val="0"/>
              </a:spcAft>
              <a:defRPr sz="2800">
                <a:solidFill>
                  <a:schemeClr val="tx1"/>
                </a:solidFill>
                <a:latin typeface="Franklin Gothic Medium" pitchFamily="34" charset="0"/>
              </a:defRPr>
            </a:lvl6pPr>
            <a:lvl7pPr marL="914400" algn="l" defTabSz="912813" rtl="0" fontAlgn="base">
              <a:spcBef>
                <a:spcPct val="0"/>
              </a:spcBef>
              <a:spcAft>
                <a:spcPct val="0"/>
              </a:spcAft>
              <a:defRPr sz="2800">
                <a:solidFill>
                  <a:schemeClr val="tx1"/>
                </a:solidFill>
                <a:latin typeface="Franklin Gothic Medium" pitchFamily="34" charset="0"/>
              </a:defRPr>
            </a:lvl7pPr>
            <a:lvl8pPr marL="1371600" algn="l" defTabSz="912813" rtl="0" fontAlgn="base">
              <a:spcBef>
                <a:spcPct val="0"/>
              </a:spcBef>
              <a:spcAft>
                <a:spcPct val="0"/>
              </a:spcAft>
              <a:defRPr sz="2800">
                <a:solidFill>
                  <a:schemeClr val="tx1"/>
                </a:solidFill>
                <a:latin typeface="Franklin Gothic Medium" pitchFamily="34" charset="0"/>
              </a:defRPr>
            </a:lvl8pPr>
            <a:lvl9pPr marL="1828800" algn="l" defTabSz="912813" rtl="0" fontAlgn="base">
              <a:spcBef>
                <a:spcPct val="0"/>
              </a:spcBef>
              <a:spcAft>
                <a:spcPct val="0"/>
              </a:spcAft>
              <a:defRPr sz="2800">
                <a:solidFill>
                  <a:schemeClr val="tx1"/>
                </a:solidFill>
                <a:latin typeface="Franklin Gothic Medium" pitchFamily="34" charset="0"/>
              </a:defRPr>
            </a:lvl9pPr>
          </a:lstStyle>
          <a:p>
            <a:pPr algn="ctr">
              <a:defRPr/>
            </a:pPr>
            <a:r>
              <a:rPr kumimoji="0" lang="en-US" sz="8800" b="1" cap="none" dirty="0" smtClean="0">
                <a:ln w="18000">
                  <a:solidFill>
                    <a:srgbClr val="FF0000"/>
                  </a:solidFill>
                  <a:prstDash val="solid"/>
                  <a:miter lim="800000"/>
                </a:ln>
                <a:noFill/>
                <a:effectLst>
                  <a:outerShdw blurRad="25500" dist="23000" dir="7020000" algn="tl">
                    <a:srgbClr val="000000">
                      <a:alpha val="50000"/>
                    </a:srgbClr>
                  </a:outerShdw>
                </a:effectLst>
              </a:rPr>
              <a:t>?</a:t>
            </a:r>
            <a:endParaRPr kumimoji="0" lang="en-CA" sz="8800" b="1" cap="none" dirty="0">
              <a:ln w="18000">
                <a:solidFill>
                  <a:srgbClr val="FF0000"/>
                </a:solidFill>
                <a:prstDash val="solid"/>
                <a:miter lim="800000"/>
              </a:ln>
              <a:noFill/>
              <a:effectLst>
                <a:outerShdw blurRad="25500" dist="23000" dir="7020000" algn="tl">
                  <a:srgbClr val="000000">
                    <a:alpha val="50000"/>
                  </a:srgbClr>
                </a:outerShdw>
              </a:effectLst>
            </a:endParaRPr>
          </a:p>
        </p:txBody>
      </p:sp>
      <p:sp>
        <p:nvSpPr>
          <p:cNvPr id="9" name="Oval 8"/>
          <p:cNvSpPr/>
          <p:nvPr/>
        </p:nvSpPr>
        <p:spPr>
          <a:xfrm>
            <a:off x="4675188" y="2971800"/>
            <a:ext cx="2411412" cy="2209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pic>
        <p:nvPicPr>
          <p:cNvPr id="30727" name="Picture 4"/>
          <p:cNvPicPr>
            <a:picLocks noChangeAspect="1" noChangeArrowheads="1"/>
          </p:cNvPicPr>
          <p:nvPr/>
        </p:nvPicPr>
        <p:blipFill>
          <a:blip r:embed="rId4">
            <a:extLst>
              <a:ext uri="{28A0092B-C50C-407E-A947-70E740481C1C}">
                <a14:useLocalDpi xmlns:a14="http://schemas.microsoft.com/office/drawing/2010/main" val="0"/>
              </a:ext>
            </a:extLst>
          </a:blip>
          <a:srcRect l="4935" t="96321" r="16438" b="1756"/>
          <a:stretch>
            <a:fillRect/>
          </a:stretch>
        </p:blipFill>
        <p:spPr bwMode="auto">
          <a:xfrm>
            <a:off x="341313" y="5562600"/>
            <a:ext cx="830897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9"/>
          <p:cNvSpPr/>
          <p:nvPr/>
        </p:nvSpPr>
        <p:spPr>
          <a:xfrm>
            <a:off x="876300" y="5519738"/>
            <a:ext cx="952500"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30729"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F1F9E24F-7769-4253-A9AE-C167C97A3ABB}" type="slidenum">
              <a:rPr lang="en-US" altLang="en-US" sz="1800">
                <a:solidFill>
                  <a:srgbClr val="909395"/>
                </a:solidFill>
                <a:cs typeface="Arial" panose="020B0604020202020204" pitchFamily="34" charset="0"/>
              </a:rPr>
              <a:pPr>
                <a:spcBef>
                  <a:spcPct val="0"/>
                </a:spcBef>
                <a:buFontTx/>
                <a:buNone/>
              </a:pPr>
              <a:t>6</a:t>
            </a:fld>
            <a:endParaRPr lang="en-US" altLang="en-US" sz="1800">
              <a:solidFill>
                <a:srgbClr val="909395"/>
              </a:solidFill>
              <a:cs typeface="Arial" panose="020B0604020202020204" pitchFamily="34" charset="0"/>
            </a:endParaRPr>
          </a:p>
        </p:txBody>
      </p:sp>
      <p:pic>
        <p:nvPicPr>
          <p:cNvPr id="11" name="Picture 8"/>
          <p:cNvPicPr>
            <a:picLocks noChangeAspect="1" noChangeArrowheads="1"/>
          </p:cNvPicPr>
          <p:nvPr/>
        </p:nvPicPr>
        <p:blipFill>
          <a:blip r:embed="rId5">
            <a:extLst>
              <a:ext uri="{28A0092B-C50C-407E-A947-70E740481C1C}">
                <a14:useLocalDpi xmlns:a14="http://schemas.microsoft.com/office/drawing/2010/main" val="0"/>
              </a:ext>
            </a:extLst>
          </a:blip>
          <a:srcRect l="53017" t="35434" r="32007" b="60175"/>
          <a:stretch>
            <a:fillRect/>
          </a:stretch>
        </p:blipFill>
        <p:spPr bwMode="auto">
          <a:xfrm>
            <a:off x="381000" y="1028700"/>
            <a:ext cx="5859462"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15773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533400" y="350520"/>
            <a:ext cx="8229600" cy="5486400"/>
          </a:xfrm>
          <a:solidFill>
            <a:schemeClr val="bg1"/>
          </a:solidFill>
        </p:spPr>
        <p:txBody>
          <a:bodyPr/>
          <a:lstStyle/>
          <a:p>
            <a:pPr marL="0" indent="0" eaLnBrk="1" hangingPunct="1">
              <a:buClr>
                <a:schemeClr val="accent2"/>
              </a:buClr>
              <a:buFontTx/>
              <a:buNone/>
              <a:defRPr/>
            </a:pPr>
            <a:r>
              <a:rPr kumimoji="1" lang="en-US" altLang="en-US" sz="2400" kern="1200" dirty="0">
                <a:solidFill>
                  <a:srgbClr val="002060"/>
                </a:solidFill>
              </a:rPr>
              <a:t>5. </a:t>
            </a:r>
            <a:r>
              <a:rPr lang="en-US" altLang="en-US" sz="2400" dirty="0" smtClean="0">
                <a:solidFill>
                  <a:srgbClr val="002060"/>
                </a:solidFill>
              </a:rPr>
              <a:t>Go to Alt 1 tab.</a:t>
            </a:r>
          </a:p>
          <a:p>
            <a:pPr marL="0" indent="0" eaLnBrk="1" hangingPunct="1">
              <a:buClr>
                <a:schemeClr val="accent2"/>
              </a:buClr>
              <a:buFontTx/>
              <a:buNone/>
              <a:defRPr/>
            </a:pPr>
            <a:endParaRPr lang="en-US" altLang="en-US" sz="1600" dirty="0" smtClean="0">
              <a:solidFill>
                <a:srgbClr val="002060"/>
              </a:solidFill>
            </a:endParaRPr>
          </a:p>
          <a:p>
            <a:pPr marL="0" indent="0" eaLnBrk="1" hangingPunct="1">
              <a:buClr>
                <a:schemeClr val="accent2"/>
              </a:buClr>
              <a:buFontTx/>
              <a:buNone/>
              <a:defRPr/>
            </a:pPr>
            <a:r>
              <a:rPr kumimoji="1" lang="en-US" altLang="en-US" sz="2400" kern="1200" dirty="0">
                <a:solidFill>
                  <a:srgbClr val="002060"/>
                </a:solidFill>
              </a:rPr>
              <a:t>6. </a:t>
            </a:r>
            <a:r>
              <a:rPr lang="en-US" altLang="en-US" sz="2400" dirty="0" smtClean="0">
                <a:solidFill>
                  <a:srgbClr val="002060"/>
                </a:solidFill>
              </a:rPr>
              <a:t>Select </a:t>
            </a:r>
            <a:r>
              <a:rPr kumimoji="1" lang="en-US" altLang="en-US" sz="2400" dirty="0" smtClean="0">
                <a:solidFill>
                  <a:srgbClr val="FF6600"/>
                </a:solidFill>
                <a:cs typeface="Arial" panose="020B0604020202020204" pitchFamily="34" charset="0"/>
              </a:rPr>
              <a:t>Project Type</a:t>
            </a:r>
            <a:r>
              <a:rPr lang="en-US" altLang="en-US" sz="2400" dirty="0" smtClean="0">
                <a:solidFill>
                  <a:srgbClr val="002060"/>
                </a:solidFill>
              </a:rPr>
              <a:t>.</a:t>
            </a:r>
          </a:p>
          <a:p>
            <a:pPr marL="0" indent="0" eaLnBrk="1" hangingPunct="1">
              <a:buClr>
                <a:schemeClr val="accent2"/>
              </a:buClr>
              <a:buFontTx/>
              <a:buNone/>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buFontTx/>
              <a:buNone/>
              <a:defRPr/>
            </a:pPr>
            <a:endParaRPr lang="en-US" altLang="en-US" sz="2400" dirty="0" smtClean="0">
              <a:solidFill>
                <a:srgbClr val="002060"/>
              </a:solidFill>
            </a:endParaRPr>
          </a:p>
          <a:p>
            <a:pPr marL="0" indent="0" eaLnBrk="1" hangingPunct="1">
              <a:buClr>
                <a:schemeClr val="accent2"/>
              </a:buClr>
              <a:buFontTx/>
              <a:buNone/>
              <a:defRPr/>
            </a:pPr>
            <a:endParaRPr kumimoji="1" lang="en-US" altLang="en-US" sz="2400" dirty="0" smtClean="0">
              <a:solidFill>
                <a:srgbClr val="FF6600"/>
              </a:solidFill>
              <a:cs typeface="Arial" panose="020B0604020202020204" pitchFamily="34" charset="0"/>
            </a:endParaRPr>
          </a:p>
          <a:p>
            <a:pPr marL="0" indent="0" eaLnBrk="1" hangingPunct="1">
              <a:buClr>
                <a:schemeClr val="accent2"/>
              </a:buClr>
              <a:buFontTx/>
              <a:buNone/>
              <a:defRPr/>
            </a:pPr>
            <a:r>
              <a:rPr kumimoji="1" lang="en-US" altLang="en-US" sz="2400" kern="1200" dirty="0">
                <a:solidFill>
                  <a:srgbClr val="002060"/>
                </a:solidFill>
              </a:rPr>
              <a:t>7. </a:t>
            </a:r>
            <a:r>
              <a:rPr lang="en-US" altLang="en-US" sz="2400" dirty="0">
                <a:solidFill>
                  <a:srgbClr val="002060"/>
                </a:solidFill>
              </a:rPr>
              <a:t>Select the </a:t>
            </a:r>
            <a:r>
              <a:rPr kumimoji="1" lang="en-US" altLang="en-US" sz="2400" dirty="0" smtClean="0">
                <a:solidFill>
                  <a:srgbClr val="FF6600"/>
                </a:solidFill>
                <a:cs typeface="Arial" panose="020B0604020202020204" pitchFamily="34" charset="0"/>
              </a:rPr>
              <a:t>setting</a:t>
            </a:r>
            <a:r>
              <a:rPr lang="en-US" altLang="en-US" sz="2400" dirty="0" smtClean="0">
                <a:solidFill>
                  <a:srgbClr val="002060"/>
                </a:solidFill>
              </a:rPr>
              <a:t>.</a:t>
            </a:r>
          </a:p>
          <a:p>
            <a:pPr marL="0" indent="0" eaLnBrk="1" hangingPunct="1">
              <a:buClr>
                <a:schemeClr val="accent2"/>
              </a:buClr>
              <a:buFontTx/>
              <a:buNone/>
              <a:defRPr/>
            </a:pPr>
            <a:endParaRPr lang="en-US" altLang="en-US" sz="2400" dirty="0" smtClean="0">
              <a:solidFill>
                <a:srgbClr val="002060"/>
              </a:solidFill>
            </a:endParaRPr>
          </a:p>
          <a:p>
            <a:pPr marL="0" indent="0" eaLnBrk="1" hangingPunct="1">
              <a:buClr>
                <a:schemeClr val="accent2"/>
              </a:buClr>
              <a:buFontTx/>
              <a:buNone/>
              <a:defRPr/>
            </a:pPr>
            <a:endParaRPr lang="en-US" altLang="en-US" sz="1600" dirty="0" smtClean="0">
              <a:solidFill>
                <a:srgbClr val="002060"/>
              </a:solidFill>
            </a:endParaRPr>
          </a:p>
          <a:p>
            <a:pPr marL="0" indent="0" eaLnBrk="1" hangingPunct="1">
              <a:buClr>
                <a:schemeClr val="accent2"/>
              </a:buClr>
              <a:buFontTx/>
              <a:buNone/>
              <a:defRPr/>
            </a:pPr>
            <a:r>
              <a:rPr kumimoji="1" lang="en-US" altLang="en-US" sz="2400" kern="1200" dirty="0">
                <a:solidFill>
                  <a:srgbClr val="002060"/>
                </a:solidFill>
              </a:rPr>
              <a:t>8. </a:t>
            </a:r>
            <a:r>
              <a:rPr lang="en-US" altLang="en-US" sz="2400" dirty="0" smtClean="0">
                <a:solidFill>
                  <a:srgbClr val="002060"/>
                </a:solidFill>
              </a:rPr>
              <a:t>Choose a </a:t>
            </a:r>
            <a:r>
              <a:rPr kumimoji="1" lang="en-US" altLang="en-US" sz="2400" dirty="0" smtClean="0">
                <a:solidFill>
                  <a:srgbClr val="FF6600"/>
                </a:solidFill>
                <a:cs typeface="Arial" panose="020B0604020202020204" pitchFamily="34" charset="0"/>
              </a:rPr>
              <a:t>name</a:t>
            </a:r>
            <a:r>
              <a:rPr lang="en-US" altLang="en-US" sz="2400" dirty="0" smtClean="0">
                <a:solidFill>
                  <a:srgbClr val="002060"/>
                </a:solidFill>
              </a:rPr>
              <a:t> for Alternative 1.</a:t>
            </a: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CA" altLang="en-US" sz="2400" dirty="0" smtClean="0">
              <a:solidFill>
                <a:srgbClr val="002060"/>
              </a:solidFill>
            </a:endParaRPr>
          </a:p>
        </p:txBody>
      </p:sp>
      <p:pic>
        <p:nvPicPr>
          <p:cNvPr id="32773" name="Picture 7"/>
          <p:cNvPicPr>
            <a:picLocks noChangeAspect="1" noChangeArrowheads="1"/>
          </p:cNvPicPr>
          <p:nvPr/>
        </p:nvPicPr>
        <p:blipFill>
          <a:blip r:embed="rId3">
            <a:extLst>
              <a:ext uri="{28A0092B-C50C-407E-A947-70E740481C1C}">
                <a14:useLocalDpi xmlns:a14="http://schemas.microsoft.com/office/drawing/2010/main" val="0"/>
              </a:ext>
            </a:extLst>
          </a:blip>
          <a:srcRect l="4875" t="96487" r="29655" b="2055"/>
          <a:stretch>
            <a:fillRect/>
          </a:stretch>
        </p:blipFill>
        <p:spPr bwMode="auto">
          <a:xfrm>
            <a:off x="685800" y="885825"/>
            <a:ext cx="7315200" cy="25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6" name="Oval 5"/>
          <p:cNvSpPr/>
          <p:nvPr/>
        </p:nvSpPr>
        <p:spPr>
          <a:xfrm>
            <a:off x="2057400" y="862013"/>
            <a:ext cx="457200" cy="2809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defRPr/>
            </a:pPr>
            <a:endParaRPr lang="en-CA" altLang="en-US" smtClean="0">
              <a:solidFill>
                <a:srgbClr val="FFFFFF"/>
              </a:solidFill>
              <a:latin typeface="Arial" pitchFamily="34" charset="0"/>
            </a:endParaRPr>
          </a:p>
        </p:txBody>
      </p:sp>
      <p:sp>
        <p:nvSpPr>
          <p:cNvPr id="32775"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418F862C-8E1D-4FAB-8349-FF803A6D93AE}" type="slidenum">
              <a:rPr lang="en-US" altLang="en-US" sz="1800">
                <a:solidFill>
                  <a:srgbClr val="909395"/>
                </a:solidFill>
                <a:cs typeface="Arial" panose="020B0604020202020204" pitchFamily="34" charset="0"/>
              </a:rPr>
              <a:pPr>
                <a:spcBef>
                  <a:spcPct val="0"/>
                </a:spcBef>
                <a:buFontTx/>
                <a:buNone/>
              </a:pPr>
              <a:t>7</a:t>
            </a:fld>
            <a:endParaRPr lang="en-US" altLang="en-US" sz="1800">
              <a:solidFill>
                <a:srgbClr val="909395"/>
              </a:solidFill>
              <a:cs typeface="Arial" panose="020B0604020202020204" pitchFamily="34" charset="0"/>
            </a:endParaRPr>
          </a:p>
        </p:txBody>
      </p:sp>
      <p:pic>
        <p:nvPicPr>
          <p:cNvPr id="9" name="Picture 8"/>
          <p:cNvPicPr/>
          <p:nvPr/>
        </p:nvPicPr>
        <p:blipFill rotWithShape="1">
          <a:blip r:embed="rId4"/>
          <a:srcRect l="53308" t="32022" r="29203" b="57586"/>
          <a:stretch/>
        </p:blipFill>
        <p:spPr bwMode="auto">
          <a:xfrm>
            <a:off x="618490" y="1711960"/>
            <a:ext cx="4351020" cy="1488440"/>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5"/>
          <a:srcRect l="53205" t="31906" r="28686" b="63209"/>
          <a:stretch/>
        </p:blipFill>
        <p:spPr bwMode="auto">
          <a:xfrm>
            <a:off x="593090" y="3653631"/>
            <a:ext cx="6157595" cy="838200"/>
          </a:xfrm>
          <a:prstGeom prst="rect">
            <a:avLst/>
          </a:prstGeom>
          <a:ln>
            <a:noFill/>
          </a:ln>
          <a:extLst>
            <a:ext uri="{53640926-AAD7-44D8-BBD7-CCE9431645EC}">
              <a14:shadowObscured xmlns:a14="http://schemas.microsoft.com/office/drawing/2010/main"/>
            </a:ext>
          </a:extLst>
        </p:spPr>
      </p:pic>
      <p:pic>
        <p:nvPicPr>
          <p:cNvPr id="11" name="Picture 10"/>
          <p:cNvPicPr/>
          <p:nvPr/>
        </p:nvPicPr>
        <p:blipFill rotWithShape="1">
          <a:blip r:embed="rId6"/>
          <a:srcRect l="53316" t="37150" r="29555" b="57883"/>
          <a:stretch/>
        </p:blipFill>
        <p:spPr bwMode="auto">
          <a:xfrm>
            <a:off x="533400" y="5030311"/>
            <a:ext cx="5206365" cy="762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112729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idx="1"/>
          </p:nvPr>
        </p:nvSpPr>
        <p:spPr>
          <a:xfrm>
            <a:off x="228600" y="533400"/>
            <a:ext cx="8458200" cy="4191000"/>
          </a:xfrm>
          <a:solidFill>
            <a:schemeClr val="bg1"/>
          </a:solidFill>
        </p:spPr>
        <p:txBody>
          <a:bodyPr/>
          <a:lstStyle/>
          <a:p>
            <a:pPr marL="0" indent="0" eaLnBrk="1" hangingPunct="1">
              <a:buClr>
                <a:schemeClr val="accent2"/>
              </a:buClr>
              <a:buFontTx/>
              <a:buNone/>
              <a:defRPr/>
            </a:pPr>
            <a:r>
              <a:rPr kumimoji="1" lang="en-US" altLang="en-US" sz="2400" kern="1200" dirty="0">
                <a:solidFill>
                  <a:srgbClr val="002060"/>
                </a:solidFill>
              </a:rPr>
              <a:t>9. </a:t>
            </a:r>
            <a:r>
              <a:rPr lang="en-US" altLang="en-US" sz="2800" dirty="0" smtClean="0">
                <a:solidFill>
                  <a:srgbClr val="002060"/>
                </a:solidFill>
              </a:rPr>
              <a:t>Identify the construction </a:t>
            </a:r>
            <a:r>
              <a:rPr kumimoji="1" lang="en-US" altLang="en-US" sz="2800" dirty="0" smtClean="0">
                <a:solidFill>
                  <a:srgbClr val="FF6600"/>
                </a:solidFill>
                <a:cs typeface="Arial" panose="020B0604020202020204" pitchFamily="34" charset="0"/>
              </a:rPr>
              <a:t>start/end</a:t>
            </a:r>
            <a:r>
              <a:rPr lang="en-US" altLang="en-US" sz="2800" dirty="0" smtClean="0">
                <a:solidFill>
                  <a:srgbClr val="002060"/>
                </a:solidFill>
              </a:rPr>
              <a:t> years.</a:t>
            </a: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buFontTx/>
              <a:buNone/>
              <a:defRPr/>
            </a:pPr>
            <a:endParaRPr lang="en-US" altLang="en-US" sz="2800" dirty="0" smtClean="0">
              <a:solidFill>
                <a:srgbClr val="002060"/>
              </a:solidFill>
            </a:endParaRPr>
          </a:p>
          <a:p>
            <a:pPr marL="0" indent="0" eaLnBrk="1" hangingPunct="1">
              <a:buClr>
                <a:schemeClr val="accent2"/>
              </a:buClr>
              <a:buFontTx/>
              <a:buNone/>
              <a:defRPr/>
            </a:pPr>
            <a:r>
              <a:rPr kumimoji="1" lang="en-US" altLang="en-US" sz="2400" kern="1200" dirty="0">
                <a:solidFill>
                  <a:srgbClr val="002060"/>
                </a:solidFill>
              </a:rPr>
              <a:t>10. </a:t>
            </a:r>
            <a:r>
              <a:rPr lang="en-US" altLang="en-US" sz="2800" dirty="0" smtClean="0">
                <a:solidFill>
                  <a:srgbClr val="002060"/>
                </a:solidFill>
              </a:rPr>
              <a:t>Enter </a:t>
            </a:r>
            <a:r>
              <a:rPr kumimoji="1" lang="en-US" altLang="en-US" sz="2800" dirty="0" smtClean="0">
                <a:solidFill>
                  <a:srgbClr val="FF6600"/>
                </a:solidFill>
                <a:cs typeface="Arial" panose="020B0604020202020204" pitchFamily="34" charset="0"/>
              </a:rPr>
              <a:t>original</a:t>
            </a:r>
            <a:r>
              <a:rPr lang="en-US" altLang="en-US" sz="2800" dirty="0" smtClean="0">
                <a:solidFill>
                  <a:srgbClr val="002060"/>
                </a:solidFill>
              </a:rPr>
              <a:t> (historical) project cost (optional).</a:t>
            </a:r>
          </a:p>
          <a:p>
            <a:pPr marL="0" indent="0" eaLnBrk="1" hangingPunct="1">
              <a:buClr>
                <a:schemeClr val="accent2"/>
              </a:buClr>
              <a:buFontTx/>
              <a:buNone/>
              <a:defRPr/>
            </a:pPr>
            <a:endParaRPr lang="en-US" altLang="en-US" sz="2800" dirty="0" smtClean="0">
              <a:solidFill>
                <a:srgbClr val="002060"/>
              </a:solidFill>
            </a:endParaRP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defRPr/>
            </a:pPr>
            <a:endParaRPr lang="en-US" altLang="en-US" sz="2800" dirty="0" smtClean="0">
              <a:solidFill>
                <a:srgbClr val="002060"/>
              </a:solidFill>
            </a:endParaRPr>
          </a:p>
          <a:p>
            <a:pPr marL="0" indent="0" eaLnBrk="1" hangingPunct="1">
              <a:buClr>
                <a:schemeClr val="accent2"/>
              </a:buClr>
              <a:buFontTx/>
              <a:buNone/>
              <a:defRPr/>
            </a:pPr>
            <a:endParaRPr lang="en-CA" altLang="en-US" sz="2800" dirty="0" smtClean="0">
              <a:solidFill>
                <a:srgbClr val="002060"/>
              </a:solidFill>
            </a:endParaRPr>
          </a:p>
        </p:txBody>
      </p:sp>
      <p:sp>
        <p:nvSpPr>
          <p:cNvPr id="34823"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7B1027C2-7577-4921-AD3D-8C2BB526A854}" type="slidenum">
              <a:rPr lang="en-US" altLang="en-US" sz="1800">
                <a:solidFill>
                  <a:srgbClr val="909395"/>
                </a:solidFill>
                <a:cs typeface="Arial" panose="020B0604020202020204" pitchFamily="34" charset="0"/>
              </a:rPr>
              <a:pPr>
                <a:spcBef>
                  <a:spcPct val="0"/>
                </a:spcBef>
                <a:buFontTx/>
                <a:buNone/>
              </a:pPr>
              <a:t>8</a:t>
            </a:fld>
            <a:endParaRPr lang="en-US" altLang="en-US" sz="1800">
              <a:solidFill>
                <a:srgbClr val="909395"/>
              </a:solidFill>
              <a:cs typeface="Arial" panose="020B0604020202020204" pitchFamily="34" charset="0"/>
            </a:endParaRPr>
          </a:p>
        </p:txBody>
      </p:sp>
      <p:pic>
        <p:nvPicPr>
          <p:cNvPr id="8" name="Picture 7"/>
          <p:cNvPicPr/>
          <p:nvPr/>
        </p:nvPicPr>
        <p:blipFill rotWithShape="1">
          <a:blip r:embed="rId3"/>
          <a:srcRect l="53354" t="44572" r="22596" b="50600"/>
          <a:stretch/>
        </p:blipFill>
        <p:spPr bwMode="auto">
          <a:xfrm>
            <a:off x="381000" y="1176020"/>
            <a:ext cx="6400800" cy="1186180"/>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4"/>
          <a:srcRect l="53247" t="51629" r="23440" b="40305"/>
          <a:stretch/>
        </p:blipFill>
        <p:spPr bwMode="auto">
          <a:xfrm>
            <a:off x="381000" y="3157855"/>
            <a:ext cx="6324600" cy="176149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39230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idx="1"/>
          </p:nvPr>
        </p:nvSpPr>
        <p:spPr>
          <a:xfrm>
            <a:off x="228600" y="228600"/>
            <a:ext cx="8505825" cy="3733800"/>
          </a:xfrm>
          <a:solidFill>
            <a:schemeClr val="bg1"/>
          </a:solidFill>
        </p:spPr>
        <p:txBody>
          <a:bodyPr/>
          <a:lstStyle/>
          <a:p>
            <a:pPr marL="0" indent="0" eaLnBrk="1" hangingPunct="1">
              <a:buClr>
                <a:schemeClr val="accent2"/>
              </a:buClr>
              <a:buFontTx/>
              <a:buNone/>
              <a:defRPr/>
            </a:pPr>
            <a:r>
              <a:rPr kumimoji="1" lang="en-US" altLang="en-US" sz="2400" kern="1200" dirty="0">
                <a:solidFill>
                  <a:srgbClr val="002060"/>
                </a:solidFill>
              </a:rPr>
              <a:t>11. </a:t>
            </a:r>
            <a:r>
              <a:rPr lang="en-US" altLang="en-US" sz="2400" dirty="0" smtClean="0">
                <a:solidFill>
                  <a:srgbClr val="002060"/>
                </a:solidFill>
              </a:rPr>
              <a:t>Enter </a:t>
            </a:r>
            <a:r>
              <a:rPr kumimoji="1" lang="en-US" altLang="en-US" sz="2400" dirty="0" smtClean="0">
                <a:solidFill>
                  <a:srgbClr val="FF6600"/>
                </a:solidFill>
                <a:cs typeface="Arial" panose="020B0604020202020204" pitchFamily="34" charset="0"/>
              </a:rPr>
              <a:t>construction</a:t>
            </a:r>
            <a:r>
              <a:rPr lang="en-US" altLang="en-US" sz="2400" dirty="0" smtClean="0">
                <a:solidFill>
                  <a:srgbClr val="002060"/>
                </a:solidFill>
              </a:rPr>
              <a:t> costs for Alt 1.</a:t>
            </a: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defRPr/>
            </a:pPr>
            <a:endParaRPr lang="en-US" altLang="en-US" sz="2400" dirty="0" smtClean="0">
              <a:solidFill>
                <a:srgbClr val="002060"/>
              </a:solidFill>
            </a:endParaRPr>
          </a:p>
          <a:p>
            <a:pPr marL="0" indent="0" eaLnBrk="1" hangingPunct="1">
              <a:buClr>
                <a:schemeClr val="accent2"/>
              </a:buClr>
              <a:buFontTx/>
              <a:buNone/>
              <a:defRPr/>
            </a:pPr>
            <a:endParaRPr lang="en-US" altLang="en-US" sz="2400" dirty="0" smtClean="0">
              <a:solidFill>
                <a:srgbClr val="002060"/>
              </a:solidFill>
            </a:endParaRPr>
          </a:p>
          <a:p>
            <a:pPr marL="0" indent="0" eaLnBrk="1" hangingPunct="1">
              <a:spcBef>
                <a:spcPct val="0"/>
              </a:spcBef>
              <a:buClr>
                <a:schemeClr val="accent2"/>
              </a:buClr>
              <a:buFontTx/>
              <a:buNone/>
              <a:defRPr/>
            </a:pPr>
            <a:r>
              <a:rPr kumimoji="1" lang="en-US" altLang="en-US" sz="2400" kern="1200" dirty="0">
                <a:solidFill>
                  <a:srgbClr val="002060"/>
                </a:solidFill>
              </a:rPr>
              <a:t>12. </a:t>
            </a:r>
            <a:r>
              <a:rPr lang="en-US" altLang="en-US" sz="2400" dirty="0" smtClean="0">
                <a:solidFill>
                  <a:srgbClr val="002060"/>
                </a:solidFill>
              </a:rPr>
              <a:t>Enter any </a:t>
            </a:r>
            <a:r>
              <a:rPr kumimoji="1" lang="en-US" altLang="en-US" sz="2400" dirty="0" smtClean="0">
                <a:solidFill>
                  <a:srgbClr val="FF6600"/>
                </a:solidFill>
                <a:cs typeface="Arial" panose="020B0604020202020204" pitchFamily="34" charset="0"/>
              </a:rPr>
              <a:t>specified</a:t>
            </a:r>
            <a:r>
              <a:rPr lang="en-US" altLang="en-US" sz="2400" dirty="0" smtClean="0">
                <a:solidFill>
                  <a:srgbClr val="002060"/>
                </a:solidFill>
              </a:rPr>
              <a:t> O&amp;M costs. Leave blank to only use </a:t>
            </a:r>
            <a:r>
              <a:rPr kumimoji="1" lang="en-US" altLang="en-US" sz="2400" dirty="0" smtClean="0">
                <a:solidFill>
                  <a:srgbClr val="FF6600"/>
                </a:solidFill>
                <a:cs typeface="Arial" panose="020B0604020202020204" pitchFamily="34" charset="0"/>
              </a:rPr>
              <a:t>scheduled</a:t>
            </a:r>
            <a:r>
              <a:rPr lang="en-US" altLang="en-US" sz="3600" dirty="0" smtClean="0">
                <a:solidFill>
                  <a:srgbClr val="FF9900"/>
                </a:solidFill>
                <a:cs typeface="Arial" panose="020B0604020202020204" pitchFamily="34" charset="0"/>
              </a:rPr>
              <a:t> </a:t>
            </a:r>
            <a:r>
              <a:rPr lang="en-US" altLang="en-US" sz="2400" dirty="0" smtClean="0">
                <a:solidFill>
                  <a:srgbClr val="002060"/>
                </a:solidFill>
              </a:rPr>
              <a:t>O&amp;M costs.</a:t>
            </a:r>
          </a:p>
          <a:p>
            <a:pPr marL="0" indent="0" eaLnBrk="1" hangingPunct="1">
              <a:buClr>
                <a:schemeClr val="accent2"/>
              </a:buClr>
              <a:defRPr/>
            </a:pPr>
            <a:endParaRPr lang="en-CA" altLang="en-US" sz="2400" dirty="0" smtClean="0">
              <a:solidFill>
                <a:srgbClr val="002060"/>
              </a:solidFill>
            </a:endParaRPr>
          </a:p>
        </p:txBody>
      </p:sp>
      <p:pic>
        <p:nvPicPr>
          <p:cNvPr id="36870" name="Picture 7"/>
          <p:cNvPicPr>
            <a:picLocks noChangeAspect="1" noChangeArrowheads="1"/>
          </p:cNvPicPr>
          <p:nvPr/>
        </p:nvPicPr>
        <p:blipFill>
          <a:blip r:embed="rId3">
            <a:extLst>
              <a:ext uri="{28A0092B-C50C-407E-A947-70E740481C1C}">
                <a14:useLocalDpi xmlns:a14="http://schemas.microsoft.com/office/drawing/2010/main" val="0"/>
              </a:ext>
            </a:extLst>
          </a:blip>
          <a:srcRect l="53526" t="73318" r="10387" b="12660"/>
          <a:stretch>
            <a:fillRect/>
          </a:stretch>
        </p:blipFill>
        <p:spPr bwMode="auto">
          <a:xfrm>
            <a:off x="457200" y="3848100"/>
            <a:ext cx="7872413"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BA5D991E-1C13-4F5D-B10C-A10923866487}" type="slidenum">
              <a:rPr lang="en-US" altLang="en-US" sz="1800">
                <a:solidFill>
                  <a:srgbClr val="909395"/>
                </a:solidFill>
                <a:cs typeface="Arial" panose="020B0604020202020204" pitchFamily="34" charset="0"/>
              </a:rPr>
              <a:pPr>
                <a:spcBef>
                  <a:spcPct val="0"/>
                </a:spcBef>
                <a:buFontTx/>
                <a:buNone/>
              </a:pPr>
              <a:t>9</a:t>
            </a:fld>
            <a:endParaRPr lang="en-US" altLang="en-US" sz="1800">
              <a:solidFill>
                <a:srgbClr val="909395"/>
              </a:solidFill>
              <a:cs typeface="Arial" panose="020B0604020202020204" pitchFamily="34" charset="0"/>
            </a:endParaRPr>
          </a:p>
        </p:txBody>
      </p:sp>
      <p:pic>
        <p:nvPicPr>
          <p:cNvPr id="8" name="Picture 7"/>
          <p:cNvPicPr/>
          <p:nvPr/>
        </p:nvPicPr>
        <p:blipFill rotWithShape="1">
          <a:blip r:embed="rId4"/>
          <a:srcRect l="52244" t="45089" r="10737" b="42210"/>
          <a:stretch/>
        </p:blipFill>
        <p:spPr bwMode="auto">
          <a:xfrm>
            <a:off x="447040" y="685800"/>
            <a:ext cx="6715760" cy="189071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6506493"/>
      </p:ext>
    </p:extLst>
  </p:cSld>
  <p:clrMapOvr>
    <a:masterClrMapping/>
  </p:clrMapOvr>
  <p:timing>
    <p:tnLst>
      <p:par>
        <p:cTn id="1" dur="indefinite" restart="never" nodeType="tmRoot"/>
      </p:par>
    </p:tnLst>
  </p:timing>
</p:sld>
</file>

<file path=ppt/theme/theme1.xml><?xml version="1.0" encoding="utf-8"?>
<a:theme xmlns:a="http://schemas.openxmlformats.org/drawingml/2006/main" name="GoA_Sky_Horizontal">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GoA Sky">
      <a:dk1>
        <a:srgbClr val="36424A"/>
      </a:dk1>
      <a:lt1>
        <a:sysClr val="window" lastClr="FFFFFF"/>
      </a:lt1>
      <a:dk2>
        <a:srgbClr val="6A737B"/>
      </a:dk2>
      <a:lt2>
        <a:srgbClr val="D1D4D3"/>
      </a:lt2>
      <a:accent1>
        <a:srgbClr val="005072"/>
      </a:accent1>
      <a:accent2>
        <a:srgbClr val="0081AB"/>
      </a:accent2>
      <a:accent3>
        <a:srgbClr val="00AAD2"/>
      </a:accent3>
      <a:accent4>
        <a:srgbClr val="66CCE4"/>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Sky basic">
      <a:dk1>
        <a:srgbClr val="36424A"/>
      </a:dk1>
      <a:lt1>
        <a:sysClr val="window" lastClr="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GoA_Sky_Horizontal</Template>
  <TotalTime>6444</TotalTime>
  <Words>895</Words>
  <Application>Microsoft Office PowerPoint</Application>
  <PresentationFormat>On-screen Show (4:3)</PresentationFormat>
  <Paragraphs>158</Paragraphs>
  <Slides>22</Slides>
  <Notes>18</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22</vt:i4>
      </vt:variant>
    </vt:vector>
  </HeadingPairs>
  <TitlesOfParts>
    <vt:vector size="28" baseType="lpstr">
      <vt:lpstr>Arial</vt:lpstr>
      <vt:lpstr>Calibri</vt:lpstr>
      <vt:lpstr>Times New Roman</vt:lpstr>
      <vt:lpstr>GoA_Sky_Horizontal</vt:lpstr>
      <vt:lpstr>Custom Design</vt:lpstr>
      <vt:lpstr>1_Office Theme</vt:lpstr>
      <vt:lpstr>PowerPoint Presentation</vt:lpstr>
      <vt:lpstr>PowerPoint Presentation</vt:lpstr>
      <vt:lpstr>Assume Operating and maintenance cost is similar for Alt1 &amp; Alt2.  Difference between Alt 1 &amp; 2 is construction cost and road user cost during construction period.  Will the extra spending for a separate bridge be justified?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Alberta Transportation &amp; Utilities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 OF DESIGN GUIDELINES FOR PASSING LANES IN ALBERTA</dc:title>
  <dc:creator>RGUTIERR</dc:creator>
  <cp:lastModifiedBy>Lei Ma</cp:lastModifiedBy>
  <cp:revision>369</cp:revision>
  <cp:lastPrinted>1999-01-26T21:23:39Z</cp:lastPrinted>
  <dcterms:created xsi:type="dcterms:W3CDTF">1999-01-13T20:48:41Z</dcterms:created>
  <dcterms:modified xsi:type="dcterms:W3CDTF">2018-11-22T22:24:09Z</dcterms:modified>
</cp:coreProperties>
</file>