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theme/theme3.xml" ContentType="application/vnd.openxmlformats-officedocument.theme+xml"/>
  <Override PartName="/ppt/slideLayouts/slideLayout16.xml" ContentType="application/vnd.openxmlformats-officedocument.presentationml.slideLayout+xml"/>
  <Override PartName="/ppt/theme/theme4.xml" ContentType="application/vnd.openxmlformats-officedocument.theme+xml"/>
  <Override PartName="/ppt/slideLayouts/slideLayout17.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4231" r:id="rId1"/>
    <p:sldMasterId id="2147484343" r:id="rId2"/>
    <p:sldMasterId id="2147484345" r:id="rId3"/>
    <p:sldMasterId id="2147484347" r:id="rId4"/>
    <p:sldMasterId id="2147484349" r:id="rId5"/>
  </p:sldMasterIdLst>
  <p:notesMasterIdLst>
    <p:notesMasterId r:id="rId70"/>
  </p:notesMasterIdLst>
  <p:handoutMasterIdLst>
    <p:handoutMasterId r:id="rId71"/>
  </p:handoutMasterIdLst>
  <p:sldIdLst>
    <p:sldId id="458" r:id="rId6"/>
    <p:sldId id="360" r:id="rId7"/>
    <p:sldId id="445" r:id="rId8"/>
    <p:sldId id="293" r:id="rId9"/>
    <p:sldId id="356" r:id="rId10"/>
    <p:sldId id="357" r:id="rId11"/>
    <p:sldId id="358" r:id="rId12"/>
    <p:sldId id="426" r:id="rId13"/>
    <p:sldId id="292" r:id="rId14"/>
    <p:sldId id="456" r:id="rId15"/>
    <p:sldId id="414" r:id="rId16"/>
    <p:sldId id="412" r:id="rId17"/>
    <p:sldId id="415" r:id="rId18"/>
    <p:sldId id="457" r:id="rId19"/>
    <p:sldId id="375" r:id="rId20"/>
    <p:sldId id="377" r:id="rId21"/>
    <p:sldId id="378" r:id="rId22"/>
    <p:sldId id="454" r:id="rId23"/>
    <p:sldId id="380" r:id="rId24"/>
    <p:sldId id="381" r:id="rId25"/>
    <p:sldId id="382" r:id="rId26"/>
    <p:sldId id="366" r:id="rId27"/>
    <p:sldId id="459" r:id="rId28"/>
    <p:sldId id="460" r:id="rId29"/>
    <p:sldId id="461" r:id="rId30"/>
    <p:sldId id="453" r:id="rId31"/>
    <p:sldId id="392" r:id="rId32"/>
    <p:sldId id="388" r:id="rId33"/>
    <p:sldId id="389" r:id="rId34"/>
    <p:sldId id="443" r:id="rId35"/>
    <p:sldId id="390" r:id="rId36"/>
    <p:sldId id="391" r:id="rId37"/>
    <p:sldId id="452" r:id="rId38"/>
    <p:sldId id="444" r:id="rId39"/>
    <p:sldId id="393" r:id="rId40"/>
    <p:sldId id="395" r:id="rId41"/>
    <p:sldId id="396" r:id="rId42"/>
    <p:sldId id="451" r:id="rId43"/>
    <p:sldId id="397" r:id="rId44"/>
    <p:sldId id="399" r:id="rId45"/>
    <p:sldId id="400" r:id="rId46"/>
    <p:sldId id="450" r:id="rId47"/>
    <p:sldId id="401" r:id="rId48"/>
    <p:sldId id="403" r:id="rId49"/>
    <p:sldId id="447" r:id="rId50"/>
    <p:sldId id="465" r:id="rId51"/>
    <p:sldId id="405" r:id="rId52"/>
    <p:sldId id="406" r:id="rId53"/>
    <p:sldId id="407" r:id="rId54"/>
    <p:sldId id="408" r:id="rId55"/>
    <p:sldId id="462" r:id="rId56"/>
    <p:sldId id="410" r:id="rId57"/>
    <p:sldId id="409" r:id="rId58"/>
    <p:sldId id="448" r:id="rId59"/>
    <p:sldId id="418" r:id="rId60"/>
    <p:sldId id="419" r:id="rId61"/>
    <p:sldId id="420" r:id="rId62"/>
    <p:sldId id="421" r:id="rId63"/>
    <p:sldId id="422" r:id="rId64"/>
    <p:sldId id="423" r:id="rId65"/>
    <p:sldId id="424" r:id="rId66"/>
    <p:sldId id="464" r:id="rId67"/>
    <p:sldId id="425" r:id="rId68"/>
    <p:sldId id="446" r:id="rId69"/>
  </p:sldIdLst>
  <p:sldSz cx="9144000" cy="6858000" type="screen4x3"/>
  <p:notesSz cx="7023100" cy="9309100"/>
  <p:defaultTextStyle>
    <a:defPPr>
      <a:defRPr lang="en-US"/>
    </a:defPPr>
    <a:lvl1pPr algn="l" rtl="0" eaLnBrk="0" fontAlgn="base" hangingPunct="0">
      <a:spcBef>
        <a:spcPct val="0"/>
      </a:spcBef>
      <a:spcAft>
        <a:spcPct val="0"/>
      </a:spcAft>
      <a:defRPr kumimoji="1" sz="2400" kern="1200">
        <a:solidFill>
          <a:schemeClr val="tx1"/>
        </a:solidFill>
        <a:latin typeface="Times New Roman" panose="02020603050405020304" pitchFamily="18" charset="0"/>
        <a:ea typeface="+mn-ea"/>
        <a:cs typeface="+mn-cs"/>
      </a:defRPr>
    </a:lvl1pPr>
    <a:lvl2pPr marL="457200" algn="l" rtl="0" eaLnBrk="0" fontAlgn="base" hangingPunct="0">
      <a:spcBef>
        <a:spcPct val="0"/>
      </a:spcBef>
      <a:spcAft>
        <a:spcPct val="0"/>
      </a:spcAft>
      <a:defRPr kumimoji="1" sz="2400" kern="1200">
        <a:solidFill>
          <a:schemeClr val="tx1"/>
        </a:solidFill>
        <a:latin typeface="Times New Roman" panose="02020603050405020304" pitchFamily="18" charset="0"/>
        <a:ea typeface="+mn-ea"/>
        <a:cs typeface="+mn-cs"/>
      </a:defRPr>
    </a:lvl2pPr>
    <a:lvl3pPr marL="914400" algn="l" rtl="0" eaLnBrk="0" fontAlgn="base" hangingPunct="0">
      <a:spcBef>
        <a:spcPct val="0"/>
      </a:spcBef>
      <a:spcAft>
        <a:spcPct val="0"/>
      </a:spcAft>
      <a:defRPr kumimoji="1" sz="2400" kern="1200">
        <a:solidFill>
          <a:schemeClr val="tx1"/>
        </a:solidFill>
        <a:latin typeface="Times New Roman" panose="02020603050405020304" pitchFamily="18" charset="0"/>
        <a:ea typeface="+mn-ea"/>
        <a:cs typeface="+mn-cs"/>
      </a:defRPr>
    </a:lvl3pPr>
    <a:lvl4pPr marL="1371600" algn="l" rtl="0" eaLnBrk="0" fontAlgn="base" hangingPunct="0">
      <a:spcBef>
        <a:spcPct val="0"/>
      </a:spcBef>
      <a:spcAft>
        <a:spcPct val="0"/>
      </a:spcAft>
      <a:defRPr kumimoji="1" sz="2400" kern="1200">
        <a:solidFill>
          <a:schemeClr val="tx1"/>
        </a:solidFill>
        <a:latin typeface="Times New Roman" panose="02020603050405020304" pitchFamily="18" charset="0"/>
        <a:ea typeface="+mn-ea"/>
        <a:cs typeface="+mn-cs"/>
      </a:defRPr>
    </a:lvl4pPr>
    <a:lvl5pPr marL="1828800" algn="l" rtl="0" eaLnBrk="0" fontAlgn="base" hangingPunct="0">
      <a:spcBef>
        <a:spcPct val="0"/>
      </a:spcBef>
      <a:spcAft>
        <a:spcPct val="0"/>
      </a:spcAft>
      <a:defRPr kumimoji="1" sz="2400" kern="1200">
        <a:solidFill>
          <a:schemeClr val="tx1"/>
        </a:solidFill>
        <a:latin typeface="Times New Roman" panose="02020603050405020304" pitchFamily="18" charset="0"/>
        <a:ea typeface="+mn-ea"/>
        <a:cs typeface="+mn-cs"/>
      </a:defRPr>
    </a:lvl5pPr>
    <a:lvl6pPr marL="2286000" algn="l" defTabSz="914400" rtl="0" eaLnBrk="1" latinLnBrk="0" hangingPunct="1">
      <a:defRPr kumimoji="1" sz="2400" kern="1200">
        <a:solidFill>
          <a:schemeClr val="tx1"/>
        </a:solidFill>
        <a:latin typeface="Times New Roman" panose="02020603050405020304" pitchFamily="18" charset="0"/>
        <a:ea typeface="+mn-ea"/>
        <a:cs typeface="+mn-cs"/>
      </a:defRPr>
    </a:lvl6pPr>
    <a:lvl7pPr marL="2743200" algn="l" defTabSz="914400" rtl="0" eaLnBrk="1" latinLnBrk="0" hangingPunct="1">
      <a:defRPr kumimoji="1" sz="2400" kern="1200">
        <a:solidFill>
          <a:schemeClr val="tx1"/>
        </a:solidFill>
        <a:latin typeface="Times New Roman" panose="02020603050405020304" pitchFamily="18" charset="0"/>
        <a:ea typeface="+mn-ea"/>
        <a:cs typeface="+mn-cs"/>
      </a:defRPr>
    </a:lvl7pPr>
    <a:lvl8pPr marL="3200400" algn="l" defTabSz="914400" rtl="0" eaLnBrk="1" latinLnBrk="0" hangingPunct="1">
      <a:defRPr kumimoji="1" sz="2400" kern="1200">
        <a:solidFill>
          <a:schemeClr val="tx1"/>
        </a:solidFill>
        <a:latin typeface="Times New Roman" panose="02020603050405020304" pitchFamily="18" charset="0"/>
        <a:ea typeface="+mn-ea"/>
        <a:cs typeface="+mn-cs"/>
      </a:defRPr>
    </a:lvl8pPr>
    <a:lvl9pPr marL="3657600" algn="l" defTabSz="914400" rtl="0" eaLnBrk="1" latinLnBrk="0" hangingPunct="1">
      <a:defRPr kumimoji="1" sz="2400" kern="1200">
        <a:solidFill>
          <a:schemeClr val="tx1"/>
        </a:solidFill>
        <a:latin typeface="Times New Roman" panose="02020603050405020304"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32">
          <p15:clr>
            <a:srgbClr val="A4A3A4"/>
          </p15:clr>
        </p15:guide>
        <p15:guide id="2" pos="2212">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AAD2"/>
    <a:srgbClr val="5FCEEA"/>
    <a:srgbClr val="FF6600"/>
    <a:srgbClr val="FF9900"/>
    <a:srgbClr val="66FFCC"/>
    <a:srgbClr val="FFFFFF"/>
    <a:srgbClr val="CC9900"/>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757" autoAdjust="0"/>
    <p:restoredTop sz="87176" autoAdjust="0"/>
  </p:normalViewPr>
  <p:slideViewPr>
    <p:cSldViewPr>
      <p:cViewPr varScale="1">
        <p:scale>
          <a:sx n="94" d="100"/>
          <a:sy n="94" d="100"/>
        </p:scale>
        <p:origin x="510" y="7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40" d="100"/>
          <a:sy n="40" d="100"/>
        </p:scale>
        <p:origin x="-1488" y="-96"/>
      </p:cViewPr>
      <p:guideLst>
        <p:guide orient="horz" pos="2932"/>
        <p:guide pos="2212"/>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slide" Target="slides/slide58.xml"/><Relationship Id="rId68" Type="http://schemas.openxmlformats.org/officeDocument/2006/relationships/slide" Target="slides/slide63.xml"/><Relationship Id="rId7" Type="http://schemas.openxmlformats.org/officeDocument/2006/relationships/slide" Target="slides/slide2.xml"/><Relationship Id="rId71"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61" Type="http://schemas.openxmlformats.org/officeDocument/2006/relationships/slide" Target="slides/slide56.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presProps" Target="presProps.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notesMaster" Target="notesMasters/notesMaster1.xml"/><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42" name="Rectangle 1026"/>
          <p:cNvSpPr>
            <a:spLocks noGrp="1" noChangeArrowheads="1"/>
          </p:cNvSpPr>
          <p:nvPr>
            <p:ph type="hdr" sz="quarter"/>
          </p:nvPr>
        </p:nvSpPr>
        <p:spPr bwMode="auto">
          <a:xfrm>
            <a:off x="0" y="0"/>
            <a:ext cx="3068638"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712" tIns="45857" rIns="91712" bIns="45857" numCol="1" anchor="t" anchorCtr="0" compatLnSpc="1">
            <a:prstTxWarp prst="textNoShape">
              <a:avLst/>
            </a:prstTxWarp>
          </a:bodyPr>
          <a:lstStyle>
            <a:lvl1pPr>
              <a:defRPr kumimoji="0" sz="1200" b="1"/>
            </a:lvl1pPr>
          </a:lstStyle>
          <a:p>
            <a:pPr>
              <a:defRPr/>
            </a:pPr>
            <a:endParaRPr lang="en-US" altLang="en-US"/>
          </a:p>
        </p:txBody>
      </p:sp>
      <p:sp>
        <p:nvSpPr>
          <p:cNvPr id="61443" name="Rectangle 1027"/>
          <p:cNvSpPr>
            <a:spLocks noGrp="1" noChangeArrowheads="1"/>
          </p:cNvSpPr>
          <p:nvPr>
            <p:ph type="dt" idx="1"/>
          </p:nvPr>
        </p:nvSpPr>
        <p:spPr bwMode="auto">
          <a:xfrm>
            <a:off x="3990975" y="0"/>
            <a:ext cx="2994025"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712" tIns="45857" rIns="91712" bIns="45857" numCol="1" anchor="t" anchorCtr="0" compatLnSpc="1">
            <a:prstTxWarp prst="textNoShape">
              <a:avLst/>
            </a:prstTxWarp>
          </a:bodyPr>
          <a:lstStyle>
            <a:lvl1pPr algn="r">
              <a:defRPr kumimoji="0" sz="1200" b="1"/>
            </a:lvl1pPr>
          </a:lstStyle>
          <a:p>
            <a:pPr>
              <a:defRPr/>
            </a:pPr>
            <a:endParaRPr lang="en-US" altLang="en-US"/>
          </a:p>
        </p:txBody>
      </p:sp>
      <p:sp>
        <p:nvSpPr>
          <p:cNvPr id="11268" name="Rectangle 1028"/>
          <p:cNvSpPr>
            <a:spLocks noGrp="1" noRot="1" noChangeAspect="1" noChangeArrowheads="1" noTextEdit="1"/>
          </p:cNvSpPr>
          <p:nvPr>
            <p:ph type="sldImg" idx="2"/>
          </p:nvPr>
        </p:nvSpPr>
        <p:spPr bwMode="auto">
          <a:xfrm>
            <a:off x="1144588" y="688975"/>
            <a:ext cx="4699000" cy="352425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61445" name="Rectangle 1029"/>
          <p:cNvSpPr>
            <a:spLocks noGrp="1" noChangeArrowheads="1"/>
          </p:cNvSpPr>
          <p:nvPr>
            <p:ph type="body" sz="quarter" idx="3"/>
          </p:nvPr>
        </p:nvSpPr>
        <p:spPr bwMode="auto">
          <a:xfrm>
            <a:off x="922338" y="4443413"/>
            <a:ext cx="5141912" cy="4138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712" tIns="45857" rIns="91712" bIns="45857" numCol="1" anchor="t" anchorCtr="0" compatLnSpc="1">
            <a:prstTxWarp prst="textNoShape">
              <a:avLst/>
            </a:prstTxWarp>
          </a:bodyPr>
          <a:lstStyle/>
          <a:p>
            <a:pPr lvl="0"/>
            <a:r>
              <a:rPr lang="en-US" altLang="en-US" noProof="0" smtClean="0"/>
              <a:t>Click to edit Master text styles</a:t>
            </a:r>
          </a:p>
          <a:p>
            <a:pPr lvl="1"/>
            <a:r>
              <a:rPr lang="en-US" altLang="en-US" noProof="0" smtClean="0"/>
              <a:t>Second level</a:t>
            </a:r>
          </a:p>
          <a:p>
            <a:pPr lvl="2"/>
            <a:r>
              <a:rPr lang="en-US" altLang="en-US" noProof="0" smtClean="0"/>
              <a:t>Third level</a:t>
            </a:r>
          </a:p>
          <a:p>
            <a:pPr lvl="3"/>
            <a:r>
              <a:rPr lang="en-US" altLang="en-US" noProof="0" smtClean="0"/>
              <a:t>Fourth level</a:t>
            </a:r>
          </a:p>
          <a:p>
            <a:pPr lvl="4"/>
            <a:r>
              <a:rPr lang="en-US" altLang="en-US" noProof="0" smtClean="0"/>
              <a:t>Fifth level</a:t>
            </a:r>
          </a:p>
        </p:txBody>
      </p:sp>
      <p:sp>
        <p:nvSpPr>
          <p:cNvPr id="61446" name="Rectangle 1030"/>
          <p:cNvSpPr>
            <a:spLocks noGrp="1" noChangeArrowheads="1"/>
          </p:cNvSpPr>
          <p:nvPr>
            <p:ph type="ftr" sz="quarter" idx="4"/>
          </p:nvPr>
        </p:nvSpPr>
        <p:spPr bwMode="auto">
          <a:xfrm>
            <a:off x="0" y="8810625"/>
            <a:ext cx="3068638"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712" tIns="45857" rIns="91712" bIns="45857" numCol="1" anchor="b" anchorCtr="0" compatLnSpc="1">
            <a:prstTxWarp prst="textNoShape">
              <a:avLst/>
            </a:prstTxWarp>
          </a:bodyPr>
          <a:lstStyle>
            <a:lvl1pPr>
              <a:defRPr kumimoji="0" sz="1200" b="1"/>
            </a:lvl1pPr>
          </a:lstStyle>
          <a:p>
            <a:pPr>
              <a:defRPr/>
            </a:pPr>
            <a:endParaRPr lang="en-US" altLang="en-US"/>
          </a:p>
        </p:txBody>
      </p:sp>
      <p:sp>
        <p:nvSpPr>
          <p:cNvPr id="61447" name="Rectangle 1031"/>
          <p:cNvSpPr>
            <a:spLocks noGrp="1" noChangeArrowheads="1"/>
          </p:cNvSpPr>
          <p:nvPr>
            <p:ph type="sldNum" sz="quarter" idx="5"/>
          </p:nvPr>
        </p:nvSpPr>
        <p:spPr bwMode="auto">
          <a:xfrm>
            <a:off x="3990975" y="8810625"/>
            <a:ext cx="2994025"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712" tIns="45857" rIns="91712" bIns="45857" numCol="1" anchor="b" anchorCtr="0" compatLnSpc="1">
            <a:prstTxWarp prst="textNoShape">
              <a:avLst/>
            </a:prstTxWarp>
          </a:bodyPr>
          <a:lstStyle>
            <a:lvl1pPr algn="r">
              <a:defRPr kumimoji="0" sz="1200" b="1" smtClean="0"/>
            </a:lvl1pPr>
          </a:lstStyle>
          <a:p>
            <a:pPr>
              <a:defRPr/>
            </a:pPr>
            <a:fld id="{5C3B7FB9-3E94-4D4B-91FD-20E82F15A361}"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a:ln/>
        </p:spPr>
      </p:sp>
      <p:sp>
        <p:nvSpPr>
          <p:cNvPr id="13315" name="Notes Placeholder 2"/>
          <p:cNvSpPr>
            <a:spLocks noGrp="1"/>
          </p:cNvSpPr>
          <p:nvPr>
            <p:ph type="body" idx="1"/>
          </p:nvPr>
        </p:nvSpPr>
        <p:spPr>
          <a:noFill/>
        </p:spPr>
        <p:txBody>
          <a:bodyPr/>
          <a:lstStyle/>
          <a:p>
            <a:endParaRPr lang="en-CA" altLang="en-US" dirty="0" smtClean="0"/>
          </a:p>
        </p:txBody>
      </p:sp>
      <p:sp>
        <p:nvSpPr>
          <p:cNvPr id="13316"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4538" indent="-285750">
              <a:defRPr kumimoji="1" sz="2400">
                <a:solidFill>
                  <a:schemeClr val="tx1"/>
                </a:solidFill>
                <a:latin typeface="Times New Roman" panose="02020603050405020304" pitchFamily="18" charset="0"/>
              </a:defRPr>
            </a:lvl2pPr>
            <a:lvl3pPr marL="1146175" indent="-228600">
              <a:defRPr kumimoji="1" sz="2400">
                <a:solidFill>
                  <a:schemeClr val="tx1"/>
                </a:solidFill>
                <a:latin typeface="Times New Roman" panose="02020603050405020304" pitchFamily="18" charset="0"/>
              </a:defRPr>
            </a:lvl3pPr>
            <a:lvl4pPr marL="1604963" indent="-228600">
              <a:defRPr kumimoji="1" sz="2400">
                <a:solidFill>
                  <a:schemeClr val="tx1"/>
                </a:solidFill>
                <a:latin typeface="Times New Roman" panose="02020603050405020304" pitchFamily="18" charset="0"/>
              </a:defRPr>
            </a:lvl4pPr>
            <a:lvl5pPr marL="2062163" indent="-228600">
              <a:defRPr kumimoji="1" sz="2400">
                <a:solidFill>
                  <a:schemeClr val="tx1"/>
                </a:solidFill>
                <a:latin typeface="Times New Roman" panose="02020603050405020304" pitchFamily="18" charset="0"/>
              </a:defRPr>
            </a:lvl5pPr>
            <a:lvl6pPr marL="2519363"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6563"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33763"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90963"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D519CD66-9A23-4E64-B5CC-37F54EEEF969}" type="slidenum">
              <a:rPr kumimoji="0" lang="en-CA" altLang="en-US" sz="1200">
                <a:solidFill>
                  <a:srgbClr val="000000"/>
                </a:solidFill>
              </a:rPr>
              <a:pPr/>
              <a:t>1</a:t>
            </a:fld>
            <a:endParaRPr kumimoji="0" lang="en-CA" altLang="en-US" sz="1200">
              <a:solidFill>
                <a:srgbClr val="000000"/>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a:ln/>
        </p:spPr>
      </p:sp>
      <p:sp>
        <p:nvSpPr>
          <p:cNvPr id="31747" name="Notes Placeholder 2"/>
          <p:cNvSpPr>
            <a:spLocks noGrp="1"/>
          </p:cNvSpPr>
          <p:nvPr>
            <p:ph type="body" idx="1"/>
          </p:nvPr>
        </p:nvSpPr>
        <p:spPr>
          <a:noFill/>
        </p:spPr>
        <p:txBody>
          <a:bodyPr/>
          <a:lstStyle/>
          <a:p>
            <a:endParaRPr lang="en-CA" altLang="en-US" smtClean="0"/>
          </a:p>
        </p:txBody>
      </p:sp>
      <p:sp>
        <p:nvSpPr>
          <p:cNvPr id="31748"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F620B13B-E115-4A46-AEF2-FA83B8BC0797}" type="slidenum">
              <a:rPr kumimoji="0" lang="en-US" altLang="en-US" sz="1200"/>
              <a:pPr/>
              <a:t>10</a:t>
            </a:fld>
            <a:endParaRPr kumimoji="0" lang="en-US" altLang="en-US" sz="120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a:ln/>
        </p:spPr>
      </p:sp>
      <p:sp>
        <p:nvSpPr>
          <p:cNvPr id="33795" name="Notes Placeholder 2"/>
          <p:cNvSpPr>
            <a:spLocks noGrp="1"/>
          </p:cNvSpPr>
          <p:nvPr>
            <p:ph type="body" idx="1"/>
          </p:nvPr>
        </p:nvSpPr>
        <p:spPr>
          <a:noFill/>
        </p:spPr>
        <p:txBody>
          <a:bodyPr/>
          <a:lstStyle/>
          <a:p>
            <a:r>
              <a:rPr lang="en-US" altLang="en-US" smtClean="0"/>
              <a:t>The purpose of the Alberta Transportation Benefit Cost Model is to provide a method of comparison for various investments.</a:t>
            </a:r>
            <a:r>
              <a:rPr lang="en-US" altLang="en-US" i="1" u="sng" smtClean="0"/>
              <a:t> The exact purpose will vary depending on the nature of the investment under consideration and possibly depending on what it is being compared to. Sometimes B/C ratio, payback period, Internal Rate of Return or Net Present Value / Capital Cost or several of these will be useful. BK.</a:t>
            </a:r>
            <a:endParaRPr lang="en-CA" altLang="en-US" i="1" u="sng" smtClean="0"/>
          </a:p>
          <a:p>
            <a:endParaRPr lang="en-CA" altLang="en-US" smtClean="0"/>
          </a:p>
        </p:txBody>
      </p:sp>
      <p:sp>
        <p:nvSpPr>
          <p:cNvPr id="33796"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4538" indent="-285750">
              <a:defRPr kumimoji="1" sz="2400">
                <a:solidFill>
                  <a:schemeClr val="tx1"/>
                </a:solidFill>
                <a:latin typeface="Times New Roman" panose="02020603050405020304" pitchFamily="18" charset="0"/>
              </a:defRPr>
            </a:lvl2pPr>
            <a:lvl3pPr marL="1146175" indent="-228600">
              <a:defRPr kumimoji="1" sz="2400">
                <a:solidFill>
                  <a:schemeClr val="tx1"/>
                </a:solidFill>
                <a:latin typeface="Times New Roman" panose="02020603050405020304" pitchFamily="18" charset="0"/>
              </a:defRPr>
            </a:lvl3pPr>
            <a:lvl4pPr marL="1604963" indent="-228600">
              <a:defRPr kumimoji="1" sz="2400">
                <a:solidFill>
                  <a:schemeClr val="tx1"/>
                </a:solidFill>
                <a:latin typeface="Times New Roman" panose="02020603050405020304" pitchFamily="18" charset="0"/>
              </a:defRPr>
            </a:lvl4pPr>
            <a:lvl5pPr marL="2062163" indent="-228600">
              <a:defRPr kumimoji="1" sz="2400">
                <a:solidFill>
                  <a:schemeClr val="tx1"/>
                </a:solidFill>
                <a:latin typeface="Times New Roman" panose="02020603050405020304" pitchFamily="18" charset="0"/>
              </a:defRPr>
            </a:lvl5pPr>
            <a:lvl6pPr marL="2519363"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6563"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33763"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90963"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27CC7E82-2E0A-4560-9769-A9DC7EE1292D}" type="slidenum">
              <a:rPr kumimoji="0" lang="en-US" altLang="en-US" sz="1200"/>
              <a:pPr/>
              <a:t>11</a:t>
            </a:fld>
            <a:endParaRPr kumimoji="0" lang="en-US" altLang="en-US" sz="120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a:ln/>
        </p:spPr>
      </p:sp>
      <p:sp>
        <p:nvSpPr>
          <p:cNvPr id="35843" name="Notes Placeholder 2"/>
          <p:cNvSpPr>
            <a:spLocks noGrp="1"/>
          </p:cNvSpPr>
          <p:nvPr>
            <p:ph type="body" idx="1"/>
          </p:nvPr>
        </p:nvSpPr>
        <p:spPr>
          <a:noFill/>
        </p:spPr>
        <p:txBody>
          <a:bodyPr/>
          <a:lstStyle/>
          <a:p>
            <a:r>
              <a:rPr lang="en-US" altLang="en-US" smtClean="0"/>
              <a:t>The analysis components include: initial construction project costs (investment), rehab costs, operating and maintenance costs (can be scheduled and/or specified), road user costs (vehicle operating cost, travel time cost, collision cost), and environmental costs</a:t>
            </a:r>
            <a:endParaRPr lang="en-CA" altLang="en-US" smtClean="0"/>
          </a:p>
        </p:txBody>
      </p:sp>
      <p:sp>
        <p:nvSpPr>
          <p:cNvPr id="35844"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4538" indent="-285750">
              <a:defRPr kumimoji="1" sz="2400">
                <a:solidFill>
                  <a:schemeClr val="tx1"/>
                </a:solidFill>
                <a:latin typeface="Times New Roman" panose="02020603050405020304" pitchFamily="18" charset="0"/>
              </a:defRPr>
            </a:lvl2pPr>
            <a:lvl3pPr marL="1146175" indent="-228600">
              <a:defRPr kumimoji="1" sz="2400">
                <a:solidFill>
                  <a:schemeClr val="tx1"/>
                </a:solidFill>
                <a:latin typeface="Times New Roman" panose="02020603050405020304" pitchFamily="18" charset="0"/>
              </a:defRPr>
            </a:lvl3pPr>
            <a:lvl4pPr marL="1604963" indent="-228600">
              <a:defRPr kumimoji="1" sz="2400">
                <a:solidFill>
                  <a:schemeClr val="tx1"/>
                </a:solidFill>
                <a:latin typeface="Times New Roman" panose="02020603050405020304" pitchFamily="18" charset="0"/>
              </a:defRPr>
            </a:lvl4pPr>
            <a:lvl5pPr marL="2062163" indent="-228600">
              <a:defRPr kumimoji="1" sz="2400">
                <a:solidFill>
                  <a:schemeClr val="tx1"/>
                </a:solidFill>
                <a:latin typeface="Times New Roman" panose="02020603050405020304" pitchFamily="18" charset="0"/>
              </a:defRPr>
            </a:lvl5pPr>
            <a:lvl6pPr marL="2519363"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6563"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33763"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90963"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D0FD8A0A-4556-483D-9C85-78B8DB782518}" type="slidenum">
              <a:rPr kumimoji="0" lang="en-US" altLang="en-US" sz="1200"/>
              <a:pPr/>
              <a:t>12</a:t>
            </a:fld>
            <a:endParaRPr kumimoji="0" lang="en-US" altLang="en-US" sz="120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p:spPr>
        <p:txBody>
          <a:bodyPr/>
          <a:lstStyle/>
          <a:p>
            <a:r>
              <a:rPr lang="en-US" altLang="en-US" smtClean="0"/>
              <a:t>Note that other cost types may be relevant for some projects. For example, there may be costs associated with the protection of environmental assets, or costs associated with the mitigation of potential negative environmental impacts of a project. These costs can be defined in user-defined categories as a capital cost or on-going operating cost.</a:t>
            </a:r>
            <a:endParaRPr lang="en-CA" altLang="en-US" smtClean="0"/>
          </a:p>
        </p:txBody>
      </p:sp>
      <p:sp>
        <p:nvSpPr>
          <p:cNvPr id="37892"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4538" indent="-285750">
              <a:defRPr kumimoji="1" sz="2400">
                <a:solidFill>
                  <a:schemeClr val="tx1"/>
                </a:solidFill>
                <a:latin typeface="Times New Roman" panose="02020603050405020304" pitchFamily="18" charset="0"/>
              </a:defRPr>
            </a:lvl2pPr>
            <a:lvl3pPr marL="1146175" indent="-228600">
              <a:defRPr kumimoji="1" sz="2400">
                <a:solidFill>
                  <a:schemeClr val="tx1"/>
                </a:solidFill>
                <a:latin typeface="Times New Roman" panose="02020603050405020304" pitchFamily="18" charset="0"/>
              </a:defRPr>
            </a:lvl3pPr>
            <a:lvl4pPr marL="1604963" indent="-228600">
              <a:defRPr kumimoji="1" sz="2400">
                <a:solidFill>
                  <a:schemeClr val="tx1"/>
                </a:solidFill>
                <a:latin typeface="Times New Roman" panose="02020603050405020304" pitchFamily="18" charset="0"/>
              </a:defRPr>
            </a:lvl4pPr>
            <a:lvl5pPr marL="2062163" indent="-228600">
              <a:defRPr kumimoji="1" sz="2400">
                <a:solidFill>
                  <a:schemeClr val="tx1"/>
                </a:solidFill>
                <a:latin typeface="Times New Roman" panose="02020603050405020304" pitchFamily="18" charset="0"/>
              </a:defRPr>
            </a:lvl5pPr>
            <a:lvl6pPr marL="2519363"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6563"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33763"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90963"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6F666358-9886-4E9D-83FB-49C5E1D2CA12}" type="slidenum">
              <a:rPr kumimoji="0" lang="en-US" altLang="en-US" sz="1200"/>
              <a:pPr/>
              <a:t>13</a:t>
            </a:fld>
            <a:endParaRPr kumimoji="0" lang="en-US" altLang="en-US" sz="120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p:spPr>
        <p:txBody>
          <a:bodyPr/>
          <a:lstStyle/>
          <a:p>
            <a:endParaRPr lang="en-CA" altLang="en-US" smtClean="0"/>
          </a:p>
        </p:txBody>
      </p:sp>
      <p:sp>
        <p:nvSpPr>
          <p:cNvPr id="39940"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3B3C4FD8-00A0-48EE-B9F7-73A4F622FF3F}" type="slidenum">
              <a:rPr kumimoji="0" lang="en-US" altLang="en-US" sz="1200"/>
              <a:pPr/>
              <a:t>14</a:t>
            </a:fld>
            <a:endParaRPr kumimoji="0" lang="en-US" altLang="en-US" sz="120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a:ln/>
        </p:spPr>
      </p:sp>
      <p:sp>
        <p:nvSpPr>
          <p:cNvPr id="41987" name="Notes Placeholder 2"/>
          <p:cNvSpPr>
            <a:spLocks noGrp="1"/>
          </p:cNvSpPr>
          <p:nvPr>
            <p:ph type="body" idx="1"/>
          </p:nvPr>
        </p:nvSpPr>
        <p:spPr>
          <a:noFill/>
        </p:spPr>
        <p:txBody>
          <a:bodyPr/>
          <a:lstStyle/>
          <a:p>
            <a:r>
              <a:rPr lang="en-US" altLang="en-US" smtClean="0"/>
              <a:t>Analysis of up to 3 alternatives, including a ‘do minimum’ alternative. These Alternatives refer to different projects, or major variations on a project, that could be undertaken, which are compared to a ‘do minimum’ alternative, i.e. Alternative 1. </a:t>
            </a:r>
            <a:endParaRPr lang="en-CA" altLang="en-US" smtClean="0"/>
          </a:p>
        </p:txBody>
      </p:sp>
      <p:sp>
        <p:nvSpPr>
          <p:cNvPr id="41988"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4538" indent="-285750">
              <a:defRPr kumimoji="1" sz="2400">
                <a:solidFill>
                  <a:schemeClr val="tx1"/>
                </a:solidFill>
                <a:latin typeface="Times New Roman" panose="02020603050405020304" pitchFamily="18" charset="0"/>
              </a:defRPr>
            </a:lvl2pPr>
            <a:lvl3pPr marL="1146175" indent="-228600">
              <a:defRPr kumimoji="1" sz="2400">
                <a:solidFill>
                  <a:schemeClr val="tx1"/>
                </a:solidFill>
                <a:latin typeface="Times New Roman" panose="02020603050405020304" pitchFamily="18" charset="0"/>
              </a:defRPr>
            </a:lvl3pPr>
            <a:lvl4pPr marL="1604963" indent="-228600">
              <a:defRPr kumimoji="1" sz="2400">
                <a:solidFill>
                  <a:schemeClr val="tx1"/>
                </a:solidFill>
                <a:latin typeface="Times New Roman" panose="02020603050405020304" pitchFamily="18" charset="0"/>
              </a:defRPr>
            </a:lvl4pPr>
            <a:lvl5pPr marL="2062163" indent="-228600">
              <a:defRPr kumimoji="1" sz="2400">
                <a:solidFill>
                  <a:schemeClr val="tx1"/>
                </a:solidFill>
                <a:latin typeface="Times New Roman" panose="02020603050405020304" pitchFamily="18" charset="0"/>
              </a:defRPr>
            </a:lvl5pPr>
            <a:lvl6pPr marL="2519363"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6563"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33763"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90963"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FADC622E-F41F-4B66-82EB-52B778F014BF}" type="slidenum">
              <a:rPr kumimoji="0" lang="en-US" altLang="en-US" sz="1200"/>
              <a:pPr/>
              <a:t>15</a:t>
            </a:fld>
            <a:endParaRPr kumimoji="0" lang="en-US" altLang="en-US" sz="120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a:ln/>
        </p:spPr>
      </p:sp>
      <p:sp>
        <p:nvSpPr>
          <p:cNvPr id="44035" name="Notes Placeholder 2"/>
          <p:cNvSpPr>
            <a:spLocks noGrp="1"/>
          </p:cNvSpPr>
          <p:nvPr>
            <p:ph type="body" idx="1"/>
          </p:nvPr>
        </p:nvSpPr>
        <p:spPr>
          <a:noFill/>
        </p:spPr>
        <p:txBody>
          <a:bodyPr/>
          <a:lstStyle/>
          <a:p>
            <a:r>
              <a:rPr lang="en-US" altLang="en-US" smtClean="0"/>
              <a:t>Up to 80 year time frame for the analysis.</a:t>
            </a:r>
            <a:endParaRPr lang="en-CA" altLang="en-US" smtClean="0"/>
          </a:p>
        </p:txBody>
      </p:sp>
      <p:sp>
        <p:nvSpPr>
          <p:cNvPr id="44036"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4538" indent="-285750">
              <a:defRPr kumimoji="1" sz="2400">
                <a:solidFill>
                  <a:schemeClr val="tx1"/>
                </a:solidFill>
                <a:latin typeface="Times New Roman" panose="02020603050405020304" pitchFamily="18" charset="0"/>
              </a:defRPr>
            </a:lvl2pPr>
            <a:lvl3pPr marL="1146175" indent="-228600">
              <a:defRPr kumimoji="1" sz="2400">
                <a:solidFill>
                  <a:schemeClr val="tx1"/>
                </a:solidFill>
                <a:latin typeface="Times New Roman" panose="02020603050405020304" pitchFamily="18" charset="0"/>
              </a:defRPr>
            </a:lvl3pPr>
            <a:lvl4pPr marL="1604963" indent="-228600">
              <a:defRPr kumimoji="1" sz="2400">
                <a:solidFill>
                  <a:schemeClr val="tx1"/>
                </a:solidFill>
                <a:latin typeface="Times New Roman" panose="02020603050405020304" pitchFamily="18" charset="0"/>
              </a:defRPr>
            </a:lvl4pPr>
            <a:lvl5pPr marL="2062163" indent="-228600">
              <a:defRPr kumimoji="1" sz="2400">
                <a:solidFill>
                  <a:schemeClr val="tx1"/>
                </a:solidFill>
                <a:latin typeface="Times New Roman" panose="02020603050405020304" pitchFamily="18" charset="0"/>
              </a:defRPr>
            </a:lvl5pPr>
            <a:lvl6pPr marL="2519363"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6563"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33763"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90963"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93848BE4-F907-4BFA-8C78-012C52E02F7B}" type="slidenum">
              <a:rPr kumimoji="0" lang="en-US" altLang="en-US" sz="1200"/>
              <a:pPr/>
              <a:t>16</a:t>
            </a:fld>
            <a:endParaRPr kumimoji="0" lang="en-US" altLang="en-US" sz="120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46083" name="Notes Placeholder 2"/>
          <p:cNvSpPr>
            <a:spLocks noGrp="1"/>
          </p:cNvSpPr>
          <p:nvPr>
            <p:ph type="body" idx="1"/>
          </p:nvPr>
        </p:nvSpPr>
        <p:spPr>
          <a:noFill/>
        </p:spPr>
        <p:txBody>
          <a:bodyPr/>
          <a:lstStyle/>
          <a:p>
            <a:r>
              <a:rPr lang="en-US" altLang="en-US" smtClean="0"/>
              <a:t>Flexibility in user defined parameters, such as project definition, construction cost, construction period, operating and maintenance cost, and vehicle definition. </a:t>
            </a:r>
            <a:endParaRPr lang="en-CA" altLang="en-US" smtClean="0"/>
          </a:p>
        </p:txBody>
      </p:sp>
      <p:sp>
        <p:nvSpPr>
          <p:cNvPr id="46084"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4538" indent="-285750">
              <a:defRPr kumimoji="1" sz="2400">
                <a:solidFill>
                  <a:schemeClr val="tx1"/>
                </a:solidFill>
                <a:latin typeface="Times New Roman" panose="02020603050405020304" pitchFamily="18" charset="0"/>
              </a:defRPr>
            </a:lvl2pPr>
            <a:lvl3pPr marL="1146175" indent="-228600">
              <a:defRPr kumimoji="1" sz="2400">
                <a:solidFill>
                  <a:schemeClr val="tx1"/>
                </a:solidFill>
                <a:latin typeface="Times New Roman" panose="02020603050405020304" pitchFamily="18" charset="0"/>
              </a:defRPr>
            </a:lvl3pPr>
            <a:lvl4pPr marL="1604963" indent="-228600">
              <a:defRPr kumimoji="1" sz="2400">
                <a:solidFill>
                  <a:schemeClr val="tx1"/>
                </a:solidFill>
                <a:latin typeface="Times New Roman" panose="02020603050405020304" pitchFamily="18" charset="0"/>
              </a:defRPr>
            </a:lvl4pPr>
            <a:lvl5pPr marL="2062163" indent="-228600">
              <a:defRPr kumimoji="1" sz="2400">
                <a:solidFill>
                  <a:schemeClr val="tx1"/>
                </a:solidFill>
                <a:latin typeface="Times New Roman" panose="02020603050405020304" pitchFamily="18" charset="0"/>
              </a:defRPr>
            </a:lvl5pPr>
            <a:lvl6pPr marL="2519363"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6563"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33763"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90963"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DDDC1743-BB04-4365-92E1-BB5200DF8535}" type="slidenum">
              <a:rPr kumimoji="0" lang="en-US" altLang="en-US" sz="1200"/>
              <a:pPr/>
              <a:t>17</a:t>
            </a:fld>
            <a:endParaRPr kumimoji="0" lang="en-US" altLang="en-US" sz="120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p:spPr>
        <p:txBody>
          <a:bodyPr/>
          <a:lstStyle/>
          <a:p>
            <a:endParaRPr lang="en-CA" altLang="en-US" smtClean="0"/>
          </a:p>
        </p:txBody>
      </p:sp>
      <p:sp>
        <p:nvSpPr>
          <p:cNvPr id="48132"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5FB66A4C-36F6-45AB-A67A-088E0A3229A4}" type="slidenum">
              <a:rPr kumimoji="0" lang="en-US" altLang="en-US" sz="1200"/>
              <a:pPr/>
              <a:t>18</a:t>
            </a:fld>
            <a:endParaRPr kumimoji="0" lang="en-US" altLang="en-US" sz="120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ln/>
        </p:spPr>
      </p:sp>
      <p:sp>
        <p:nvSpPr>
          <p:cNvPr id="50179" name="Notes Placeholder 2"/>
          <p:cNvSpPr>
            <a:spLocks noGrp="1"/>
          </p:cNvSpPr>
          <p:nvPr>
            <p:ph type="body" idx="1"/>
          </p:nvPr>
        </p:nvSpPr>
        <p:spPr>
          <a:noFill/>
        </p:spPr>
        <p:txBody>
          <a:bodyPr/>
          <a:lstStyle/>
          <a:p>
            <a:r>
              <a:rPr lang="en-US" altLang="en-US" smtClean="0"/>
              <a:t>There are limited benefit cost analysis indicators for Alternative 1 (the ‘do minimum’ alternative) as most indicators require the estimation of ‘benefits’ as the savings in costs determined by comparing the present value of costs for one alternative against Alternative 1. The benefit cost analysis indicators for Alternative 1 are discounted total cumulative costs and discounted investment costs. </a:t>
            </a:r>
            <a:endParaRPr lang="en-CA" altLang="en-US" smtClean="0"/>
          </a:p>
        </p:txBody>
      </p:sp>
      <p:sp>
        <p:nvSpPr>
          <p:cNvPr id="50180"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4538" indent="-285750">
              <a:defRPr kumimoji="1" sz="2400">
                <a:solidFill>
                  <a:schemeClr val="tx1"/>
                </a:solidFill>
                <a:latin typeface="Times New Roman" panose="02020603050405020304" pitchFamily="18" charset="0"/>
              </a:defRPr>
            </a:lvl2pPr>
            <a:lvl3pPr marL="1146175" indent="-228600">
              <a:defRPr kumimoji="1" sz="2400">
                <a:solidFill>
                  <a:schemeClr val="tx1"/>
                </a:solidFill>
                <a:latin typeface="Times New Roman" panose="02020603050405020304" pitchFamily="18" charset="0"/>
              </a:defRPr>
            </a:lvl3pPr>
            <a:lvl4pPr marL="1604963" indent="-228600">
              <a:defRPr kumimoji="1" sz="2400">
                <a:solidFill>
                  <a:schemeClr val="tx1"/>
                </a:solidFill>
                <a:latin typeface="Times New Roman" panose="02020603050405020304" pitchFamily="18" charset="0"/>
              </a:defRPr>
            </a:lvl4pPr>
            <a:lvl5pPr marL="2062163" indent="-228600">
              <a:defRPr kumimoji="1" sz="2400">
                <a:solidFill>
                  <a:schemeClr val="tx1"/>
                </a:solidFill>
                <a:latin typeface="Times New Roman" panose="02020603050405020304" pitchFamily="18" charset="0"/>
              </a:defRPr>
            </a:lvl5pPr>
            <a:lvl6pPr marL="2519363"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6563"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33763"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90963"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8D039A9B-E648-422B-A643-B40091E9D52A}" type="slidenum">
              <a:rPr kumimoji="0" lang="en-US" altLang="en-US" sz="1200"/>
              <a:pPr/>
              <a:t>19</a:t>
            </a:fld>
            <a:endParaRPr kumimoji="0" lang="en-US" altLang="en-US" sz="12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Image Placeholder 1"/>
          <p:cNvSpPr>
            <a:spLocks noGrp="1" noRot="1" noChangeAspect="1" noTextEdit="1"/>
          </p:cNvSpPr>
          <p:nvPr>
            <p:ph type="sldImg"/>
          </p:nvPr>
        </p:nvSpPr>
        <p:spPr>
          <a:ln/>
        </p:spPr>
      </p:sp>
      <p:sp>
        <p:nvSpPr>
          <p:cNvPr id="15363" name="Notes Placeholder 2"/>
          <p:cNvSpPr>
            <a:spLocks noGrp="1"/>
          </p:cNvSpPr>
          <p:nvPr>
            <p:ph type="body" idx="1"/>
          </p:nvPr>
        </p:nvSpPr>
        <p:spPr>
          <a:noFill/>
        </p:spPr>
        <p:txBody>
          <a:bodyPr/>
          <a:lstStyle/>
          <a:p>
            <a:r>
              <a:rPr lang="en-US" altLang="en-US" smtClean="0"/>
              <a:t>This course is divided into 7 Modules: Introduction, Defining Your Project, Defining Your Alternatives, Analysis, Results and Interpretation, and 3 examples.</a:t>
            </a:r>
          </a:p>
        </p:txBody>
      </p:sp>
      <p:sp>
        <p:nvSpPr>
          <p:cNvPr id="15364"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4538" indent="-285750">
              <a:defRPr kumimoji="1" sz="2400">
                <a:solidFill>
                  <a:schemeClr val="tx1"/>
                </a:solidFill>
                <a:latin typeface="Times New Roman" panose="02020603050405020304" pitchFamily="18" charset="0"/>
              </a:defRPr>
            </a:lvl2pPr>
            <a:lvl3pPr marL="1146175" indent="-228600">
              <a:defRPr kumimoji="1" sz="2400">
                <a:solidFill>
                  <a:schemeClr val="tx1"/>
                </a:solidFill>
                <a:latin typeface="Times New Roman" panose="02020603050405020304" pitchFamily="18" charset="0"/>
              </a:defRPr>
            </a:lvl3pPr>
            <a:lvl4pPr marL="1604963" indent="-228600">
              <a:defRPr kumimoji="1" sz="2400">
                <a:solidFill>
                  <a:schemeClr val="tx1"/>
                </a:solidFill>
                <a:latin typeface="Times New Roman" panose="02020603050405020304" pitchFamily="18" charset="0"/>
              </a:defRPr>
            </a:lvl4pPr>
            <a:lvl5pPr marL="2062163" indent="-228600">
              <a:defRPr kumimoji="1" sz="2400">
                <a:solidFill>
                  <a:schemeClr val="tx1"/>
                </a:solidFill>
                <a:latin typeface="Times New Roman" panose="02020603050405020304" pitchFamily="18" charset="0"/>
              </a:defRPr>
            </a:lvl5pPr>
            <a:lvl6pPr marL="2519363"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6563"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33763"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90963"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86592ECF-85F2-466D-8A98-5E6C249DA8A9}" type="slidenum">
              <a:rPr kumimoji="0" lang="en-US" altLang="en-US" sz="1200"/>
              <a:pPr/>
              <a:t>2</a:t>
            </a:fld>
            <a:endParaRPr kumimoji="0" lang="en-US" altLang="en-US" sz="120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a:ln/>
        </p:spPr>
      </p:sp>
      <p:sp>
        <p:nvSpPr>
          <p:cNvPr id="52227" name="Notes Placeholder 2"/>
          <p:cNvSpPr>
            <a:spLocks noGrp="1"/>
          </p:cNvSpPr>
          <p:nvPr>
            <p:ph type="body" idx="1"/>
          </p:nvPr>
        </p:nvSpPr>
        <p:spPr>
          <a:noFill/>
        </p:spPr>
        <p:txBody>
          <a:bodyPr/>
          <a:lstStyle/>
          <a:p>
            <a:r>
              <a:rPr lang="en-US" altLang="en-US" smtClean="0"/>
              <a:t>As with all models, the quality of the analysis and results will depend on the quality of information used to conduct the analysis. Garbage in, garbage out.</a:t>
            </a:r>
            <a:endParaRPr lang="en-CA" altLang="en-US" smtClean="0"/>
          </a:p>
        </p:txBody>
      </p:sp>
      <p:sp>
        <p:nvSpPr>
          <p:cNvPr id="52228"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4538" indent="-285750">
              <a:defRPr kumimoji="1" sz="2400">
                <a:solidFill>
                  <a:schemeClr val="tx1"/>
                </a:solidFill>
                <a:latin typeface="Times New Roman" panose="02020603050405020304" pitchFamily="18" charset="0"/>
              </a:defRPr>
            </a:lvl2pPr>
            <a:lvl3pPr marL="1146175" indent="-228600">
              <a:defRPr kumimoji="1" sz="2400">
                <a:solidFill>
                  <a:schemeClr val="tx1"/>
                </a:solidFill>
                <a:latin typeface="Times New Roman" panose="02020603050405020304" pitchFamily="18" charset="0"/>
              </a:defRPr>
            </a:lvl3pPr>
            <a:lvl4pPr marL="1604963" indent="-228600">
              <a:defRPr kumimoji="1" sz="2400">
                <a:solidFill>
                  <a:schemeClr val="tx1"/>
                </a:solidFill>
                <a:latin typeface="Times New Roman" panose="02020603050405020304" pitchFamily="18" charset="0"/>
              </a:defRPr>
            </a:lvl4pPr>
            <a:lvl5pPr marL="2062163" indent="-228600">
              <a:defRPr kumimoji="1" sz="2400">
                <a:solidFill>
                  <a:schemeClr val="tx1"/>
                </a:solidFill>
                <a:latin typeface="Times New Roman" panose="02020603050405020304" pitchFamily="18" charset="0"/>
              </a:defRPr>
            </a:lvl5pPr>
            <a:lvl6pPr marL="2519363"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6563"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33763"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90963"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934FFE44-81C5-4800-ABB3-FDE6C3A3B432}" type="slidenum">
              <a:rPr kumimoji="0" lang="en-US" altLang="en-US" sz="1200"/>
              <a:pPr/>
              <a:t>20</a:t>
            </a:fld>
            <a:endParaRPr kumimoji="0" lang="en-US" altLang="en-US" sz="120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a:ln/>
        </p:spPr>
      </p:sp>
      <p:sp>
        <p:nvSpPr>
          <p:cNvPr id="54275" name="Notes Placeholder 2"/>
          <p:cNvSpPr>
            <a:spLocks noGrp="1"/>
          </p:cNvSpPr>
          <p:nvPr>
            <p:ph type="body" idx="1"/>
          </p:nvPr>
        </p:nvSpPr>
        <p:spPr>
          <a:noFill/>
        </p:spPr>
        <p:txBody>
          <a:bodyPr/>
          <a:lstStyle/>
          <a:p>
            <a:r>
              <a:rPr lang="en-US" altLang="en-US" smtClean="0"/>
              <a:t>The model is limited to evaluating individual projects or programs and not the infrastructure system. </a:t>
            </a:r>
            <a:r>
              <a:rPr lang="en-US" altLang="en-US" i="1" u="sng" smtClean="0"/>
              <a:t>An example of “programs” would be a generic system wide, shoulder rumble strip program. BK</a:t>
            </a:r>
            <a:endParaRPr lang="en-CA" altLang="en-US" i="1" u="sng" smtClean="0"/>
          </a:p>
        </p:txBody>
      </p:sp>
      <p:sp>
        <p:nvSpPr>
          <p:cNvPr id="54276"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4538" indent="-285750">
              <a:defRPr kumimoji="1" sz="2400">
                <a:solidFill>
                  <a:schemeClr val="tx1"/>
                </a:solidFill>
                <a:latin typeface="Times New Roman" panose="02020603050405020304" pitchFamily="18" charset="0"/>
              </a:defRPr>
            </a:lvl2pPr>
            <a:lvl3pPr marL="1146175" indent="-228600">
              <a:defRPr kumimoji="1" sz="2400">
                <a:solidFill>
                  <a:schemeClr val="tx1"/>
                </a:solidFill>
                <a:latin typeface="Times New Roman" panose="02020603050405020304" pitchFamily="18" charset="0"/>
              </a:defRPr>
            </a:lvl3pPr>
            <a:lvl4pPr marL="1604963" indent="-228600">
              <a:defRPr kumimoji="1" sz="2400">
                <a:solidFill>
                  <a:schemeClr val="tx1"/>
                </a:solidFill>
                <a:latin typeface="Times New Roman" panose="02020603050405020304" pitchFamily="18" charset="0"/>
              </a:defRPr>
            </a:lvl4pPr>
            <a:lvl5pPr marL="2062163" indent="-228600">
              <a:defRPr kumimoji="1" sz="2400">
                <a:solidFill>
                  <a:schemeClr val="tx1"/>
                </a:solidFill>
                <a:latin typeface="Times New Roman" panose="02020603050405020304" pitchFamily="18" charset="0"/>
              </a:defRPr>
            </a:lvl5pPr>
            <a:lvl6pPr marL="2519363"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6563"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33763"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90963"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34B8DBAC-DF6F-40FB-99AB-819D7542F19A}" type="slidenum">
              <a:rPr kumimoji="0" lang="en-US" altLang="en-US" sz="1200"/>
              <a:pPr/>
              <a:t>21</a:t>
            </a:fld>
            <a:endParaRPr kumimoji="0" lang="en-US" altLang="en-US" sz="120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a:ln/>
        </p:spPr>
      </p:sp>
      <p:sp>
        <p:nvSpPr>
          <p:cNvPr id="56323" name="Notes Placeholder 2"/>
          <p:cNvSpPr>
            <a:spLocks noGrp="1"/>
          </p:cNvSpPr>
          <p:nvPr>
            <p:ph type="body" idx="1"/>
          </p:nvPr>
        </p:nvSpPr>
        <p:spPr>
          <a:noFill/>
        </p:spPr>
        <p:txBody>
          <a:bodyPr/>
          <a:lstStyle/>
          <a:p>
            <a:r>
              <a:rPr lang="en-US" altLang="en-US" smtClean="0"/>
              <a:t>For bridge projects, the 80 year time frame for analysis is limiting considering the expected life of a bridge is typically 100 years. </a:t>
            </a:r>
            <a:r>
              <a:rPr lang="en-US" altLang="en-US" i="1" u="sng" smtClean="0"/>
              <a:t>According to bridge section, this is not a problem as they have a work-around by building in a residual value as needed. Also, once you get to 80 years the significance is very small as all future costs and benefits are discounted by multiplying by 1/ (1.04) to the power of 80 = 0.04338 BK</a:t>
            </a:r>
            <a:endParaRPr lang="en-CA" altLang="en-US" i="1" u="sng" smtClean="0"/>
          </a:p>
        </p:txBody>
      </p:sp>
      <p:sp>
        <p:nvSpPr>
          <p:cNvPr id="56324"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4538" indent="-285750">
              <a:defRPr kumimoji="1" sz="2400">
                <a:solidFill>
                  <a:schemeClr val="tx1"/>
                </a:solidFill>
                <a:latin typeface="Times New Roman" panose="02020603050405020304" pitchFamily="18" charset="0"/>
              </a:defRPr>
            </a:lvl2pPr>
            <a:lvl3pPr marL="1146175" indent="-228600">
              <a:defRPr kumimoji="1" sz="2400">
                <a:solidFill>
                  <a:schemeClr val="tx1"/>
                </a:solidFill>
                <a:latin typeface="Times New Roman" panose="02020603050405020304" pitchFamily="18" charset="0"/>
              </a:defRPr>
            </a:lvl3pPr>
            <a:lvl4pPr marL="1604963" indent="-228600">
              <a:defRPr kumimoji="1" sz="2400">
                <a:solidFill>
                  <a:schemeClr val="tx1"/>
                </a:solidFill>
                <a:latin typeface="Times New Roman" panose="02020603050405020304" pitchFamily="18" charset="0"/>
              </a:defRPr>
            </a:lvl4pPr>
            <a:lvl5pPr marL="2062163" indent="-228600">
              <a:defRPr kumimoji="1" sz="2400">
                <a:solidFill>
                  <a:schemeClr val="tx1"/>
                </a:solidFill>
                <a:latin typeface="Times New Roman" panose="02020603050405020304" pitchFamily="18" charset="0"/>
              </a:defRPr>
            </a:lvl5pPr>
            <a:lvl6pPr marL="2519363"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6563"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33763"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90963"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9E196F41-9179-4B09-8997-A30677B75B63}" type="slidenum">
              <a:rPr kumimoji="0" lang="en-US" altLang="en-US" sz="1200"/>
              <a:pPr/>
              <a:t>22</a:t>
            </a:fld>
            <a:endParaRPr kumimoji="0" lang="en-US" altLang="en-US" sz="120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a:ln/>
        </p:spPr>
      </p:sp>
      <p:sp>
        <p:nvSpPr>
          <p:cNvPr id="58371" name="Notes Placeholder 2"/>
          <p:cNvSpPr>
            <a:spLocks noGrp="1"/>
          </p:cNvSpPr>
          <p:nvPr>
            <p:ph type="body" idx="1"/>
          </p:nvPr>
        </p:nvSpPr>
        <p:spPr>
          <a:noFill/>
        </p:spPr>
        <p:txBody>
          <a:bodyPr/>
          <a:lstStyle/>
          <a:p>
            <a:endParaRPr lang="en-CA" altLang="en-US" smtClean="0"/>
          </a:p>
        </p:txBody>
      </p:sp>
      <p:sp>
        <p:nvSpPr>
          <p:cNvPr id="58372"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CF5BC7DC-38DE-4D23-8BE4-6291ABC8E56A}" type="slidenum">
              <a:rPr kumimoji="0" lang="en-US" altLang="en-US" sz="1200"/>
              <a:pPr/>
              <a:t>23</a:t>
            </a:fld>
            <a:endParaRPr kumimoji="0" lang="en-US" altLang="en-US" sz="120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a:ln/>
        </p:spPr>
      </p:sp>
      <p:sp>
        <p:nvSpPr>
          <p:cNvPr id="60419" name="Notes Placeholder 2"/>
          <p:cNvSpPr>
            <a:spLocks noGrp="1"/>
          </p:cNvSpPr>
          <p:nvPr>
            <p:ph type="body" idx="1"/>
          </p:nvPr>
        </p:nvSpPr>
        <p:spPr>
          <a:noFill/>
        </p:spPr>
        <p:txBody>
          <a:bodyPr/>
          <a:lstStyle/>
          <a:p>
            <a:r>
              <a:rPr lang="en-US" altLang="en-US" smtClean="0"/>
              <a:t>The analysis components include: initial construction project costs (investment), rehab costs, operating and maintenance costs (can be scheduled and/or specified), road user costs (vehicle operating cost, travel time cost, collision cost), and environmental costs</a:t>
            </a:r>
            <a:endParaRPr lang="en-CA" altLang="en-US" smtClean="0"/>
          </a:p>
        </p:txBody>
      </p:sp>
      <p:sp>
        <p:nvSpPr>
          <p:cNvPr id="60420"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4538" indent="-285750">
              <a:defRPr kumimoji="1" sz="2400">
                <a:solidFill>
                  <a:schemeClr val="tx1"/>
                </a:solidFill>
                <a:latin typeface="Times New Roman" panose="02020603050405020304" pitchFamily="18" charset="0"/>
              </a:defRPr>
            </a:lvl2pPr>
            <a:lvl3pPr marL="1146175" indent="-228600">
              <a:defRPr kumimoji="1" sz="2400">
                <a:solidFill>
                  <a:schemeClr val="tx1"/>
                </a:solidFill>
                <a:latin typeface="Times New Roman" panose="02020603050405020304" pitchFamily="18" charset="0"/>
              </a:defRPr>
            </a:lvl3pPr>
            <a:lvl4pPr marL="1604963" indent="-228600">
              <a:defRPr kumimoji="1" sz="2400">
                <a:solidFill>
                  <a:schemeClr val="tx1"/>
                </a:solidFill>
                <a:latin typeface="Times New Roman" panose="02020603050405020304" pitchFamily="18" charset="0"/>
              </a:defRPr>
            </a:lvl4pPr>
            <a:lvl5pPr marL="2062163" indent="-228600">
              <a:defRPr kumimoji="1" sz="2400">
                <a:solidFill>
                  <a:schemeClr val="tx1"/>
                </a:solidFill>
                <a:latin typeface="Times New Roman" panose="02020603050405020304" pitchFamily="18" charset="0"/>
              </a:defRPr>
            </a:lvl5pPr>
            <a:lvl6pPr marL="2519363"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6563"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33763"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90963"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BD39DCCA-2DCB-4004-8EC4-42E284B5EBB8}" type="slidenum">
              <a:rPr kumimoji="0" lang="en-US" altLang="en-US" sz="1200"/>
              <a:pPr/>
              <a:t>24</a:t>
            </a:fld>
            <a:endParaRPr kumimoji="0" lang="en-US" altLang="en-US" sz="120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a:ln/>
        </p:spPr>
      </p:sp>
      <p:sp>
        <p:nvSpPr>
          <p:cNvPr id="62467" name="Notes Placeholder 2"/>
          <p:cNvSpPr>
            <a:spLocks noGrp="1"/>
          </p:cNvSpPr>
          <p:nvPr>
            <p:ph type="body" idx="1"/>
          </p:nvPr>
        </p:nvSpPr>
        <p:spPr>
          <a:noFill/>
        </p:spPr>
        <p:txBody>
          <a:bodyPr/>
          <a:lstStyle/>
          <a:p>
            <a:r>
              <a:rPr lang="en-US" altLang="en-US" smtClean="0"/>
              <a:t>As with all models, the quality of the analysis and results will depend on the quality of information used to conduct the analysis.</a:t>
            </a:r>
            <a:endParaRPr lang="en-CA" altLang="en-US" smtClean="0"/>
          </a:p>
        </p:txBody>
      </p:sp>
      <p:sp>
        <p:nvSpPr>
          <p:cNvPr id="62468"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4538" indent="-285750">
              <a:defRPr kumimoji="1" sz="2400">
                <a:solidFill>
                  <a:schemeClr val="tx1"/>
                </a:solidFill>
                <a:latin typeface="Times New Roman" panose="02020603050405020304" pitchFamily="18" charset="0"/>
              </a:defRPr>
            </a:lvl2pPr>
            <a:lvl3pPr marL="1146175" indent="-228600">
              <a:defRPr kumimoji="1" sz="2400">
                <a:solidFill>
                  <a:schemeClr val="tx1"/>
                </a:solidFill>
                <a:latin typeface="Times New Roman" panose="02020603050405020304" pitchFamily="18" charset="0"/>
              </a:defRPr>
            </a:lvl3pPr>
            <a:lvl4pPr marL="1604963" indent="-228600">
              <a:defRPr kumimoji="1" sz="2400">
                <a:solidFill>
                  <a:schemeClr val="tx1"/>
                </a:solidFill>
                <a:latin typeface="Times New Roman" panose="02020603050405020304" pitchFamily="18" charset="0"/>
              </a:defRPr>
            </a:lvl4pPr>
            <a:lvl5pPr marL="2062163" indent="-228600">
              <a:defRPr kumimoji="1" sz="2400">
                <a:solidFill>
                  <a:schemeClr val="tx1"/>
                </a:solidFill>
                <a:latin typeface="Times New Roman" panose="02020603050405020304" pitchFamily="18" charset="0"/>
              </a:defRPr>
            </a:lvl5pPr>
            <a:lvl6pPr marL="2519363"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6563"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33763"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90963"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7E18ED68-F314-47EF-8965-7C20DBB8CB21}" type="slidenum">
              <a:rPr kumimoji="0" lang="en-US" altLang="en-US" sz="1200"/>
              <a:pPr/>
              <a:t>25</a:t>
            </a:fld>
            <a:endParaRPr kumimoji="0" lang="en-US" altLang="en-US" sz="120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a:ln/>
        </p:spPr>
      </p:sp>
      <p:sp>
        <p:nvSpPr>
          <p:cNvPr id="64515" name="Notes Placeholder 2"/>
          <p:cNvSpPr>
            <a:spLocks noGrp="1"/>
          </p:cNvSpPr>
          <p:nvPr>
            <p:ph type="body" idx="1"/>
          </p:nvPr>
        </p:nvSpPr>
        <p:spPr>
          <a:noFill/>
        </p:spPr>
        <p:txBody>
          <a:bodyPr/>
          <a:lstStyle/>
          <a:p>
            <a:endParaRPr lang="en-CA" altLang="en-US" smtClean="0"/>
          </a:p>
        </p:txBody>
      </p:sp>
      <p:sp>
        <p:nvSpPr>
          <p:cNvPr id="64516"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D7FEC646-7DB6-47A5-9F99-CA522033C4CE}" type="slidenum">
              <a:rPr kumimoji="0" lang="en-US" altLang="en-US" sz="1200"/>
              <a:pPr/>
              <a:t>26</a:t>
            </a:fld>
            <a:endParaRPr kumimoji="0" lang="en-US" altLang="en-US" sz="120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a:ln/>
        </p:spPr>
      </p:sp>
      <p:sp>
        <p:nvSpPr>
          <p:cNvPr id="66563" name="Notes Placeholder 2"/>
          <p:cNvSpPr>
            <a:spLocks noGrp="1"/>
          </p:cNvSpPr>
          <p:nvPr>
            <p:ph type="body" idx="1"/>
          </p:nvPr>
        </p:nvSpPr>
        <p:spPr>
          <a:noFill/>
        </p:spPr>
        <p:txBody>
          <a:bodyPr/>
          <a:lstStyle/>
          <a:p>
            <a:r>
              <a:rPr lang="en-US" altLang="en-US" smtClean="0"/>
              <a:t>The general Parameters tab contains default information, including analysis definition factors, project type categories, and various cost categories. Some of these variables can be altered for specific analyses (in the Project Definition tab) where the default values are not appropriate. </a:t>
            </a:r>
          </a:p>
          <a:p>
            <a:endParaRPr lang="en-US" altLang="en-US" smtClean="0"/>
          </a:p>
          <a:p>
            <a:r>
              <a:rPr lang="en-US" altLang="en-US" smtClean="0"/>
              <a:t>It should be stressed that if the user is at all uncertain about the accuracy of any values they may wish to input, the default values should always be used. When there is project specific information, project specific values should typically be entered rather than changing the defaults. An example of where modifying the default values themselves (in the Parameters tab) might be helpful is if the user is working on a large project with many alternatives, where the spreadsheet is being duplicated several times – this would save the user from having to re-enter the same project-specific information every time.</a:t>
            </a:r>
            <a:endParaRPr lang="en-CA" altLang="en-US" smtClean="0"/>
          </a:p>
        </p:txBody>
      </p:sp>
      <p:sp>
        <p:nvSpPr>
          <p:cNvPr id="66564"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4538" indent="-285750">
              <a:defRPr kumimoji="1" sz="2400">
                <a:solidFill>
                  <a:schemeClr val="tx1"/>
                </a:solidFill>
                <a:latin typeface="Times New Roman" panose="02020603050405020304" pitchFamily="18" charset="0"/>
              </a:defRPr>
            </a:lvl2pPr>
            <a:lvl3pPr marL="1146175" indent="-228600">
              <a:defRPr kumimoji="1" sz="2400">
                <a:solidFill>
                  <a:schemeClr val="tx1"/>
                </a:solidFill>
                <a:latin typeface="Times New Roman" panose="02020603050405020304" pitchFamily="18" charset="0"/>
              </a:defRPr>
            </a:lvl3pPr>
            <a:lvl4pPr marL="1604963" indent="-228600">
              <a:defRPr kumimoji="1" sz="2400">
                <a:solidFill>
                  <a:schemeClr val="tx1"/>
                </a:solidFill>
                <a:latin typeface="Times New Roman" panose="02020603050405020304" pitchFamily="18" charset="0"/>
              </a:defRPr>
            </a:lvl4pPr>
            <a:lvl5pPr marL="2062163" indent="-228600">
              <a:defRPr kumimoji="1" sz="2400">
                <a:solidFill>
                  <a:schemeClr val="tx1"/>
                </a:solidFill>
                <a:latin typeface="Times New Roman" panose="02020603050405020304" pitchFamily="18" charset="0"/>
              </a:defRPr>
            </a:lvl5pPr>
            <a:lvl6pPr marL="2519363"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6563"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33763"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90963"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6015F823-A4E5-4D83-B661-F36045A0115D}" type="slidenum">
              <a:rPr kumimoji="0" lang="en-US" altLang="en-US" sz="1200"/>
              <a:pPr/>
              <a:t>27</a:t>
            </a:fld>
            <a:endParaRPr kumimoji="0" lang="en-US" altLang="en-US" sz="120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a:ln/>
        </p:spPr>
      </p:sp>
      <p:sp>
        <p:nvSpPr>
          <p:cNvPr id="68611" name="Notes Placeholder 2"/>
          <p:cNvSpPr>
            <a:spLocks noGrp="1"/>
          </p:cNvSpPr>
          <p:nvPr>
            <p:ph type="body" idx="1"/>
          </p:nvPr>
        </p:nvSpPr>
        <p:spPr>
          <a:noFill/>
        </p:spPr>
        <p:txBody>
          <a:bodyPr/>
          <a:lstStyle/>
          <a:p>
            <a:r>
              <a:rPr lang="en-US" altLang="en-US" smtClean="0"/>
              <a:t>Maintenance tab provides the maintenance costs for each of the three Scheduled Maintenance categories and calculates the associated costs for each segment of the project alternative.</a:t>
            </a:r>
            <a:endParaRPr lang="en-CA" altLang="en-US" smtClean="0"/>
          </a:p>
        </p:txBody>
      </p:sp>
      <p:sp>
        <p:nvSpPr>
          <p:cNvPr id="68612"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4538" indent="-285750">
              <a:defRPr kumimoji="1" sz="2400">
                <a:solidFill>
                  <a:schemeClr val="tx1"/>
                </a:solidFill>
                <a:latin typeface="Times New Roman" panose="02020603050405020304" pitchFamily="18" charset="0"/>
              </a:defRPr>
            </a:lvl2pPr>
            <a:lvl3pPr marL="1146175" indent="-228600">
              <a:defRPr kumimoji="1" sz="2400">
                <a:solidFill>
                  <a:schemeClr val="tx1"/>
                </a:solidFill>
                <a:latin typeface="Times New Roman" panose="02020603050405020304" pitchFamily="18" charset="0"/>
              </a:defRPr>
            </a:lvl3pPr>
            <a:lvl4pPr marL="1604963" indent="-228600">
              <a:defRPr kumimoji="1" sz="2400">
                <a:solidFill>
                  <a:schemeClr val="tx1"/>
                </a:solidFill>
                <a:latin typeface="Times New Roman" panose="02020603050405020304" pitchFamily="18" charset="0"/>
              </a:defRPr>
            </a:lvl4pPr>
            <a:lvl5pPr marL="2062163" indent="-228600">
              <a:defRPr kumimoji="1" sz="2400">
                <a:solidFill>
                  <a:schemeClr val="tx1"/>
                </a:solidFill>
                <a:latin typeface="Times New Roman" panose="02020603050405020304" pitchFamily="18" charset="0"/>
              </a:defRPr>
            </a:lvl5pPr>
            <a:lvl6pPr marL="2519363"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6563"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33763"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90963"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1176BB76-6C3A-459E-958B-D7C80CEBF5C7}" type="slidenum">
              <a:rPr kumimoji="0" lang="en-US" altLang="en-US" sz="1200"/>
              <a:pPr/>
              <a:t>28</a:t>
            </a:fld>
            <a:endParaRPr kumimoji="0" lang="en-US" altLang="en-US" sz="120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a:ln/>
        </p:spPr>
      </p:sp>
      <p:sp>
        <p:nvSpPr>
          <p:cNvPr id="70659" name="Notes Placeholder 2"/>
          <p:cNvSpPr>
            <a:spLocks noGrp="1"/>
          </p:cNvSpPr>
          <p:nvPr>
            <p:ph type="body" idx="1"/>
          </p:nvPr>
        </p:nvSpPr>
        <p:spPr>
          <a:noFill/>
        </p:spPr>
        <p:txBody>
          <a:bodyPr/>
          <a:lstStyle/>
          <a:p>
            <a:r>
              <a:rPr lang="en-US" altLang="en-US" smtClean="0"/>
              <a:t>The Road User Cost (RUC) Alt tab calculates the road user costs (per day) associated with vehicle running costs, travel time costs and emission costs. These costs are estimated by vehicle type for each segment of the project defined by the user in the Project Definition area. A separate tab exists for each Alternative (up to 3). </a:t>
            </a:r>
            <a:endParaRPr lang="en-CA" altLang="en-US" smtClean="0"/>
          </a:p>
        </p:txBody>
      </p:sp>
      <p:sp>
        <p:nvSpPr>
          <p:cNvPr id="70660"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4538" indent="-285750">
              <a:defRPr kumimoji="1" sz="2400">
                <a:solidFill>
                  <a:schemeClr val="tx1"/>
                </a:solidFill>
                <a:latin typeface="Times New Roman" panose="02020603050405020304" pitchFamily="18" charset="0"/>
              </a:defRPr>
            </a:lvl2pPr>
            <a:lvl3pPr marL="1146175" indent="-228600">
              <a:defRPr kumimoji="1" sz="2400">
                <a:solidFill>
                  <a:schemeClr val="tx1"/>
                </a:solidFill>
                <a:latin typeface="Times New Roman" panose="02020603050405020304" pitchFamily="18" charset="0"/>
              </a:defRPr>
            </a:lvl3pPr>
            <a:lvl4pPr marL="1604963" indent="-228600">
              <a:defRPr kumimoji="1" sz="2400">
                <a:solidFill>
                  <a:schemeClr val="tx1"/>
                </a:solidFill>
                <a:latin typeface="Times New Roman" panose="02020603050405020304" pitchFamily="18" charset="0"/>
              </a:defRPr>
            </a:lvl4pPr>
            <a:lvl5pPr marL="2062163" indent="-228600">
              <a:defRPr kumimoji="1" sz="2400">
                <a:solidFill>
                  <a:schemeClr val="tx1"/>
                </a:solidFill>
                <a:latin typeface="Times New Roman" panose="02020603050405020304" pitchFamily="18" charset="0"/>
              </a:defRPr>
            </a:lvl5pPr>
            <a:lvl6pPr marL="2519363"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6563"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33763"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90963"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B93FE470-D2FE-4B25-A645-2CCE267AE665}" type="slidenum">
              <a:rPr kumimoji="0" lang="en-US" altLang="en-US" sz="1200"/>
              <a:pPr/>
              <a:t>29</a:t>
            </a:fld>
            <a:endParaRPr kumimoji="0" lang="en-US" altLang="en-US" sz="12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p:cNvSpPr>
            <a:spLocks noGrp="1" noRot="1" noChangeAspect="1" noTextEdit="1"/>
          </p:cNvSpPr>
          <p:nvPr>
            <p:ph type="sldImg"/>
          </p:nvPr>
        </p:nvSpPr>
        <p:spPr>
          <a:ln/>
        </p:spPr>
      </p:sp>
      <p:sp>
        <p:nvSpPr>
          <p:cNvPr id="17411" name="Notes Placeholder 2"/>
          <p:cNvSpPr>
            <a:spLocks noGrp="1"/>
          </p:cNvSpPr>
          <p:nvPr>
            <p:ph type="body" idx="1"/>
          </p:nvPr>
        </p:nvSpPr>
        <p:spPr>
          <a:noFill/>
        </p:spPr>
        <p:txBody>
          <a:bodyPr/>
          <a:lstStyle/>
          <a:p>
            <a:endParaRPr lang="en-CA" altLang="en-US" smtClean="0"/>
          </a:p>
        </p:txBody>
      </p:sp>
      <p:sp>
        <p:nvSpPr>
          <p:cNvPr id="17412"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57E25196-0A06-4A76-9EB0-EA487550ED3B}" type="slidenum">
              <a:rPr kumimoji="0" lang="en-US" altLang="en-US" sz="1200"/>
              <a:pPr/>
              <a:t>3</a:t>
            </a:fld>
            <a:endParaRPr kumimoji="0" lang="en-US" altLang="en-US" sz="120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a:ln/>
        </p:spPr>
      </p:sp>
      <p:sp>
        <p:nvSpPr>
          <p:cNvPr id="72707" name="Notes Placeholder 2"/>
          <p:cNvSpPr>
            <a:spLocks noGrp="1"/>
          </p:cNvSpPr>
          <p:nvPr>
            <p:ph type="body" idx="1"/>
          </p:nvPr>
        </p:nvSpPr>
        <p:spPr>
          <a:noFill/>
        </p:spPr>
        <p:txBody>
          <a:bodyPr/>
          <a:lstStyle/>
          <a:p>
            <a:r>
              <a:rPr lang="en-US" altLang="en-US" smtClean="0"/>
              <a:t>The collision rates tab provides Alberta data for collision rates on various road types. If project specific values are not available, these charts may be consulted to provide a representative value. If the charts are not applicable to your project (e.g. you’re evaluating a gravel road), the default values may be used.</a:t>
            </a:r>
            <a:endParaRPr lang="en-CA" altLang="en-US" smtClean="0"/>
          </a:p>
        </p:txBody>
      </p:sp>
      <p:sp>
        <p:nvSpPr>
          <p:cNvPr id="72708"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4538" indent="-285750">
              <a:defRPr kumimoji="1" sz="2400">
                <a:solidFill>
                  <a:schemeClr val="tx1"/>
                </a:solidFill>
                <a:latin typeface="Times New Roman" panose="02020603050405020304" pitchFamily="18" charset="0"/>
              </a:defRPr>
            </a:lvl2pPr>
            <a:lvl3pPr marL="1146175" indent="-228600">
              <a:defRPr kumimoji="1" sz="2400">
                <a:solidFill>
                  <a:schemeClr val="tx1"/>
                </a:solidFill>
                <a:latin typeface="Times New Roman" panose="02020603050405020304" pitchFamily="18" charset="0"/>
              </a:defRPr>
            </a:lvl3pPr>
            <a:lvl4pPr marL="1604963" indent="-228600">
              <a:defRPr kumimoji="1" sz="2400">
                <a:solidFill>
                  <a:schemeClr val="tx1"/>
                </a:solidFill>
                <a:latin typeface="Times New Roman" panose="02020603050405020304" pitchFamily="18" charset="0"/>
              </a:defRPr>
            </a:lvl4pPr>
            <a:lvl5pPr marL="2062163" indent="-228600">
              <a:defRPr kumimoji="1" sz="2400">
                <a:solidFill>
                  <a:schemeClr val="tx1"/>
                </a:solidFill>
                <a:latin typeface="Times New Roman" panose="02020603050405020304" pitchFamily="18" charset="0"/>
              </a:defRPr>
            </a:lvl5pPr>
            <a:lvl6pPr marL="2519363"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6563"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33763"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90963"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2C39C986-2CB2-4EBA-8D7C-857B60A52C3E}" type="slidenum">
              <a:rPr kumimoji="0" lang="en-US" altLang="en-US" sz="1200"/>
              <a:pPr/>
              <a:t>30</a:t>
            </a:fld>
            <a:endParaRPr kumimoji="0" lang="en-US" altLang="en-US" sz="120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a:ln/>
        </p:spPr>
      </p:sp>
      <p:sp>
        <p:nvSpPr>
          <p:cNvPr id="74755" name="Notes Placeholder 2"/>
          <p:cNvSpPr>
            <a:spLocks noGrp="1"/>
          </p:cNvSpPr>
          <p:nvPr>
            <p:ph type="body" idx="1"/>
          </p:nvPr>
        </p:nvSpPr>
        <p:spPr>
          <a:noFill/>
        </p:spPr>
        <p:txBody>
          <a:bodyPr/>
          <a:lstStyle/>
          <a:p>
            <a:r>
              <a:rPr lang="en-US" altLang="en-US" smtClean="0"/>
              <a:t>Emissions tab provides the rate of emissions in grams per kilometre for each vehicle type and for each emission type defined by the user in Parameters. Note – if the vehicle types and/or emission types are re-defined, the emissions will need to be updated to reflect the new categories defined by the user.</a:t>
            </a:r>
            <a:endParaRPr lang="en-CA" altLang="en-US" smtClean="0"/>
          </a:p>
        </p:txBody>
      </p:sp>
      <p:sp>
        <p:nvSpPr>
          <p:cNvPr id="74756"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4538" indent="-285750">
              <a:defRPr kumimoji="1" sz="2400">
                <a:solidFill>
                  <a:schemeClr val="tx1"/>
                </a:solidFill>
                <a:latin typeface="Times New Roman" panose="02020603050405020304" pitchFamily="18" charset="0"/>
              </a:defRPr>
            </a:lvl2pPr>
            <a:lvl3pPr marL="1146175" indent="-228600">
              <a:defRPr kumimoji="1" sz="2400">
                <a:solidFill>
                  <a:schemeClr val="tx1"/>
                </a:solidFill>
                <a:latin typeface="Times New Roman" panose="02020603050405020304" pitchFamily="18" charset="0"/>
              </a:defRPr>
            </a:lvl3pPr>
            <a:lvl4pPr marL="1604963" indent="-228600">
              <a:defRPr kumimoji="1" sz="2400">
                <a:solidFill>
                  <a:schemeClr val="tx1"/>
                </a:solidFill>
                <a:latin typeface="Times New Roman" panose="02020603050405020304" pitchFamily="18" charset="0"/>
              </a:defRPr>
            </a:lvl4pPr>
            <a:lvl5pPr marL="2062163" indent="-228600">
              <a:defRPr kumimoji="1" sz="2400">
                <a:solidFill>
                  <a:schemeClr val="tx1"/>
                </a:solidFill>
                <a:latin typeface="Times New Roman" panose="02020603050405020304" pitchFamily="18" charset="0"/>
              </a:defRPr>
            </a:lvl5pPr>
            <a:lvl6pPr marL="2519363"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6563"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33763"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90963"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10B93B43-88DC-4C62-A565-58D31CB75B6F}" type="slidenum">
              <a:rPr kumimoji="0" lang="en-US" altLang="en-US" sz="1200"/>
              <a:pPr/>
              <a:t>31</a:t>
            </a:fld>
            <a:endParaRPr kumimoji="0" lang="en-US" altLang="en-US" sz="120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a:ln/>
        </p:spPr>
      </p:sp>
      <p:sp>
        <p:nvSpPr>
          <p:cNvPr id="76803" name="Notes Placeholder 2"/>
          <p:cNvSpPr>
            <a:spLocks noGrp="1"/>
          </p:cNvSpPr>
          <p:nvPr>
            <p:ph type="body" idx="1"/>
          </p:nvPr>
        </p:nvSpPr>
        <p:spPr>
          <a:noFill/>
        </p:spPr>
        <p:txBody>
          <a:bodyPr/>
          <a:lstStyle/>
          <a:p>
            <a:r>
              <a:rPr lang="en-US" altLang="en-US" smtClean="0">
                <a:latin typeface="Arial" panose="020B0604020202020204" pitchFamily="34" charset="0"/>
                <a:cs typeface="Arial" panose="020B0604020202020204" pitchFamily="34" charset="0"/>
              </a:rPr>
              <a:t>The </a:t>
            </a:r>
            <a:r>
              <a:rPr lang="en-US" altLang="en-US" smtClean="0">
                <a:solidFill>
                  <a:srgbClr val="0070C0"/>
                </a:solidFill>
                <a:latin typeface="Arial" panose="020B0604020202020204" pitchFamily="34" charset="0"/>
                <a:cs typeface="Arial" panose="020B0604020202020204" pitchFamily="34" charset="0"/>
              </a:rPr>
              <a:t>Fuel &amp; Non-Fuel </a:t>
            </a:r>
            <a:r>
              <a:rPr lang="en-US" altLang="en-US" smtClean="0">
                <a:latin typeface="Arial" panose="020B0604020202020204" pitchFamily="34" charset="0"/>
                <a:cs typeface="Arial" panose="020B0604020202020204" pitchFamily="34" charset="0"/>
              </a:rPr>
              <a:t>(California) approach to estimating vehicle operating costs, which will be explained in more detail later, requires an </a:t>
            </a:r>
            <a:r>
              <a:rPr lang="en-US" altLang="en-US" smtClean="0">
                <a:solidFill>
                  <a:schemeClr val="accent2"/>
                </a:solidFill>
                <a:latin typeface="Arial" panose="020B0604020202020204" pitchFamily="34" charset="0"/>
                <a:cs typeface="Arial" panose="020B0604020202020204" pitchFamily="34" charset="0"/>
              </a:rPr>
              <a:t>estimation of fuel consumption</a:t>
            </a:r>
            <a:r>
              <a:rPr lang="en-US" altLang="en-US" smtClean="0">
                <a:latin typeface="Arial" panose="020B0604020202020204" pitchFamily="34" charset="0"/>
                <a:cs typeface="Arial" panose="020B0604020202020204" pitchFamily="34" charset="0"/>
              </a:rPr>
              <a:t> by </a:t>
            </a:r>
            <a:r>
              <a:rPr lang="en-US" altLang="en-US" smtClean="0">
                <a:solidFill>
                  <a:srgbClr val="0070C0"/>
                </a:solidFill>
                <a:latin typeface="Arial" panose="020B0604020202020204" pitchFamily="34" charset="0"/>
                <a:cs typeface="Arial" panose="020B0604020202020204" pitchFamily="34" charset="0"/>
              </a:rPr>
              <a:t>speed and vehicle </a:t>
            </a:r>
            <a:r>
              <a:rPr lang="en-US" altLang="en-US" smtClean="0">
                <a:latin typeface="Arial" panose="020B0604020202020204" pitchFamily="34" charset="0"/>
                <a:cs typeface="Arial" panose="020B0604020202020204" pitchFamily="34" charset="0"/>
              </a:rPr>
              <a:t>type. This tab provides the fuel consumption speed adjustment factors for various vehicle types.</a:t>
            </a:r>
          </a:p>
          <a:p>
            <a:endParaRPr lang="en-CA" altLang="en-US" smtClean="0"/>
          </a:p>
        </p:txBody>
      </p:sp>
      <p:sp>
        <p:nvSpPr>
          <p:cNvPr id="76804"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4538" indent="-285750">
              <a:defRPr kumimoji="1" sz="2400">
                <a:solidFill>
                  <a:schemeClr val="tx1"/>
                </a:solidFill>
                <a:latin typeface="Times New Roman" panose="02020603050405020304" pitchFamily="18" charset="0"/>
              </a:defRPr>
            </a:lvl2pPr>
            <a:lvl3pPr marL="1146175" indent="-228600">
              <a:defRPr kumimoji="1" sz="2400">
                <a:solidFill>
                  <a:schemeClr val="tx1"/>
                </a:solidFill>
                <a:latin typeface="Times New Roman" panose="02020603050405020304" pitchFamily="18" charset="0"/>
              </a:defRPr>
            </a:lvl3pPr>
            <a:lvl4pPr marL="1604963" indent="-228600">
              <a:defRPr kumimoji="1" sz="2400">
                <a:solidFill>
                  <a:schemeClr val="tx1"/>
                </a:solidFill>
                <a:latin typeface="Times New Roman" panose="02020603050405020304" pitchFamily="18" charset="0"/>
              </a:defRPr>
            </a:lvl4pPr>
            <a:lvl5pPr marL="2062163" indent="-228600">
              <a:defRPr kumimoji="1" sz="2400">
                <a:solidFill>
                  <a:schemeClr val="tx1"/>
                </a:solidFill>
                <a:latin typeface="Times New Roman" panose="02020603050405020304" pitchFamily="18" charset="0"/>
              </a:defRPr>
            </a:lvl5pPr>
            <a:lvl6pPr marL="2519363"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6563"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33763"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90963"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2B005BED-FA01-4B21-B66E-3F32345AEFF4}" type="slidenum">
              <a:rPr kumimoji="0" lang="en-US" altLang="en-US" sz="1200"/>
              <a:pPr/>
              <a:t>32</a:t>
            </a:fld>
            <a:endParaRPr kumimoji="0" lang="en-US" altLang="en-US" sz="120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a:ln/>
        </p:spPr>
      </p:sp>
      <p:sp>
        <p:nvSpPr>
          <p:cNvPr id="78851" name="Notes Placeholder 2"/>
          <p:cNvSpPr>
            <a:spLocks noGrp="1"/>
          </p:cNvSpPr>
          <p:nvPr>
            <p:ph type="body" idx="1"/>
          </p:nvPr>
        </p:nvSpPr>
        <p:spPr>
          <a:noFill/>
        </p:spPr>
        <p:txBody>
          <a:bodyPr/>
          <a:lstStyle/>
          <a:p>
            <a:endParaRPr lang="en-CA" altLang="en-US" smtClean="0"/>
          </a:p>
        </p:txBody>
      </p:sp>
      <p:sp>
        <p:nvSpPr>
          <p:cNvPr id="78852"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F36CF5BE-66C0-4273-82D0-89F93305D55F}" type="slidenum">
              <a:rPr kumimoji="0" lang="en-US" altLang="en-US" sz="1200"/>
              <a:pPr/>
              <a:t>33</a:t>
            </a:fld>
            <a:endParaRPr kumimoji="0" lang="en-US" altLang="en-US" sz="120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a:ln/>
        </p:spPr>
      </p:sp>
      <p:sp>
        <p:nvSpPr>
          <p:cNvPr id="80899" name="Notes Placeholder 2"/>
          <p:cNvSpPr>
            <a:spLocks noGrp="1"/>
          </p:cNvSpPr>
          <p:nvPr>
            <p:ph type="body" idx="1"/>
          </p:nvPr>
        </p:nvSpPr>
        <p:spPr>
          <a:noFill/>
        </p:spPr>
        <p:txBody>
          <a:bodyPr/>
          <a:lstStyle/>
          <a:p>
            <a:r>
              <a:rPr lang="en-US" altLang="en-US" smtClean="0"/>
              <a:t>The following slides will show how the “Increasing Curve” project is defined. We will go over this example in greater detail, including analysis of results, later on.</a:t>
            </a:r>
            <a:endParaRPr lang="en-CA" altLang="en-US" smtClean="0"/>
          </a:p>
        </p:txBody>
      </p:sp>
      <p:sp>
        <p:nvSpPr>
          <p:cNvPr id="80900"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4538" indent="-285750">
              <a:defRPr kumimoji="1" sz="2400">
                <a:solidFill>
                  <a:schemeClr val="tx1"/>
                </a:solidFill>
                <a:latin typeface="Times New Roman" panose="02020603050405020304" pitchFamily="18" charset="0"/>
              </a:defRPr>
            </a:lvl2pPr>
            <a:lvl3pPr marL="1146175" indent="-228600">
              <a:defRPr kumimoji="1" sz="2400">
                <a:solidFill>
                  <a:schemeClr val="tx1"/>
                </a:solidFill>
                <a:latin typeface="Times New Roman" panose="02020603050405020304" pitchFamily="18" charset="0"/>
              </a:defRPr>
            </a:lvl3pPr>
            <a:lvl4pPr marL="1604963" indent="-228600">
              <a:defRPr kumimoji="1" sz="2400">
                <a:solidFill>
                  <a:schemeClr val="tx1"/>
                </a:solidFill>
                <a:latin typeface="Times New Roman" panose="02020603050405020304" pitchFamily="18" charset="0"/>
              </a:defRPr>
            </a:lvl4pPr>
            <a:lvl5pPr marL="2062163" indent="-228600">
              <a:defRPr kumimoji="1" sz="2400">
                <a:solidFill>
                  <a:schemeClr val="tx1"/>
                </a:solidFill>
                <a:latin typeface="Times New Roman" panose="02020603050405020304" pitchFamily="18" charset="0"/>
              </a:defRPr>
            </a:lvl5pPr>
            <a:lvl6pPr marL="2519363"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6563"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33763"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90963"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275775E3-67D9-43A6-A437-549792DCF4F2}" type="slidenum">
              <a:rPr kumimoji="0" lang="en-US" altLang="en-US" sz="1200"/>
              <a:pPr/>
              <a:t>34</a:t>
            </a:fld>
            <a:endParaRPr kumimoji="0" lang="en-US" altLang="en-US" sz="120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p:cNvSpPr>
            <a:spLocks noGrp="1" noRot="1" noChangeAspect="1" noTextEdit="1"/>
          </p:cNvSpPr>
          <p:nvPr>
            <p:ph type="sldImg"/>
          </p:nvPr>
        </p:nvSpPr>
        <p:spPr>
          <a:ln/>
        </p:spPr>
      </p:sp>
      <p:sp>
        <p:nvSpPr>
          <p:cNvPr id="82947" name="Notes Placeholder 2"/>
          <p:cNvSpPr>
            <a:spLocks noGrp="1"/>
          </p:cNvSpPr>
          <p:nvPr>
            <p:ph type="body" idx="1"/>
          </p:nvPr>
        </p:nvSpPr>
        <p:spPr>
          <a:noFill/>
        </p:spPr>
        <p:txBody>
          <a:bodyPr/>
          <a:lstStyle/>
          <a:p>
            <a:r>
              <a:rPr lang="en-US" altLang="en-US" smtClean="0">
                <a:latin typeface="Arial" panose="020B0604020202020204" pitchFamily="34" charset="0"/>
                <a:cs typeface="Arial" panose="020B0604020202020204" pitchFamily="34" charset="0"/>
              </a:rPr>
              <a:t>The general Project Definition tab contains information specific to the project being analyzed. This includes selecting your method of calculating vehicle operating cost, identifying your project name, the labels that will be used for the model, and possible changes to default values (set in the Parameters tab) by entering project specific values.</a:t>
            </a:r>
            <a:endParaRPr lang="en-CA" altLang="en-US" smtClean="0"/>
          </a:p>
        </p:txBody>
      </p:sp>
      <p:sp>
        <p:nvSpPr>
          <p:cNvPr id="82948"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4538" indent="-285750">
              <a:defRPr kumimoji="1" sz="2400">
                <a:solidFill>
                  <a:schemeClr val="tx1"/>
                </a:solidFill>
                <a:latin typeface="Times New Roman" panose="02020603050405020304" pitchFamily="18" charset="0"/>
              </a:defRPr>
            </a:lvl2pPr>
            <a:lvl3pPr marL="1146175" indent="-228600">
              <a:defRPr kumimoji="1" sz="2400">
                <a:solidFill>
                  <a:schemeClr val="tx1"/>
                </a:solidFill>
                <a:latin typeface="Times New Roman" panose="02020603050405020304" pitchFamily="18" charset="0"/>
              </a:defRPr>
            </a:lvl3pPr>
            <a:lvl4pPr marL="1604963" indent="-228600">
              <a:defRPr kumimoji="1" sz="2400">
                <a:solidFill>
                  <a:schemeClr val="tx1"/>
                </a:solidFill>
                <a:latin typeface="Times New Roman" panose="02020603050405020304" pitchFamily="18" charset="0"/>
              </a:defRPr>
            </a:lvl4pPr>
            <a:lvl5pPr marL="2062163" indent="-228600">
              <a:defRPr kumimoji="1" sz="2400">
                <a:solidFill>
                  <a:schemeClr val="tx1"/>
                </a:solidFill>
                <a:latin typeface="Times New Roman" panose="02020603050405020304" pitchFamily="18" charset="0"/>
              </a:defRPr>
            </a:lvl5pPr>
            <a:lvl6pPr marL="2519363"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6563"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33763"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90963"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EAA997D4-89B5-4243-92CB-2999D7843CA3}" type="slidenum">
              <a:rPr kumimoji="0" lang="en-US" altLang="en-US" sz="1200"/>
              <a:pPr/>
              <a:t>35</a:t>
            </a:fld>
            <a:endParaRPr kumimoji="0" lang="en-US" altLang="en-US" sz="120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p:cNvSpPr>
            <a:spLocks noGrp="1" noRot="1" noChangeAspect="1" noTextEdit="1"/>
          </p:cNvSpPr>
          <p:nvPr>
            <p:ph type="sldImg"/>
          </p:nvPr>
        </p:nvSpPr>
        <p:spPr>
          <a:ln/>
        </p:spPr>
      </p:sp>
      <p:sp>
        <p:nvSpPr>
          <p:cNvPr id="84995" name="Notes Placeholder 2"/>
          <p:cNvSpPr>
            <a:spLocks noGrp="1"/>
          </p:cNvSpPr>
          <p:nvPr>
            <p:ph type="body" idx="1"/>
          </p:nvPr>
        </p:nvSpPr>
        <p:spPr>
          <a:noFill/>
        </p:spPr>
        <p:txBody>
          <a:bodyPr/>
          <a:lstStyle/>
          <a:p>
            <a:r>
              <a:rPr lang="en-US" altLang="en-US" smtClean="0">
                <a:latin typeface="Arial" panose="020B0604020202020204" pitchFamily="34" charset="0"/>
                <a:cs typeface="Arial" panose="020B0604020202020204" pitchFamily="34" charset="0"/>
              </a:rPr>
              <a:t>Alt tabs contain information specific to the Alternative being analyzed.  Requires </a:t>
            </a:r>
            <a:r>
              <a:rPr lang="en-US" altLang="en-US" smtClean="0">
                <a:solidFill>
                  <a:srgbClr val="0070C0"/>
                </a:solidFill>
                <a:latin typeface="Arial" panose="020B0604020202020204" pitchFamily="34" charset="0"/>
                <a:cs typeface="Arial" panose="020B0604020202020204" pitchFamily="34" charset="0"/>
              </a:rPr>
              <a:t>inputs</a:t>
            </a:r>
            <a:r>
              <a:rPr lang="en-US" altLang="en-US" smtClean="0">
                <a:latin typeface="Arial" panose="020B0604020202020204" pitchFamily="34" charset="0"/>
                <a:cs typeface="Arial" panose="020B0604020202020204" pitchFamily="34" charset="0"/>
              </a:rPr>
              <a:t> about each </a:t>
            </a:r>
            <a:r>
              <a:rPr lang="en-US" altLang="en-US" smtClean="0">
                <a:solidFill>
                  <a:schemeClr val="accent2"/>
                </a:solidFill>
                <a:latin typeface="Arial" panose="020B0604020202020204" pitchFamily="34" charset="0"/>
                <a:cs typeface="Arial" panose="020B0604020202020204" pitchFamily="34" charset="0"/>
              </a:rPr>
              <a:t>Alternative.</a:t>
            </a:r>
            <a:endParaRPr lang="en-US" altLang="en-US" smtClean="0">
              <a:latin typeface="Arial" panose="020B0604020202020204" pitchFamily="34" charset="0"/>
              <a:cs typeface="Arial" panose="020B0604020202020204" pitchFamily="34" charset="0"/>
            </a:endParaRPr>
          </a:p>
          <a:p>
            <a:r>
              <a:rPr lang="en-US" altLang="en-US" smtClean="0">
                <a:solidFill>
                  <a:srgbClr val="0070C0"/>
                </a:solidFill>
                <a:latin typeface="Arial" panose="020B0604020202020204" pitchFamily="34" charset="0"/>
                <a:cs typeface="Arial" panose="020B0604020202020204" pitchFamily="34" charset="0"/>
              </a:rPr>
              <a:t>Alt 1</a:t>
            </a:r>
            <a:r>
              <a:rPr lang="en-US" altLang="en-US" smtClean="0">
                <a:latin typeface="Arial" panose="020B0604020202020204" pitchFamily="34" charset="0"/>
                <a:cs typeface="Arial" panose="020B0604020202020204" pitchFamily="34" charset="0"/>
              </a:rPr>
              <a:t> should be the ‘do minimum’ option against which other Alternatives are evaluated. </a:t>
            </a:r>
          </a:p>
        </p:txBody>
      </p:sp>
      <p:sp>
        <p:nvSpPr>
          <p:cNvPr id="84996"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4538" indent="-285750">
              <a:defRPr kumimoji="1" sz="2400">
                <a:solidFill>
                  <a:schemeClr val="tx1"/>
                </a:solidFill>
                <a:latin typeface="Times New Roman" panose="02020603050405020304" pitchFamily="18" charset="0"/>
              </a:defRPr>
            </a:lvl2pPr>
            <a:lvl3pPr marL="1146175" indent="-228600">
              <a:defRPr kumimoji="1" sz="2400">
                <a:solidFill>
                  <a:schemeClr val="tx1"/>
                </a:solidFill>
                <a:latin typeface="Times New Roman" panose="02020603050405020304" pitchFamily="18" charset="0"/>
              </a:defRPr>
            </a:lvl3pPr>
            <a:lvl4pPr marL="1604963" indent="-228600">
              <a:defRPr kumimoji="1" sz="2400">
                <a:solidFill>
                  <a:schemeClr val="tx1"/>
                </a:solidFill>
                <a:latin typeface="Times New Roman" panose="02020603050405020304" pitchFamily="18" charset="0"/>
              </a:defRPr>
            </a:lvl4pPr>
            <a:lvl5pPr marL="2062163" indent="-228600">
              <a:defRPr kumimoji="1" sz="2400">
                <a:solidFill>
                  <a:schemeClr val="tx1"/>
                </a:solidFill>
                <a:latin typeface="Times New Roman" panose="02020603050405020304" pitchFamily="18" charset="0"/>
              </a:defRPr>
            </a:lvl5pPr>
            <a:lvl6pPr marL="2519363"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6563"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33763"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90963"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CDF408AE-43B8-4DF1-A450-5F946B61A635}" type="slidenum">
              <a:rPr kumimoji="0" lang="en-US" altLang="en-US" sz="1200"/>
              <a:pPr/>
              <a:t>36</a:t>
            </a:fld>
            <a:endParaRPr kumimoji="0" lang="en-US" altLang="en-US" sz="120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a:ln/>
        </p:spPr>
      </p:sp>
      <p:sp>
        <p:nvSpPr>
          <p:cNvPr id="87043" name="Notes Placeholder 2"/>
          <p:cNvSpPr>
            <a:spLocks noGrp="1"/>
          </p:cNvSpPr>
          <p:nvPr>
            <p:ph type="body" idx="1"/>
          </p:nvPr>
        </p:nvSpPr>
        <p:spPr>
          <a:noFill/>
        </p:spPr>
        <p:txBody>
          <a:bodyPr/>
          <a:lstStyle/>
          <a:p>
            <a:r>
              <a:rPr lang="en-US" altLang="en-US" smtClean="0">
                <a:latin typeface="Arial" panose="020B0604020202020204" pitchFamily="34" charset="0"/>
                <a:cs typeface="Arial" panose="020B0604020202020204" pitchFamily="34" charset="0"/>
              </a:rPr>
              <a:t>Calculates the traffic projected for each Alternative and applies this forecast to the unit costs for vehicle operations, travel time, emissions and collisions.</a:t>
            </a:r>
          </a:p>
        </p:txBody>
      </p:sp>
      <p:sp>
        <p:nvSpPr>
          <p:cNvPr id="87044"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4538" indent="-285750">
              <a:defRPr kumimoji="1" sz="2400">
                <a:solidFill>
                  <a:schemeClr val="tx1"/>
                </a:solidFill>
                <a:latin typeface="Times New Roman" panose="02020603050405020304" pitchFamily="18" charset="0"/>
              </a:defRPr>
            </a:lvl2pPr>
            <a:lvl3pPr marL="1146175" indent="-228600">
              <a:defRPr kumimoji="1" sz="2400">
                <a:solidFill>
                  <a:schemeClr val="tx1"/>
                </a:solidFill>
                <a:latin typeface="Times New Roman" panose="02020603050405020304" pitchFamily="18" charset="0"/>
              </a:defRPr>
            </a:lvl3pPr>
            <a:lvl4pPr marL="1604963" indent="-228600">
              <a:defRPr kumimoji="1" sz="2400">
                <a:solidFill>
                  <a:schemeClr val="tx1"/>
                </a:solidFill>
                <a:latin typeface="Times New Roman" panose="02020603050405020304" pitchFamily="18" charset="0"/>
              </a:defRPr>
            </a:lvl4pPr>
            <a:lvl5pPr marL="2062163" indent="-228600">
              <a:defRPr kumimoji="1" sz="2400">
                <a:solidFill>
                  <a:schemeClr val="tx1"/>
                </a:solidFill>
                <a:latin typeface="Times New Roman" panose="02020603050405020304" pitchFamily="18" charset="0"/>
              </a:defRPr>
            </a:lvl5pPr>
            <a:lvl6pPr marL="2519363"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6563"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33763"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90963"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0224C054-AF6D-4690-AA4C-9F9BA0A0005D}" type="slidenum">
              <a:rPr kumimoji="0" lang="en-US" altLang="en-US" sz="1200"/>
              <a:pPr/>
              <a:t>37</a:t>
            </a:fld>
            <a:endParaRPr kumimoji="0" lang="en-US" altLang="en-US" sz="120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p:cNvSpPr>
            <a:spLocks noGrp="1" noRot="1" noChangeAspect="1" noTextEdit="1"/>
          </p:cNvSpPr>
          <p:nvPr>
            <p:ph type="sldImg"/>
          </p:nvPr>
        </p:nvSpPr>
        <p:spPr>
          <a:ln/>
        </p:spPr>
      </p:sp>
      <p:sp>
        <p:nvSpPr>
          <p:cNvPr id="89091" name="Notes Placeholder 2"/>
          <p:cNvSpPr>
            <a:spLocks noGrp="1"/>
          </p:cNvSpPr>
          <p:nvPr>
            <p:ph type="body" idx="1"/>
          </p:nvPr>
        </p:nvSpPr>
        <p:spPr>
          <a:noFill/>
        </p:spPr>
        <p:txBody>
          <a:bodyPr/>
          <a:lstStyle/>
          <a:p>
            <a:endParaRPr lang="en-CA" altLang="en-US" smtClean="0"/>
          </a:p>
        </p:txBody>
      </p:sp>
      <p:sp>
        <p:nvSpPr>
          <p:cNvPr id="89092"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0B7210A5-7F65-4107-A029-FEA70F14829D}" type="slidenum">
              <a:rPr kumimoji="0" lang="en-US" altLang="en-US" sz="1200"/>
              <a:pPr/>
              <a:t>38</a:t>
            </a:fld>
            <a:endParaRPr kumimoji="0" lang="en-US" altLang="en-US" sz="120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Image Placeholder 1"/>
          <p:cNvSpPr>
            <a:spLocks noGrp="1" noRot="1" noChangeAspect="1" noTextEdit="1"/>
          </p:cNvSpPr>
          <p:nvPr>
            <p:ph type="sldImg"/>
          </p:nvPr>
        </p:nvSpPr>
        <p:spPr>
          <a:ln/>
        </p:spPr>
      </p:sp>
      <p:sp>
        <p:nvSpPr>
          <p:cNvPr id="91139" name="Notes Placeholder 2"/>
          <p:cNvSpPr>
            <a:spLocks noGrp="1"/>
          </p:cNvSpPr>
          <p:nvPr>
            <p:ph type="body" idx="1"/>
          </p:nvPr>
        </p:nvSpPr>
        <p:spPr>
          <a:noFill/>
        </p:spPr>
        <p:txBody>
          <a:bodyPr/>
          <a:lstStyle/>
          <a:p>
            <a:r>
              <a:rPr lang="en-US" altLang="en-US" smtClean="0">
                <a:latin typeface="Arial" panose="020B0604020202020204" pitchFamily="34" charset="0"/>
                <a:cs typeface="Arial" panose="020B0604020202020204" pitchFamily="34" charset="0"/>
              </a:rPr>
              <a:t>Summarizes the costs associated with each Alternative defined by the user over the analysis timeframe. Also requires the user to manually input the rehabilitation and reinvestment costs (in present values) over the analysis period based on the anticipated future work. </a:t>
            </a:r>
            <a:endParaRPr lang="en-CA" altLang="en-US" smtClean="0"/>
          </a:p>
        </p:txBody>
      </p:sp>
      <p:sp>
        <p:nvSpPr>
          <p:cNvPr id="91140"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4538" indent="-285750">
              <a:defRPr kumimoji="1" sz="2400">
                <a:solidFill>
                  <a:schemeClr val="tx1"/>
                </a:solidFill>
                <a:latin typeface="Times New Roman" panose="02020603050405020304" pitchFamily="18" charset="0"/>
              </a:defRPr>
            </a:lvl2pPr>
            <a:lvl3pPr marL="1146175" indent="-228600">
              <a:defRPr kumimoji="1" sz="2400">
                <a:solidFill>
                  <a:schemeClr val="tx1"/>
                </a:solidFill>
                <a:latin typeface="Times New Roman" panose="02020603050405020304" pitchFamily="18" charset="0"/>
              </a:defRPr>
            </a:lvl3pPr>
            <a:lvl4pPr marL="1604963" indent="-228600">
              <a:defRPr kumimoji="1" sz="2400">
                <a:solidFill>
                  <a:schemeClr val="tx1"/>
                </a:solidFill>
                <a:latin typeface="Times New Roman" panose="02020603050405020304" pitchFamily="18" charset="0"/>
              </a:defRPr>
            </a:lvl4pPr>
            <a:lvl5pPr marL="2062163" indent="-228600">
              <a:defRPr kumimoji="1" sz="2400">
                <a:solidFill>
                  <a:schemeClr val="tx1"/>
                </a:solidFill>
                <a:latin typeface="Times New Roman" panose="02020603050405020304" pitchFamily="18" charset="0"/>
              </a:defRPr>
            </a:lvl5pPr>
            <a:lvl6pPr marL="2519363"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6563"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33763"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90963"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63AC7F0E-72D8-45FF-945A-5CF6AE8CF65F}" type="slidenum">
              <a:rPr kumimoji="0" lang="en-US" altLang="en-US" sz="1200"/>
              <a:pPr/>
              <a:t>39</a:t>
            </a:fld>
            <a:endParaRPr kumimoji="0" lang="en-US" altLang="en-US" sz="12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1031"/>
          <p:cNvSpPr>
            <a:spLocks noGrp="1" noChangeArrowheads="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4538" indent="-285750">
              <a:defRPr kumimoji="1" sz="2400">
                <a:solidFill>
                  <a:schemeClr val="tx1"/>
                </a:solidFill>
                <a:latin typeface="Times New Roman" panose="02020603050405020304" pitchFamily="18" charset="0"/>
              </a:defRPr>
            </a:lvl2pPr>
            <a:lvl3pPr marL="1146175" indent="-228600">
              <a:defRPr kumimoji="1" sz="2400">
                <a:solidFill>
                  <a:schemeClr val="tx1"/>
                </a:solidFill>
                <a:latin typeface="Times New Roman" panose="02020603050405020304" pitchFamily="18" charset="0"/>
              </a:defRPr>
            </a:lvl3pPr>
            <a:lvl4pPr marL="1604963" indent="-228600">
              <a:defRPr kumimoji="1" sz="2400">
                <a:solidFill>
                  <a:schemeClr val="tx1"/>
                </a:solidFill>
                <a:latin typeface="Times New Roman" panose="02020603050405020304" pitchFamily="18" charset="0"/>
              </a:defRPr>
            </a:lvl4pPr>
            <a:lvl5pPr marL="2062163" indent="-228600">
              <a:defRPr kumimoji="1" sz="2400">
                <a:solidFill>
                  <a:schemeClr val="tx1"/>
                </a:solidFill>
                <a:latin typeface="Times New Roman" panose="02020603050405020304" pitchFamily="18" charset="0"/>
              </a:defRPr>
            </a:lvl5pPr>
            <a:lvl6pPr marL="2519363"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6563"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33763"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90963"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F13F68B2-3C47-4AA5-A7C8-793C33E85181}" type="slidenum">
              <a:rPr kumimoji="0" lang="en-US" altLang="en-US" sz="1200"/>
              <a:pPr/>
              <a:t>4</a:t>
            </a:fld>
            <a:endParaRPr kumimoji="0" lang="en-US" altLang="en-US" sz="1200"/>
          </a:p>
        </p:txBody>
      </p:sp>
      <p:sp>
        <p:nvSpPr>
          <p:cNvPr id="19459" name="Rectangle 2"/>
          <p:cNvSpPr>
            <a:spLocks noGrp="1" noRot="1" noChangeAspect="1" noChangeArrowheads="1" noTextEdit="1"/>
          </p:cNvSpPr>
          <p:nvPr>
            <p:ph type="sldImg"/>
          </p:nvPr>
        </p:nvSpPr>
        <p:spPr>
          <a:xfrm>
            <a:off x="1173163" y="685800"/>
            <a:ext cx="4679950" cy="3509963"/>
          </a:xfrm>
          <a:ln/>
        </p:spPr>
      </p:sp>
      <p:sp>
        <p:nvSpPr>
          <p:cNvPr id="19460" name="Rectangle 3"/>
          <p:cNvSpPr>
            <a:spLocks noGrp="1" noChangeArrowheads="1"/>
          </p:cNvSpPr>
          <p:nvPr>
            <p:ph type="body" idx="1"/>
          </p:nvPr>
        </p:nvSpPr>
        <p:spPr>
          <a:xfrm>
            <a:off x="936625" y="4424363"/>
            <a:ext cx="5149850" cy="4198937"/>
          </a:xfrm>
          <a:noFill/>
        </p:spPr>
        <p:txBody>
          <a:bodyPr/>
          <a:lstStyle/>
          <a:p>
            <a:r>
              <a:rPr lang="en-US" altLang="en-US" sz="1400" smtClean="0">
                <a:latin typeface="Arial" panose="020B0604020202020204" pitchFamily="34" charset="0"/>
              </a:rPr>
              <a:t>What is benefit cost analysis?</a:t>
            </a: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Slide Image Placeholder 1"/>
          <p:cNvSpPr>
            <a:spLocks noGrp="1" noRot="1" noChangeAspect="1" noTextEdit="1"/>
          </p:cNvSpPr>
          <p:nvPr>
            <p:ph type="sldImg"/>
          </p:nvPr>
        </p:nvSpPr>
        <p:spPr>
          <a:ln/>
        </p:spPr>
      </p:sp>
      <p:sp>
        <p:nvSpPr>
          <p:cNvPr id="93187" name="Notes Placeholder 2"/>
          <p:cNvSpPr>
            <a:spLocks noGrp="1"/>
          </p:cNvSpPr>
          <p:nvPr>
            <p:ph type="body" idx="1"/>
          </p:nvPr>
        </p:nvSpPr>
        <p:spPr>
          <a:noFill/>
        </p:spPr>
        <p:txBody>
          <a:bodyPr/>
          <a:lstStyle/>
          <a:p>
            <a:r>
              <a:rPr lang="en-US" altLang="en-US" smtClean="0">
                <a:latin typeface="Arial" panose="020B0604020202020204" pitchFamily="34" charset="0"/>
                <a:cs typeface="Arial" panose="020B0604020202020204" pitchFamily="34" charset="0"/>
              </a:rPr>
              <a:t>Calculates the detailed benefit-cost analysis results for each year and each of the Alternatives defined by the user. </a:t>
            </a:r>
          </a:p>
        </p:txBody>
      </p:sp>
      <p:sp>
        <p:nvSpPr>
          <p:cNvPr id="93188"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4538" indent="-285750">
              <a:defRPr kumimoji="1" sz="2400">
                <a:solidFill>
                  <a:schemeClr val="tx1"/>
                </a:solidFill>
                <a:latin typeface="Times New Roman" panose="02020603050405020304" pitchFamily="18" charset="0"/>
              </a:defRPr>
            </a:lvl2pPr>
            <a:lvl3pPr marL="1146175" indent="-228600">
              <a:defRPr kumimoji="1" sz="2400">
                <a:solidFill>
                  <a:schemeClr val="tx1"/>
                </a:solidFill>
                <a:latin typeface="Times New Roman" panose="02020603050405020304" pitchFamily="18" charset="0"/>
              </a:defRPr>
            </a:lvl3pPr>
            <a:lvl4pPr marL="1604963" indent="-228600">
              <a:defRPr kumimoji="1" sz="2400">
                <a:solidFill>
                  <a:schemeClr val="tx1"/>
                </a:solidFill>
                <a:latin typeface="Times New Roman" panose="02020603050405020304" pitchFamily="18" charset="0"/>
              </a:defRPr>
            </a:lvl4pPr>
            <a:lvl5pPr marL="2062163" indent="-228600">
              <a:defRPr kumimoji="1" sz="2400">
                <a:solidFill>
                  <a:schemeClr val="tx1"/>
                </a:solidFill>
                <a:latin typeface="Times New Roman" panose="02020603050405020304" pitchFamily="18" charset="0"/>
              </a:defRPr>
            </a:lvl5pPr>
            <a:lvl6pPr marL="2519363"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6563"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33763"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90963"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0A7FEADD-D20C-43E6-BDBD-DC6CE2D9D86C}" type="slidenum">
              <a:rPr kumimoji="0" lang="en-US" altLang="en-US" sz="1200"/>
              <a:pPr/>
              <a:t>40</a:t>
            </a:fld>
            <a:endParaRPr kumimoji="0" lang="en-US" altLang="en-US" sz="120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Image Placeholder 1"/>
          <p:cNvSpPr>
            <a:spLocks noGrp="1" noRot="1" noChangeAspect="1" noTextEdit="1"/>
          </p:cNvSpPr>
          <p:nvPr>
            <p:ph type="sldImg"/>
          </p:nvPr>
        </p:nvSpPr>
        <p:spPr>
          <a:ln/>
        </p:spPr>
      </p:sp>
      <p:sp>
        <p:nvSpPr>
          <p:cNvPr id="95235" name="Notes Placeholder 2"/>
          <p:cNvSpPr>
            <a:spLocks noGrp="1"/>
          </p:cNvSpPr>
          <p:nvPr>
            <p:ph type="body" idx="1"/>
          </p:nvPr>
        </p:nvSpPr>
        <p:spPr>
          <a:noFill/>
        </p:spPr>
        <p:txBody>
          <a:bodyPr/>
          <a:lstStyle/>
          <a:p>
            <a:r>
              <a:rPr lang="en-US" altLang="en-US" smtClean="0">
                <a:latin typeface="Arial" panose="020B0604020202020204" pitchFamily="34" charset="0"/>
                <a:cs typeface="Arial" panose="020B0604020202020204" pitchFamily="34" charset="0"/>
              </a:rPr>
              <a:t>Provides a summary of the benefit-cost analysis results, comparing the economic feasibility of all of the Alternatives to one another.</a:t>
            </a:r>
            <a:endParaRPr lang="en-CA" altLang="en-US" smtClean="0"/>
          </a:p>
        </p:txBody>
      </p:sp>
      <p:sp>
        <p:nvSpPr>
          <p:cNvPr id="95236"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4538" indent="-285750">
              <a:defRPr kumimoji="1" sz="2400">
                <a:solidFill>
                  <a:schemeClr val="tx1"/>
                </a:solidFill>
                <a:latin typeface="Times New Roman" panose="02020603050405020304" pitchFamily="18" charset="0"/>
              </a:defRPr>
            </a:lvl2pPr>
            <a:lvl3pPr marL="1146175" indent="-228600">
              <a:defRPr kumimoji="1" sz="2400">
                <a:solidFill>
                  <a:schemeClr val="tx1"/>
                </a:solidFill>
                <a:latin typeface="Times New Roman" panose="02020603050405020304" pitchFamily="18" charset="0"/>
              </a:defRPr>
            </a:lvl3pPr>
            <a:lvl4pPr marL="1604963" indent="-228600">
              <a:defRPr kumimoji="1" sz="2400">
                <a:solidFill>
                  <a:schemeClr val="tx1"/>
                </a:solidFill>
                <a:latin typeface="Times New Roman" panose="02020603050405020304" pitchFamily="18" charset="0"/>
              </a:defRPr>
            </a:lvl4pPr>
            <a:lvl5pPr marL="2062163" indent="-228600">
              <a:defRPr kumimoji="1" sz="2400">
                <a:solidFill>
                  <a:schemeClr val="tx1"/>
                </a:solidFill>
                <a:latin typeface="Times New Roman" panose="02020603050405020304" pitchFamily="18" charset="0"/>
              </a:defRPr>
            </a:lvl5pPr>
            <a:lvl6pPr marL="2519363"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6563"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33763"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90963"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05157C13-8074-4F4B-AC7F-E2C36A8F808E}" type="slidenum">
              <a:rPr kumimoji="0" lang="en-US" altLang="en-US" sz="1200"/>
              <a:pPr/>
              <a:t>41</a:t>
            </a:fld>
            <a:endParaRPr kumimoji="0" lang="en-US" altLang="en-US" sz="120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a:ln/>
        </p:spPr>
      </p:sp>
      <p:sp>
        <p:nvSpPr>
          <p:cNvPr id="97283" name="Notes Placeholder 2"/>
          <p:cNvSpPr>
            <a:spLocks noGrp="1"/>
          </p:cNvSpPr>
          <p:nvPr>
            <p:ph type="body" idx="1"/>
          </p:nvPr>
        </p:nvSpPr>
        <p:spPr>
          <a:noFill/>
        </p:spPr>
        <p:txBody>
          <a:bodyPr/>
          <a:lstStyle/>
          <a:p>
            <a:endParaRPr lang="en-CA" altLang="en-US" smtClean="0"/>
          </a:p>
        </p:txBody>
      </p:sp>
      <p:sp>
        <p:nvSpPr>
          <p:cNvPr id="97284"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9DB4CF62-0F38-4541-98F4-14D26CE17E65}" type="slidenum">
              <a:rPr kumimoji="0" lang="en-US" altLang="en-US" sz="1200"/>
              <a:pPr/>
              <a:t>42</a:t>
            </a:fld>
            <a:endParaRPr kumimoji="0" lang="en-US" altLang="en-US" sz="120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Slide Image Placeholder 1"/>
          <p:cNvSpPr>
            <a:spLocks noGrp="1" noRot="1" noChangeAspect="1" noTextEdit="1"/>
          </p:cNvSpPr>
          <p:nvPr>
            <p:ph type="sldImg"/>
          </p:nvPr>
        </p:nvSpPr>
        <p:spPr>
          <a:ln/>
        </p:spPr>
      </p:sp>
      <p:sp>
        <p:nvSpPr>
          <p:cNvPr id="99331" name="Notes Placeholder 2"/>
          <p:cNvSpPr>
            <a:spLocks noGrp="1"/>
          </p:cNvSpPr>
          <p:nvPr>
            <p:ph type="body" idx="1"/>
          </p:nvPr>
        </p:nvSpPr>
        <p:spPr>
          <a:noFill/>
        </p:spPr>
        <p:txBody>
          <a:bodyPr/>
          <a:lstStyle/>
          <a:p>
            <a:r>
              <a:rPr lang="en-US" altLang="en-US" smtClean="0">
                <a:latin typeface="Arial" panose="020B0604020202020204" pitchFamily="34" charset="0"/>
                <a:cs typeface="Arial" panose="020B0604020202020204" pitchFamily="34" charset="0"/>
              </a:rPr>
              <a:t>Takes the CalTrans Benefit Cost model’s vehicle emissions estimates (as input by the user) and converts the imperial measures for speed and volume to metric. This data is imported into the Emissions tab in the model.</a:t>
            </a:r>
          </a:p>
          <a:p>
            <a:endParaRPr lang="en-CA" altLang="en-US" smtClean="0"/>
          </a:p>
        </p:txBody>
      </p:sp>
      <p:sp>
        <p:nvSpPr>
          <p:cNvPr id="99332"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4538" indent="-285750">
              <a:defRPr kumimoji="1" sz="2400">
                <a:solidFill>
                  <a:schemeClr val="tx1"/>
                </a:solidFill>
                <a:latin typeface="Times New Roman" panose="02020603050405020304" pitchFamily="18" charset="0"/>
              </a:defRPr>
            </a:lvl2pPr>
            <a:lvl3pPr marL="1146175" indent="-228600">
              <a:defRPr kumimoji="1" sz="2400">
                <a:solidFill>
                  <a:schemeClr val="tx1"/>
                </a:solidFill>
                <a:latin typeface="Times New Roman" panose="02020603050405020304" pitchFamily="18" charset="0"/>
              </a:defRPr>
            </a:lvl3pPr>
            <a:lvl4pPr marL="1604963" indent="-228600">
              <a:defRPr kumimoji="1" sz="2400">
                <a:solidFill>
                  <a:schemeClr val="tx1"/>
                </a:solidFill>
                <a:latin typeface="Times New Roman" panose="02020603050405020304" pitchFamily="18" charset="0"/>
              </a:defRPr>
            </a:lvl4pPr>
            <a:lvl5pPr marL="2062163" indent="-228600">
              <a:defRPr kumimoji="1" sz="2400">
                <a:solidFill>
                  <a:schemeClr val="tx1"/>
                </a:solidFill>
                <a:latin typeface="Times New Roman" panose="02020603050405020304" pitchFamily="18" charset="0"/>
              </a:defRPr>
            </a:lvl5pPr>
            <a:lvl6pPr marL="2519363"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6563"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33763"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90963"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CE633741-D790-4FB1-88F0-F77E6C799D51}" type="slidenum">
              <a:rPr kumimoji="0" lang="en-US" altLang="en-US" sz="1200"/>
              <a:pPr/>
              <a:t>43</a:t>
            </a:fld>
            <a:endParaRPr kumimoji="0" lang="en-US" altLang="en-US" sz="120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Slide Image Placeholder 1"/>
          <p:cNvSpPr>
            <a:spLocks noGrp="1" noRot="1" noChangeAspect="1" noTextEdit="1"/>
          </p:cNvSpPr>
          <p:nvPr>
            <p:ph type="sldImg"/>
          </p:nvPr>
        </p:nvSpPr>
        <p:spPr>
          <a:ln/>
        </p:spPr>
      </p:sp>
      <p:sp>
        <p:nvSpPr>
          <p:cNvPr id="101379" name="Notes Placeholder 2"/>
          <p:cNvSpPr>
            <a:spLocks noGrp="1"/>
          </p:cNvSpPr>
          <p:nvPr>
            <p:ph type="body" idx="1"/>
          </p:nvPr>
        </p:nvSpPr>
        <p:spPr>
          <a:noFill/>
        </p:spPr>
        <p:txBody>
          <a:bodyPr/>
          <a:lstStyle/>
          <a:p>
            <a:r>
              <a:rPr lang="en-US" altLang="en-US" smtClean="0">
                <a:latin typeface="Arial" panose="020B0604020202020204" pitchFamily="34" charset="0"/>
                <a:cs typeface="Arial" panose="020B0604020202020204" pitchFamily="34" charset="0"/>
              </a:rPr>
              <a:t>This spreadsheet uses historical cost indices to update various values used in the model.</a:t>
            </a:r>
          </a:p>
          <a:p>
            <a:endParaRPr lang="en-CA" altLang="en-US" smtClean="0"/>
          </a:p>
        </p:txBody>
      </p:sp>
      <p:sp>
        <p:nvSpPr>
          <p:cNvPr id="101380"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4538" indent="-285750">
              <a:defRPr kumimoji="1" sz="2400">
                <a:solidFill>
                  <a:schemeClr val="tx1"/>
                </a:solidFill>
                <a:latin typeface="Times New Roman" panose="02020603050405020304" pitchFamily="18" charset="0"/>
              </a:defRPr>
            </a:lvl2pPr>
            <a:lvl3pPr marL="1146175" indent="-228600">
              <a:defRPr kumimoji="1" sz="2400">
                <a:solidFill>
                  <a:schemeClr val="tx1"/>
                </a:solidFill>
                <a:latin typeface="Times New Roman" panose="02020603050405020304" pitchFamily="18" charset="0"/>
              </a:defRPr>
            </a:lvl3pPr>
            <a:lvl4pPr marL="1604963" indent="-228600">
              <a:defRPr kumimoji="1" sz="2400">
                <a:solidFill>
                  <a:schemeClr val="tx1"/>
                </a:solidFill>
                <a:latin typeface="Times New Roman" panose="02020603050405020304" pitchFamily="18" charset="0"/>
              </a:defRPr>
            </a:lvl4pPr>
            <a:lvl5pPr marL="2062163" indent="-228600">
              <a:defRPr kumimoji="1" sz="2400">
                <a:solidFill>
                  <a:schemeClr val="tx1"/>
                </a:solidFill>
                <a:latin typeface="Times New Roman" panose="02020603050405020304" pitchFamily="18" charset="0"/>
              </a:defRPr>
            </a:lvl5pPr>
            <a:lvl6pPr marL="2519363"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6563"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33763"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90963"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3C9C3265-B79D-4C55-9055-4C2A6B34F65A}" type="slidenum">
              <a:rPr kumimoji="0" lang="en-US" altLang="en-US" sz="1200"/>
              <a:pPr/>
              <a:t>44</a:t>
            </a:fld>
            <a:endParaRPr kumimoji="0" lang="en-US" altLang="en-US" sz="120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Slide Image Placeholder 1"/>
          <p:cNvSpPr>
            <a:spLocks noGrp="1" noRot="1" noChangeAspect="1" noTextEdit="1"/>
          </p:cNvSpPr>
          <p:nvPr>
            <p:ph type="sldImg"/>
          </p:nvPr>
        </p:nvSpPr>
        <p:spPr>
          <a:ln/>
        </p:spPr>
      </p:sp>
      <p:sp>
        <p:nvSpPr>
          <p:cNvPr id="103427" name="Notes Placeholder 2"/>
          <p:cNvSpPr>
            <a:spLocks noGrp="1"/>
          </p:cNvSpPr>
          <p:nvPr>
            <p:ph type="body" idx="1"/>
          </p:nvPr>
        </p:nvSpPr>
        <p:spPr>
          <a:noFill/>
        </p:spPr>
        <p:txBody>
          <a:bodyPr/>
          <a:lstStyle/>
          <a:p>
            <a:endParaRPr lang="en-CA" altLang="en-US" smtClean="0"/>
          </a:p>
        </p:txBody>
      </p:sp>
      <p:sp>
        <p:nvSpPr>
          <p:cNvPr id="103428"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E1442ED7-2BAF-48D2-8A85-84FF8CED1C42}" type="slidenum">
              <a:rPr kumimoji="0" lang="en-US" altLang="en-US" sz="1200"/>
              <a:pPr/>
              <a:t>45</a:t>
            </a:fld>
            <a:endParaRPr kumimoji="0" lang="en-US" altLang="en-US" sz="120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Slide Image Placeholder 1"/>
          <p:cNvSpPr>
            <a:spLocks noGrp="1" noRot="1" noChangeAspect="1" noTextEdit="1"/>
          </p:cNvSpPr>
          <p:nvPr>
            <p:ph type="sldImg"/>
          </p:nvPr>
        </p:nvSpPr>
        <p:spPr>
          <a:ln/>
        </p:spPr>
      </p:sp>
      <p:sp>
        <p:nvSpPr>
          <p:cNvPr id="107523" name="Notes Placeholder 2"/>
          <p:cNvSpPr>
            <a:spLocks noGrp="1"/>
          </p:cNvSpPr>
          <p:nvPr>
            <p:ph type="body" idx="1"/>
          </p:nvPr>
        </p:nvSpPr>
        <p:spPr>
          <a:noFill/>
        </p:spPr>
        <p:txBody>
          <a:bodyPr/>
          <a:lstStyle/>
          <a:p>
            <a:r>
              <a:rPr lang="en-US" altLang="en-US" dirty="0" smtClean="0">
                <a:latin typeface="Arial" panose="020B0604020202020204" pitchFamily="34" charset="0"/>
                <a:cs typeface="Arial" panose="020B0604020202020204" pitchFamily="34" charset="0"/>
              </a:rPr>
              <a:t>As this model does not include inflation, the discount rate used to account for the time value of money, and bring all future dollar values back to the base year, must be a ‘real’ discount rate. </a:t>
            </a:r>
            <a:endParaRPr lang="en-CA" altLang="en-US" i="1" u="sng" dirty="0" smtClean="0"/>
          </a:p>
        </p:txBody>
      </p:sp>
      <p:sp>
        <p:nvSpPr>
          <p:cNvPr id="107524"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4538" indent="-285750">
              <a:defRPr kumimoji="1" sz="2400">
                <a:solidFill>
                  <a:schemeClr val="tx1"/>
                </a:solidFill>
                <a:latin typeface="Times New Roman" panose="02020603050405020304" pitchFamily="18" charset="0"/>
              </a:defRPr>
            </a:lvl2pPr>
            <a:lvl3pPr marL="1146175" indent="-228600">
              <a:defRPr kumimoji="1" sz="2400">
                <a:solidFill>
                  <a:schemeClr val="tx1"/>
                </a:solidFill>
                <a:latin typeface="Times New Roman" panose="02020603050405020304" pitchFamily="18" charset="0"/>
              </a:defRPr>
            </a:lvl3pPr>
            <a:lvl4pPr marL="1604963" indent="-228600">
              <a:defRPr kumimoji="1" sz="2400">
                <a:solidFill>
                  <a:schemeClr val="tx1"/>
                </a:solidFill>
                <a:latin typeface="Times New Roman" panose="02020603050405020304" pitchFamily="18" charset="0"/>
              </a:defRPr>
            </a:lvl4pPr>
            <a:lvl5pPr marL="2062163" indent="-228600">
              <a:defRPr kumimoji="1" sz="2400">
                <a:solidFill>
                  <a:schemeClr val="tx1"/>
                </a:solidFill>
                <a:latin typeface="Times New Roman" panose="02020603050405020304" pitchFamily="18" charset="0"/>
              </a:defRPr>
            </a:lvl5pPr>
            <a:lvl6pPr marL="2519363"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6563"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33763"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90963"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AC97A934-AEDD-41AF-873F-BB090639563A}" type="slidenum">
              <a:rPr kumimoji="0" lang="en-US" altLang="en-US" sz="1200"/>
              <a:pPr/>
              <a:t>46</a:t>
            </a:fld>
            <a:endParaRPr kumimoji="0" lang="en-US" altLang="en-US" sz="1200"/>
          </a:p>
        </p:txBody>
      </p:sp>
    </p:spTree>
    <p:extLst>
      <p:ext uri="{BB962C8B-B14F-4D97-AF65-F5344CB8AC3E}">
        <p14:creationId xmlns:p14="http://schemas.microsoft.com/office/powerpoint/2010/main" val="395559027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Slide Image Placeholder 1"/>
          <p:cNvSpPr>
            <a:spLocks noGrp="1" noRot="1" noChangeAspect="1" noTextEdit="1"/>
          </p:cNvSpPr>
          <p:nvPr>
            <p:ph type="sldImg"/>
          </p:nvPr>
        </p:nvSpPr>
        <p:spPr>
          <a:ln/>
        </p:spPr>
      </p:sp>
      <p:sp>
        <p:nvSpPr>
          <p:cNvPr id="105475" name="Notes Placeholder 2"/>
          <p:cNvSpPr>
            <a:spLocks noGrp="1"/>
          </p:cNvSpPr>
          <p:nvPr>
            <p:ph type="body" idx="1"/>
          </p:nvPr>
        </p:nvSpPr>
        <p:spPr>
          <a:noFill/>
        </p:spPr>
        <p:txBody>
          <a:bodyPr/>
          <a:lstStyle/>
          <a:p>
            <a:r>
              <a:rPr lang="en-US" altLang="en-US" smtClean="0">
                <a:latin typeface="Arial" panose="020B0604020202020204" pitchFamily="34" charset="0"/>
                <a:cs typeface="Arial" panose="020B0604020202020204" pitchFamily="34" charset="0"/>
              </a:rPr>
              <a:t>This model deals with all values expressed in real base year dollars, i.e. present estimated values, and do not include inflation. As a result, all base values and expenditure data used in the model will need to be expressed in these terms. </a:t>
            </a:r>
          </a:p>
          <a:p>
            <a:endParaRPr lang="en-CA" altLang="en-US" smtClean="0"/>
          </a:p>
        </p:txBody>
      </p:sp>
      <p:sp>
        <p:nvSpPr>
          <p:cNvPr id="105476"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4538" indent="-285750">
              <a:defRPr kumimoji="1" sz="2400">
                <a:solidFill>
                  <a:schemeClr val="tx1"/>
                </a:solidFill>
                <a:latin typeface="Times New Roman" panose="02020603050405020304" pitchFamily="18" charset="0"/>
              </a:defRPr>
            </a:lvl2pPr>
            <a:lvl3pPr marL="1146175" indent="-228600">
              <a:defRPr kumimoji="1" sz="2400">
                <a:solidFill>
                  <a:schemeClr val="tx1"/>
                </a:solidFill>
                <a:latin typeface="Times New Roman" panose="02020603050405020304" pitchFamily="18" charset="0"/>
              </a:defRPr>
            </a:lvl3pPr>
            <a:lvl4pPr marL="1604963" indent="-228600">
              <a:defRPr kumimoji="1" sz="2400">
                <a:solidFill>
                  <a:schemeClr val="tx1"/>
                </a:solidFill>
                <a:latin typeface="Times New Roman" panose="02020603050405020304" pitchFamily="18" charset="0"/>
              </a:defRPr>
            </a:lvl4pPr>
            <a:lvl5pPr marL="2062163" indent="-228600">
              <a:defRPr kumimoji="1" sz="2400">
                <a:solidFill>
                  <a:schemeClr val="tx1"/>
                </a:solidFill>
                <a:latin typeface="Times New Roman" panose="02020603050405020304" pitchFamily="18" charset="0"/>
              </a:defRPr>
            </a:lvl5pPr>
            <a:lvl6pPr marL="2519363"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6563"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33763"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90963"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4B3473C3-94D7-4737-B65E-E15407EC6F03}" type="slidenum">
              <a:rPr kumimoji="0" lang="en-US" altLang="en-US" sz="1200"/>
              <a:pPr/>
              <a:t>47</a:t>
            </a:fld>
            <a:endParaRPr kumimoji="0" lang="en-US" altLang="en-US" sz="120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Slide Image Placeholder 1"/>
          <p:cNvSpPr>
            <a:spLocks noGrp="1" noRot="1" noChangeAspect="1" noTextEdit="1"/>
          </p:cNvSpPr>
          <p:nvPr>
            <p:ph type="sldImg"/>
          </p:nvPr>
        </p:nvSpPr>
        <p:spPr>
          <a:ln/>
        </p:spPr>
      </p:sp>
      <p:sp>
        <p:nvSpPr>
          <p:cNvPr id="107523" name="Notes Placeholder 2"/>
          <p:cNvSpPr>
            <a:spLocks noGrp="1"/>
          </p:cNvSpPr>
          <p:nvPr>
            <p:ph type="body" idx="1"/>
          </p:nvPr>
        </p:nvSpPr>
        <p:spPr>
          <a:noFill/>
        </p:spPr>
        <p:txBody>
          <a:bodyPr/>
          <a:lstStyle/>
          <a:p>
            <a:r>
              <a:rPr lang="en-US" altLang="en-US" smtClean="0">
                <a:latin typeface="Arial" panose="020B0604020202020204" pitchFamily="34" charset="0"/>
                <a:cs typeface="Arial" panose="020B0604020202020204" pitchFamily="34" charset="0"/>
              </a:rPr>
              <a:t>As this model does not include inflation, the discount rate used to account for the time value of money, and bring all future dollar values back to the base year, must be a ‘real’ discount rate. </a:t>
            </a:r>
            <a:endParaRPr lang="en-CA" altLang="en-US" i="1" u="sng" smtClean="0"/>
          </a:p>
        </p:txBody>
      </p:sp>
      <p:sp>
        <p:nvSpPr>
          <p:cNvPr id="107524"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4538" indent="-285750">
              <a:defRPr kumimoji="1" sz="2400">
                <a:solidFill>
                  <a:schemeClr val="tx1"/>
                </a:solidFill>
                <a:latin typeface="Times New Roman" panose="02020603050405020304" pitchFamily="18" charset="0"/>
              </a:defRPr>
            </a:lvl2pPr>
            <a:lvl3pPr marL="1146175" indent="-228600">
              <a:defRPr kumimoji="1" sz="2400">
                <a:solidFill>
                  <a:schemeClr val="tx1"/>
                </a:solidFill>
                <a:latin typeface="Times New Roman" panose="02020603050405020304" pitchFamily="18" charset="0"/>
              </a:defRPr>
            </a:lvl3pPr>
            <a:lvl4pPr marL="1604963" indent="-228600">
              <a:defRPr kumimoji="1" sz="2400">
                <a:solidFill>
                  <a:schemeClr val="tx1"/>
                </a:solidFill>
                <a:latin typeface="Times New Roman" panose="02020603050405020304" pitchFamily="18" charset="0"/>
              </a:defRPr>
            </a:lvl4pPr>
            <a:lvl5pPr marL="2062163" indent="-228600">
              <a:defRPr kumimoji="1" sz="2400">
                <a:solidFill>
                  <a:schemeClr val="tx1"/>
                </a:solidFill>
                <a:latin typeface="Times New Roman" panose="02020603050405020304" pitchFamily="18" charset="0"/>
              </a:defRPr>
            </a:lvl5pPr>
            <a:lvl6pPr marL="2519363"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6563"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33763"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90963"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AC97A934-AEDD-41AF-873F-BB090639563A}" type="slidenum">
              <a:rPr kumimoji="0" lang="en-US" altLang="en-US" sz="1200"/>
              <a:pPr/>
              <a:t>48</a:t>
            </a:fld>
            <a:endParaRPr kumimoji="0" lang="en-US" altLang="en-US" sz="120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Slide Image Placeholder 1"/>
          <p:cNvSpPr>
            <a:spLocks noGrp="1" noRot="1" noChangeAspect="1" noTextEdit="1"/>
          </p:cNvSpPr>
          <p:nvPr>
            <p:ph type="sldImg"/>
          </p:nvPr>
        </p:nvSpPr>
        <p:spPr>
          <a:ln/>
        </p:spPr>
      </p:sp>
      <p:sp>
        <p:nvSpPr>
          <p:cNvPr id="109571" name="Notes Placeholder 2"/>
          <p:cNvSpPr>
            <a:spLocks noGrp="1"/>
          </p:cNvSpPr>
          <p:nvPr>
            <p:ph type="body" idx="1"/>
          </p:nvPr>
        </p:nvSpPr>
        <p:spPr>
          <a:noFill/>
        </p:spPr>
        <p:txBody>
          <a:bodyPr/>
          <a:lstStyle/>
          <a:p>
            <a:r>
              <a:rPr lang="en-US" altLang="en-US" smtClean="0">
                <a:latin typeface="Arial" panose="020B0604020202020204" pitchFamily="34" charset="0"/>
                <a:cs typeface="Arial" panose="020B0604020202020204" pitchFamily="34" charset="0"/>
              </a:rPr>
              <a:t>The components of a benefit cost analysis and the valuation of these components depends upon the perspective defined for the analysis. For this model, the perspective is the </a:t>
            </a:r>
            <a:r>
              <a:rPr lang="en-US" altLang="en-US" smtClean="0">
                <a:solidFill>
                  <a:schemeClr val="accent2"/>
                </a:solidFill>
                <a:latin typeface="Arial" panose="020B0604020202020204" pitchFamily="34" charset="0"/>
                <a:cs typeface="Arial" panose="020B0604020202020204" pitchFamily="34" charset="0"/>
              </a:rPr>
              <a:t>social point of view </a:t>
            </a:r>
            <a:r>
              <a:rPr lang="en-US" altLang="en-US" smtClean="0">
                <a:latin typeface="Arial" panose="020B0604020202020204" pitchFamily="34" charset="0"/>
                <a:cs typeface="Arial" panose="020B0604020202020204" pitchFamily="34" charset="0"/>
              </a:rPr>
              <a:t>for the </a:t>
            </a:r>
            <a:r>
              <a:rPr lang="en-US" altLang="en-US" smtClean="0">
                <a:solidFill>
                  <a:srgbClr val="0070C0"/>
                </a:solidFill>
                <a:latin typeface="Arial" panose="020B0604020202020204" pitchFamily="34" charset="0"/>
                <a:cs typeface="Arial" panose="020B0604020202020204" pitchFamily="34" charset="0"/>
              </a:rPr>
              <a:t>Province of Alberta. This social perspective should consider all relevant expenditures and costs for society’s point of view, limited to Alberta.</a:t>
            </a:r>
            <a:endParaRPr lang="en-US" altLang="en-US" smtClean="0">
              <a:latin typeface="Arial" panose="020B0604020202020204" pitchFamily="34" charset="0"/>
              <a:cs typeface="Arial" panose="020B0604020202020204" pitchFamily="34" charset="0"/>
            </a:endParaRPr>
          </a:p>
          <a:p>
            <a:endParaRPr lang="en-CA" altLang="en-US" smtClean="0"/>
          </a:p>
        </p:txBody>
      </p:sp>
      <p:sp>
        <p:nvSpPr>
          <p:cNvPr id="109572"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4538" indent="-285750">
              <a:defRPr kumimoji="1" sz="2400">
                <a:solidFill>
                  <a:schemeClr val="tx1"/>
                </a:solidFill>
                <a:latin typeface="Times New Roman" panose="02020603050405020304" pitchFamily="18" charset="0"/>
              </a:defRPr>
            </a:lvl2pPr>
            <a:lvl3pPr marL="1146175" indent="-228600">
              <a:defRPr kumimoji="1" sz="2400">
                <a:solidFill>
                  <a:schemeClr val="tx1"/>
                </a:solidFill>
                <a:latin typeface="Times New Roman" panose="02020603050405020304" pitchFamily="18" charset="0"/>
              </a:defRPr>
            </a:lvl3pPr>
            <a:lvl4pPr marL="1604963" indent="-228600">
              <a:defRPr kumimoji="1" sz="2400">
                <a:solidFill>
                  <a:schemeClr val="tx1"/>
                </a:solidFill>
                <a:latin typeface="Times New Roman" panose="02020603050405020304" pitchFamily="18" charset="0"/>
              </a:defRPr>
            </a:lvl4pPr>
            <a:lvl5pPr marL="2062163" indent="-228600">
              <a:defRPr kumimoji="1" sz="2400">
                <a:solidFill>
                  <a:schemeClr val="tx1"/>
                </a:solidFill>
                <a:latin typeface="Times New Roman" panose="02020603050405020304" pitchFamily="18" charset="0"/>
              </a:defRPr>
            </a:lvl5pPr>
            <a:lvl6pPr marL="2519363"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6563"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33763"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90963"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5E633F55-8515-405B-8C8C-25CC6284E33E}" type="slidenum">
              <a:rPr kumimoji="0" lang="en-US" altLang="en-US" sz="1200"/>
              <a:pPr/>
              <a:t>49</a:t>
            </a:fld>
            <a:endParaRPr kumimoji="0" lang="en-US" altLang="en-US" sz="12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p:cNvSpPr>
            <a:spLocks noGrp="1" noRot="1" noChangeAspect="1" noTextEdit="1"/>
          </p:cNvSpPr>
          <p:nvPr>
            <p:ph type="sldImg"/>
          </p:nvPr>
        </p:nvSpPr>
        <p:spPr>
          <a:ln/>
        </p:spPr>
      </p:sp>
      <p:sp>
        <p:nvSpPr>
          <p:cNvPr id="21507" name="Notes Placeholder 2"/>
          <p:cNvSpPr>
            <a:spLocks noGrp="1"/>
          </p:cNvSpPr>
          <p:nvPr>
            <p:ph type="body" idx="1"/>
          </p:nvPr>
        </p:nvSpPr>
        <p:spPr>
          <a:noFill/>
        </p:spPr>
        <p:txBody>
          <a:bodyPr/>
          <a:lstStyle/>
          <a:p>
            <a:r>
              <a:rPr lang="en-US" altLang="en-US" smtClean="0"/>
              <a:t>With regards to transportation project evaluation, benefit cost analysis measures the changes in benefits and costs over time arising from an investment in one of several alternatives, as compared to a ‘do minimum’ option. </a:t>
            </a:r>
            <a:endParaRPr lang="en-CA" altLang="en-US" smtClean="0"/>
          </a:p>
        </p:txBody>
      </p:sp>
      <p:sp>
        <p:nvSpPr>
          <p:cNvPr id="21508"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4538" indent="-285750">
              <a:defRPr kumimoji="1" sz="2400">
                <a:solidFill>
                  <a:schemeClr val="tx1"/>
                </a:solidFill>
                <a:latin typeface="Times New Roman" panose="02020603050405020304" pitchFamily="18" charset="0"/>
              </a:defRPr>
            </a:lvl2pPr>
            <a:lvl3pPr marL="1146175" indent="-228600">
              <a:defRPr kumimoji="1" sz="2400">
                <a:solidFill>
                  <a:schemeClr val="tx1"/>
                </a:solidFill>
                <a:latin typeface="Times New Roman" panose="02020603050405020304" pitchFamily="18" charset="0"/>
              </a:defRPr>
            </a:lvl3pPr>
            <a:lvl4pPr marL="1604963" indent="-228600">
              <a:defRPr kumimoji="1" sz="2400">
                <a:solidFill>
                  <a:schemeClr val="tx1"/>
                </a:solidFill>
                <a:latin typeface="Times New Roman" panose="02020603050405020304" pitchFamily="18" charset="0"/>
              </a:defRPr>
            </a:lvl4pPr>
            <a:lvl5pPr marL="2062163" indent="-228600">
              <a:defRPr kumimoji="1" sz="2400">
                <a:solidFill>
                  <a:schemeClr val="tx1"/>
                </a:solidFill>
                <a:latin typeface="Times New Roman" panose="02020603050405020304" pitchFamily="18" charset="0"/>
              </a:defRPr>
            </a:lvl5pPr>
            <a:lvl6pPr marL="2519363"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6563"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33763"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90963"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A78FE910-76BE-4DE7-871C-4A3D5DC6E1AC}" type="slidenum">
              <a:rPr kumimoji="0" lang="en-US" altLang="en-US" sz="1200"/>
              <a:pPr/>
              <a:t>5</a:t>
            </a:fld>
            <a:endParaRPr kumimoji="0" lang="en-US" altLang="en-US" sz="120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Slide Image Placeholder 1"/>
          <p:cNvSpPr>
            <a:spLocks noGrp="1" noRot="1" noChangeAspect="1" noTextEdit="1"/>
          </p:cNvSpPr>
          <p:nvPr>
            <p:ph type="sldImg"/>
          </p:nvPr>
        </p:nvSpPr>
        <p:spPr>
          <a:ln/>
        </p:spPr>
      </p:sp>
      <p:sp>
        <p:nvSpPr>
          <p:cNvPr id="111619" name="Notes Placeholder 2"/>
          <p:cNvSpPr>
            <a:spLocks noGrp="1"/>
          </p:cNvSpPr>
          <p:nvPr>
            <p:ph type="body" idx="1"/>
          </p:nvPr>
        </p:nvSpPr>
        <p:spPr>
          <a:noFill/>
        </p:spPr>
        <p:txBody>
          <a:bodyPr/>
          <a:lstStyle/>
          <a:p>
            <a:r>
              <a:rPr lang="en-US" altLang="en-US" smtClean="0">
                <a:latin typeface="Arial" panose="020B0604020202020204" pitchFamily="34" charset="0"/>
                <a:cs typeface="Arial" panose="020B0604020202020204" pitchFamily="34" charset="0"/>
              </a:rPr>
              <a:t>In some cases the market does not provide values for some components relevant in this analysis, or the market value does not reflect the ‘social’ value of these components from defined perspective. As a result, where this is relevant, there may need to be adjustments to the values used in the analysis. In other instances, where these values are not available from market information, imputed values or shadow prices should be considered. </a:t>
            </a:r>
          </a:p>
          <a:p>
            <a:r>
              <a:rPr lang="en-US" altLang="en-US" smtClean="0"/>
              <a:t>For example, the travel time associated with passengers has no ‘market’ value. However, studies have been conducted into the ‘social’ value of travel time for passengers. The most relevant of these estimates should be used in the analysis to quantify this component. </a:t>
            </a:r>
            <a:endParaRPr lang="en-CA" altLang="en-US" smtClean="0"/>
          </a:p>
        </p:txBody>
      </p:sp>
      <p:sp>
        <p:nvSpPr>
          <p:cNvPr id="111620"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4538" indent="-285750">
              <a:defRPr kumimoji="1" sz="2400">
                <a:solidFill>
                  <a:schemeClr val="tx1"/>
                </a:solidFill>
                <a:latin typeface="Times New Roman" panose="02020603050405020304" pitchFamily="18" charset="0"/>
              </a:defRPr>
            </a:lvl2pPr>
            <a:lvl3pPr marL="1146175" indent="-228600">
              <a:defRPr kumimoji="1" sz="2400">
                <a:solidFill>
                  <a:schemeClr val="tx1"/>
                </a:solidFill>
                <a:latin typeface="Times New Roman" panose="02020603050405020304" pitchFamily="18" charset="0"/>
              </a:defRPr>
            </a:lvl3pPr>
            <a:lvl4pPr marL="1604963" indent="-228600">
              <a:defRPr kumimoji="1" sz="2400">
                <a:solidFill>
                  <a:schemeClr val="tx1"/>
                </a:solidFill>
                <a:latin typeface="Times New Roman" panose="02020603050405020304" pitchFamily="18" charset="0"/>
              </a:defRPr>
            </a:lvl4pPr>
            <a:lvl5pPr marL="2062163" indent="-228600">
              <a:defRPr kumimoji="1" sz="2400">
                <a:solidFill>
                  <a:schemeClr val="tx1"/>
                </a:solidFill>
                <a:latin typeface="Times New Roman" panose="02020603050405020304" pitchFamily="18" charset="0"/>
              </a:defRPr>
            </a:lvl5pPr>
            <a:lvl6pPr marL="2519363"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6563"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33763"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90963"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D6B2FB12-474A-4341-80F2-98D3B9FA1C30}" type="slidenum">
              <a:rPr kumimoji="0" lang="en-US" altLang="en-US" sz="1200"/>
              <a:pPr/>
              <a:t>50</a:t>
            </a:fld>
            <a:endParaRPr kumimoji="0" lang="en-US" altLang="en-US" sz="120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Slide Image Placeholder 1"/>
          <p:cNvSpPr>
            <a:spLocks noGrp="1" noRot="1" noChangeAspect="1" noTextEdit="1"/>
          </p:cNvSpPr>
          <p:nvPr>
            <p:ph type="sldImg"/>
          </p:nvPr>
        </p:nvSpPr>
        <p:spPr>
          <a:ln/>
        </p:spPr>
      </p:sp>
      <p:sp>
        <p:nvSpPr>
          <p:cNvPr id="114691" name="Notes Placeholder 2"/>
          <p:cNvSpPr>
            <a:spLocks noGrp="1"/>
          </p:cNvSpPr>
          <p:nvPr>
            <p:ph type="body" idx="1"/>
          </p:nvPr>
        </p:nvSpPr>
        <p:spPr>
          <a:noFill/>
        </p:spPr>
        <p:txBody>
          <a:bodyPr/>
          <a:lstStyle/>
          <a:p>
            <a:r>
              <a:rPr lang="en-US" altLang="en-US" smtClean="0">
                <a:latin typeface="Arial" panose="020B0604020202020204" pitchFamily="34" charset="0"/>
                <a:cs typeface="Arial" panose="020B0604020202020204" pitchFamily="34" charset="0"/>
              </a:rPr>
              <a:t>Some types of revenue and expenditures, from a social perspective, do not represent real change, but are rather transfers from one group of economic agents in the economy to others. e.g. subsidies, grants and taxes – all of these are transfers from taxpayers to other groups in the economy. </a:t>
            </a:r>
          </a:p>
          <a:p>
            <a:endParaRPr lang="en-CA" altLang="en-US" smtClean="0"/>
          </a:p>
        </p:txBody>
      </p:sp>
      <p:sp>
        <p:nvSpPr>
          <p:cNvPr id="114692"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4538" indent="-285750">
              <a:defRPr kumimoji="1" sz="2400">
                <a:solidFill>
                  <a:schemeClr val="tx1"/>
                </a:solidFill>
                <a:latin typeface="Times New Roman" panose="02020603050405020304" pitchFamily="18" charset="0"/>
              </a:defRPr>
            </a:lvl2pPr>
            <a:lvl3pPr marL="1146175" indent="-228600">
              <a:defRPr kumimoji="1" sz="2400">
                <a:solidFill>
                  <a:schemeClr val="tx1"/>
                </a:solidFill>
                <a:latin typeface="Times New Roman" panose="02020603050405020304" pitchFamily="18" charset="0"/>
              </a:defRPr>
            </a:lvl3pPr>
            <a:lvl4pPr marL="1604963" indent="-228600">
              <a:defRPr kumimoji="1" sz="2400">
                <a:solidFill>
                  <a:schemeClr val="tx1"/>
                </a:solidFill>
                <a:latin typeface="Times New Roman" panose="02020603050405020304" pitchFamily="18" charset="0"/>
              </a:defRPr>
            </a:lvl4pPr>
            <a:lvl5pPr marL="2062163" indent="-228600">
              <a:defRPr kumimoji="1" sz="2400">
                <a:solidFill>
                  <a:schemeClr val="tx1"/>
                </a:solidFill>
                <a:latin typeface="Times New Roman" panose="02020603050405020304" pitchFamily="18" charset="0"/>
              </a:defRPr>
            </a:lvl5pPr>
            <a:lvl6pPr marL="2519363"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6563"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33763"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90963"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CFB29E5F-A42E-4FD8-8EFE-FFA8E07F3A42}" type="slidenum">
              <a:rPr kumimoji="0" lang="en-US" altLang="en-US" sz="1200"/>
              <a:pPr/>
              <a:t>52</a:t>
            </a:fld>
            <a:endParaRPr kumimoji="0" lang="en-US" altLang="en-US" sz="120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Slide Image Placeholder 1"/>
          <p:cNvSpPr>
            <a:spLocks noGrp="1" noRot="1" noChangeAspect="1" noTextEdit="1"/>
          </p:cNvSpPr>
          <p:nvPr>
            <p:ph type="sldImg"/>
          </p:nvPr>
        </p:nvSpPr>
        <p:spPr>
          <a:ln/>
        </p:spPr>
      </p:sp>
      <p:sp>
        <p:nvSpPr>
          <p:cNvPr id="116739" name="Notes Placeholder 2"/>
          <p:cNvSpPr>
            <a:spLocks noGrp="1"/>
          </p:cNvSpPr>
          <p:nvPr>
            <p:ph type="body" idx="1"/>
          </p:nvPr>
        </p:nvSpPr>
        <p:spPr>
          <a:noFill/>
        </p:spPr>
        <p:txBody>
          <a:bodyPr/>
          <a:lstStyle/>
          <a:p>
            <a:r>
              <a:rPr lang="en-US" altLang="en-US" smtClean="0">
                <a:latin typeface="Arial" panose="020B0604020202020204" pitchFamily="34" charset="0"/>
                <a:cs typeface="Arial" panose="020B0604020202020204" pitchFamily="34" charset="0"/>
              </a:rPr>
              <a:t>New economic activities, such as construction, not only contribute to the growth of the economy, but also create the potential for additional expenditures on indirect and induced economic activities. These additional indirect and induced expenditures are associated with upstream purchases of goods and supplies required to support the project and the subsequent income effects generated by the project. In this model, only the direct expenditures and costs have been included in the analysis.</a:t>
            </a:r>
          </a:p>
        </p:txBody>
      </p:sp>
      <p:sp>
        <p:nvSpPr>
          <p:cNvPr id="116740"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4538" indent="-285750">
              <a:defRPr kumimoji="1" sz="2400">
                <a:solidFill>
                  <a:schemeClr val="tx1"/>
                </a:solidFill>
                <a:latin typeface="Times New Roman" panose="02020603050405020304" pitchFamily="18" charset="0"/>
              </a:defRPr>
            </a:lvl2pPr>
            <a:lvl3pPr marL="1146175" indent="-228600">
              <a:defRPr kumimoji="1" sz="2400">
                <a:solidFill>
                  <a:schemeClr val="tx1"/>
                </a:solidFill>
                <a:latin typeface="Times New Roman" panose="02020603050405020304" pitchFamily="18" charset="0"/>
              </a:defRPr>
            </a:lvl3pPr>
            <a:lvl4pPr marL="1604963" indent="-228600">
              <a:defRPr kumimoji="1" sz="2400">
                <a:solidFill>
                  <a:schemeClr val="tx1"/>
                </a:solidFill>
                <a:latin typeface="Times New Roman" panose="02020603050405020304" pitchFamily="18" charset="0"/>
              </a:defRPr>
            </a:lvl4pPr>
            <a:lvl5pPr marL="2062163" indent="-228600">
              <a:defRPr kumimoji="1" sz="2400">
                <a:solidFill>
                  <a:schemeClr val="tx1"/>
                </a:solidFill>
                <a:latin typeface="Times New Roman" panose="02020603050405020304" pitchFamily="18" charset="0"/>
              </a:defRPr>
            </a:lvl5pPr>
            <a:lvl6pPr marL="2519363"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6563"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33763"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90963"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E7448D54-06E8-47BC-8D90-19C23C8B6B15}" type="slidenum">
              <a:rPr kumimoji="0" lang="en-US" altLang="en-US" sz="1200"/>
              <a:pPr/>
              <a:t>53</a:t>
            </a:fld>
            <a:endParaRPr kumimoji="0" lang="en-US" altLang="en-US" sz="120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Slide Image Placeholder 1"/>
          <p:cNvSpPr>
            <a:spLocks noGrp="1" noRot="1" noChangeAspect="1" noTextEdit="1"/>
          </p:cNvSpPr>
          <p:nvPr>
            <p:ph type="sldImg"/>
          </p:nvPr>
        </p:nvSpPr>
        <p:spPr>
          <a:ln/>
        </p:spPr>
      </p:sp>
      <p:sp>
        <p:nvSpPr>
          <p:cNvPr id="118787" name="Notes Placeholder 2"/>
          <p:cNvSpPr>
            <a:spLocks noGrp="1"/>
          </p:cNvSpPr>
          <p:nvPr>
            <p:ph type="body" idx="1"/>
          </p:nvPr>
        </p:nvSpPr>
        <p:spPr>
          <a:noFill/>
        </p:spPr>
        <p:txBody>
          <a:bodyPr/>
          <a:lstStyle/>
          <a:p>
            <a:endParaRPr lang="en-CA" altLang="en-US" smtClean="0"/>
          </a:p>
        </p:txBody>
      </p:sp>
      <p:sp>
        <p:nvSpPr>
          <p:cNvPr id="118788"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734B9EBD-B01F-47BB-990E-20B571EBAF41}" type="slidenum">
              <a:rPr kumimoji="0" lang="en-US" altLang="en-US" sz="1200"/>
              <a:pPr/>
              <a:t>54</a:t>
            </a:fld>
            <a:endParaRPr kumimoji="0" lang="en-US" altLang="en-US" sz="120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Slide Image Placeholder 1"/>
          <p:cNvSpPr>
            <a:spLocks noGrp="1" noRot="1" noChangeAspect="1" noTextEdit="1"/>
          </p:cNvSpPr>
          <p:nvPr>
            <p:ph type="sldImg"/>
          </p:nvPr>
        </p:nvSpPr>
        <p:spPr>
          <a:ln/>
        </p:spPr>
      </p:sp>
      <p:sp>
        <p:nvSpPr>
          <p:cNvPr id="120835" name="Notes Placeholder 2"/>
          <p:cNvSpPr>
            <a:spLocks noGrp="1"/>
          </p:cNvSpPr>
          <p:nvPr>
            <p:ph type="body" idx="1"/>
          </p:nvPr>
        </p:nvSpPr>
        <p:spPr>
          <a:noFill/>
        </p:spPr>
        <p:txBody>
          <a:bodyPr/>
          <a:lstStyle/>
          <a:p>
            <a:r>
              <a:rPr lang="en-US" altLang="en-US" smtClean="0"/>
              <a:t>Measures the net benefit of a project in today’s dollar terms. Money has a time value, known as an opportunity cost, which means that money invested today could earn interest elsewhere. To compensate, future payments need to be higher so that they equal today’s dollars. Additionally, time value accounts for the cost of capital, investment money that costs the company to borrow over time at a specific interest rate. </a:t>
            </a:r>
            <a:endParaRPr lang="en-CA" altLang="en-US" i="1" u="sng" smtClean="0"/>
          </a:p>
        </p:txBody>
      </p:sp>
      <p:sp>
        <p:nvSpPr>
          <p:cNvPr id="120836"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4538" indent="-285750">
              <a:defRPr kumimoji="1" sz="2400">
                <a:solidFill>
                  <a:schemeClr val="tx1"/>
                </a:solidFill>
                <a:latin typeface="Times New Roman" panose="02020603050405020304" pitchFamily="18" charset="0"/>
              </a:defRPr>
            </a:lvl2pPr>
            <a:lvl3pPr marL="1146175" indent="-228600">
              <a:defRPr kumimoji="1" sz="2400">
                <a:solidFill>
                  <a:schemeClr val="tx1"/>
                </a:solidFill>
                <a:latin typeface="Times New Roman" panose="02020603050405020304" pitchFamily="18" charset="0"/>
              </a:defRPr>
            </a:lvl3pPr>
            <a:lvl4pPr marL="1604963" indent="-228600">
              <a:defRPr kumimoji="1" sz="2400">
                <a:solidFill>
                  <a:schemeClr val="tx1"/>
                </a:solidFill>
                <a:latin typeface="Times New Roman" panose="02020603050405020304" pitchFamily="18" charset="0"/>
              </a:defRPr>
            </a:lvl4pPr>
            <a:lvl5pPr marL="2062163" indent="-228600">
              <a:defRPr kumimoji="1" sz="2400">
                <a:solidFill>
                  <a:schemeClr val="tx1"/>
                </a:solidFill>
                <a:latin typeface="Times New Roman" panose="02020603050405020304" pitchFamily="18" charset="0"/>
              </a:defRPr>
            </a:lvl5pPr>
            <a:lvl6pPr marL="2519363"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6563"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33763"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90963"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1E81620F-589D-4605-8C37-C4DB041214B9}" type="slidenum">
              <a:rPr kumimoji="0" lang="en-US" altLang="en-US" sz="1200"/>
              <a:pPr/>
              <a:t>55</a:t>
            </a:fld>
            <a:endParaRPr kumimoji="0" lang="en-US" altLang="en-US" sz="120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Slide Image Placeholder 1"/>
          <p:cNvSpPr>
            <a:spLocks noGrp="1" noRot="1" noChangeAspect="1" noTextEdit="1"/>
          </p:cNvSpPr>
          <p:nvPr>
            <p:ph type="sldImg"/>
          </p:nvPr>
        </p:nvSpPr>
        <p:spPr>
          <a:ln/>
        </p:spPr>
      </p:sp>
      <p:sp>
        <p:nvSpPr>
          <p:cNvPr id="122883" name="Notes Placeholder 2"/>
          <p:cNvSpPr>
            <a:spLocks noGrp="1"/>
          </p:cNvSpPr>
          <p:nvPr>
            <p:ph type="body" idx="1"/>
          </p:nvPr>
        </p:nvSpPr>
        <p:spPr>
          <a:noFill/>
        </p:spPr>
        <p:txBody>
          <a:bodyPr/>
          <a:lstStyle/>
          <a:p>
            <a:r>
              <a:rPr lang="en-US" altLang="en-US" smtClean="0">
                <a:latin typeface="Arial" panose="020B0604020202020204" pitchFamily="34" charset="0"/>
                <a:cs typeface="Arial" panose="020B0604020202020204" pitchFamily="34" charset="0"/>
              </a:rPr>
              <a:t>NPV in this analysis compares the net cost savings of one alternative against the ‘do minimum alternative’ which should be Alternative 1.  This is necessary because all of the analysis information represents costs (e.g. there are no revenues as is typically the case in benefit/cost analysis of business alternatives). As a result, it is the net cost savings of one alternative against another that is relevant. </a:t>
            </a:r>
          </a:p>
          <a:p>
            <a:endParaRPr lang="en-CA" altLang="en-US" smtClean="0"/>
          </a:p>
        </p:txBody>
      </p:sp>
      <p:sp>
        <p:nvSpPr>
          <p:cNvPr id="122884"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4538" indent="-285750">
              <a:defRPr kumimoji="1" sz="2400">
                <a:solidFill>
                  <a:schemeClr val="tx1"/>
                </a:solidFill>
                <a:latin typeface="Times New Roman" panose="02020603050405020304" pitchFamily="18" charset="0"/>
              </a:defRPr>
            </a:lvl2pPr>
            <a:lvl3pPr marL="1146175" indent="-228600">
              <a:defRPr kumimoji="1" sz="2400">
                <a:solidFill>
                  <a:schemeClr val="tx1"/>
                </a:solidFill>
                <a:latin typeface="Times New Roman" panose="02020603050405020304" pitchFamily="18" charset="0"/>
              </a:defRPr>
            </a:lvl3pPr>
            <a:lvl4pPr marL="1604963" indent="-228600">
              <a:defRPr kumimoji="1" sz="2400">
                <a:solidFill>
                  <a:schemeClr val="tx1"/>
                </a:solidFill>
                <a:latin typeface="Times New Roman" panose="02020603050405020304" pitchFamily="18" charset="0"/>
              </a:defRPr>
            </a:lvl4pPr>
            <a:lvl5pPr marL="2062163" indent="-228600">
              <a:defRPr kumimoji="1" sz="2400">
                <a:solidFill>
                  <a:schemeClr val="tx1"/>
                </a:solidFill>
                <a:latin typeface="Times New Roman" panose="02020603050405020304" pitchFamily="18" charset="0"/>
              </a:defRPr>
            </a:lvl5pPr>
            <a:lvl6pPr marL="2519363"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6563"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33763"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90963"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8984BA97-8D17-4C3B-9E3C-CB5263E4729E}" type="slidenum">
              <a:rPr kumimoji="0" lang="en-US" altLang="en-US" sz="1200"/>
              <a:pPr/>
              <a:t>56</a:t>
            </a:fld>
            <a:endParaRPr kumimoji="0" lang="en-US" altLang="en-US" sz="120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Slide Image Placeholder 1"/>
          <p:cNvSpPr>
            <a:spLocks noGrp="1" noRot="1" noChangeAspect="1" noTextEdit="1"/>
          </p:cNvSpPr>
          <p:nvPr>
            <p:ph type="sldImg"/>
          </p:nvPr>
        </p:nvSpPr>
        <p:spPr>
          <a:ln/>
        </p:spPr>
      </p:sp>
      <p:sp>
        <p:nvSpPr>
          <p:cNvPr id="124931" name="Notes Placeholder 2"/>
          <p:cNvSpPr>
            <a:spLocks noGrp="1"/>
          </p:cNvSpPr>
          <p:nvPr>
            <p:ph type="body" idx="1"/>
          </p:nvPr>
        </p:nvSpPr>
        <p:spPr>
          <a:noFill/>
        </p:spPr>
        <p:txBody>
          <a:bodyPr/>
          <a:lstStyle/>
          <a:p>
            <a:r>
              <a:rPr lang="en-US" altLang="en-US" smtClean="0"/>
              <a:t>Benefits of an alternative are the cost savings (if any) as compared to Alternative 1. This is the numerator for the Benefit Cost Ratio.</a:t>
            </a:r>
            <a:endParaRPr lang="en-CA" altLang="en-US" smtClean="0"/>
          </a:p>
        </p:txBody>
      </p:sp>
      <p:sp>
        <p:nvSpPr>
          <p:cNvPr id="124932"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4538" indent="-285750">
              <a:defRPr kumimoji="1" sz="2400">
                <a:solidFill>
                  <a:schemeClr val="tx1"/>
                </a:solidFill>
                <a:latin typeface="Times New Roman" panose="02020603050405020304" pitchFamily="18" charset="0"/>
              </a:defRPr>
            </a:lvl2pPr>
            <a:lvl3pPr marL="1146175" indent="-228600">
              <a:defRPr kumimoji="1" sz="2400">
                <a:solidFill>
                  <a:schemeClr val="tx1"/>
                </a:solidFill>
                <a:latin typeface="Times New Roman" panose="02020603050405020304" pitchFamily="18" charset="0"/>
              </a:defRPr>
            </a:lvl3pPr>
            <a:lvl4pPr marL="1604963" indent="-228600">
              <a:defRPr kumimoji="1" sz="2400">
                <a:solidFill>
                  <a:schemeClr val="tx1"/>
                </a:solidFill>
                <a:latin typeface="Times New Roman" panose="02020603050405020304" pitchFamily="18" charset="0"/>
              </a:defRPr>
            </a:lvl4pPr>
            <a:lvl5pPr marL="2062163" indent="-228600">
              <a:defRPr kumimoji="1" sz="2400">
                <a:solidFill>
                  <a:schemeClr val="tx1"/>
                </a:solidFill>
                <a:latin typeface="Times New Roman" panose="02020603050405020304" pitchFamily="18" charset="0"/>
              </a:defRPr>
            </a:lvl5pPr>
            <a:lvl6pPr marL="2519363"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6563"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33763"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90963"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73F78F79-089D-48EC-B6EA-5A67421BB70B}" type="slidenum">
              <a:rPr kumimoji="0" lang="en-US" altLang="en-US" sz="1200"/>
              <a:pPr/>
              <a:t>57</a:t>
            </a:fld>
            <a:endParaRPr kumimoji="0" lang="en-US" altLang="en-US" sz="120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Slide Image Placeholder 1"/>
          <p:cNvSpPr>
            <a:spLocks noGrp="1" noRot="1" noChangeAspect="1" noTextEdit="1"/>
          </p:cNvSpPr>
          <p:nvPr>
            <p:ph type="sldImg"/>
          </p:nvPr>
        </p:nvSpPr>
        <p:spPr>
          <a:ln/>
        </p:spPr>
      </p:sp>
      <p:sp>
        <p:nvSpPr>
          <p:cNvPr id="126979" name="Notes Placeholder 2"/>
          <p:cNvSpPr>
            <a:spLocks noGrp="1"/>
          </p:cNvSpPr>
          <p:nvPr>
            <p:ph type="body" idx="1"/>
          </p:nvPr>
        </p:nvSpPr>
        <p:spPr>
          <a:noFill/>
        </p:spPr>
        <p:txBody>
          <a:bodyPr/>
          <a:lstStyle/>
          <a:p>
            <a:r>
              <a:rPr lang="en-US" altLang="en-US" smtClean="0"/>
              <a:t>Investment costs include construction costs plus any associated rehabilitation costs. Investment costs for a given alternative are compared to Alternative 1 so they can be used as the denominator for the Benefit Cost Ratio. </a:t>
            </a:r>
          </a:p>
          <a:p>
            <a:endParaRPr lang="en-US" altLang="en-US" smtClean="0"/>
          </a:p>
        </p:txBody>
      </p:sp>
      <p:sp>
        <p:nvSpPr>
          <p:cNvPr id="126980"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4538" indent="-285750">
              <a:defRPr kumimoji="1" sz="2400">
                <a:solidFill>
                  <a:schemeClr val="tx1"/>
                </a:solidFill>
                <a:latin typeface="Times New Roman" panose="02020603050405020304" pitchFamily="18" charset="0"/>
              </a:defRPr>
            </a:lvl2pPr>
            <a:lvl3pPr marL="1146175" indent="-228600">
              <a:defRPr kumimoji="1" sz="2400">
                <a:solidFill>
                  <a:schemeClr val="tx1"/>
                </a:solidFill>
                <a:latin typeface="Times New Roman" panose="02020603050405020304" pitchFamily="18" charset="0"/>
              </a:defRPr>
            </a:lvl3pPr>
            <a:lvl4pPr marL="1604963" indent="-228600">
              <a:defRPr kumimoji="1" sz="2400">
                <a:solidFill>
                  <a:schemeClr val="tx1"/>
                </a:solidFill>
                <a:latin typeface="Times New Roman" panose="02020603050405020304" pitchFamily="18" charset="0"/>
              </a:defRPr>
            </a:lvl4pPr>
            <a:lvl5pPr marL="2062163" indent="-228600">
              <a:defRPr kumimoji="1" sz="2400">
                <a:solidFill>
                  <a:schemeClr val="tx1"/>
                </a:solidFill>
                <a:latin typeface="Times New Roman" panose="02020603050405020304" pitchFamily="18" charset="0"/>
              </a:defRPr>
            </a:lvl5pPr>
            <a:lvl6pPr marL="2519363"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6563"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33763"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90963"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CCD8BF17-D0F2-4766-A1AE-DBA543E340BD}" type="slidenum">
              <a:rPr kumimoji="0" lang="en-US" altLang="en-US" sz="1200"/>
              <a:pPr/>
              <a:t>58</a:t>
            </a:fld>
            <a:endParaRPr kumimoji="0" lang="en-US" altLang="en-US" sz="120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Slide Image Placeholder 1"/>
          <p:cNvSpPr>
            <a:spLocks noGrp="1" noRot="1" noChangeAspect="1" noTextEdit="1"/>
          </p:cNvSpPr>
          <p:nvPr>
            <p:ph type="sldImg"/>
          </p:nvPr>
        </p:nvSpPr>
        <p:spPr>
          <a:ln/>
        </p:spPr>
      </p:sp>
      <p:sp>
        <p:nvSpPr>
          <p:cNvPr id="129027" name="Notes Placeholder 2"/>
          <p:cNvSpPr>
            <a:spLocks noGrp="1"/>
          </p:cNvSpPr>
          <p:nvPr>
            <p:ph type="body" idx="1"/>
          </p:nvPr>
        </p:nvSpPr>
        <p:spPr>
          <a:noFill/>
        </p:spPr>
        <p:txBody>
          <a:bodyPr/>
          <a:lstStyle/>
          <a:p>
            <a:r>
              <a:rPr lang="en-US" altLang="en-US" smtClean="0"/>
              <a:t>The Benefit Cost Ratio is equal to the Benefits (non-Construction Cost / Rehabilitation Cost) or cost savings of the selected alternative as compared to the difference in cost between the selected Alternative and Alternative 1.</a:t>
            </a:r>
          </a:p>
          <a:p>
            <a:endParaRPr lang="en-US" altLang="en-US" smtClean="0"/>
          </a:p>
          <a:p>
            <a:r>
              <a:rPr lang="en-US" altLang="en-US" smtClean="0"/>
              <a:t>One can also take the net present value divided by the costs as an indicator of the relative benefit compared to overall costs.</a:t>
            </a:r>
            <a:endParaRPr lang="en-CA" altLang="en-US" smtClean="0"/>
          </a:p>
          <a:p>
            <a:endParaRPr lang="en-US" altLang="en-US" smtClean="0"/>
          </a:p>
        </p:txBody>
      </p:sp>
      <p:sp>
        <p:nvSpPr>
          <p:cNvPr id="129028"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4538" indent="-285750">
              <a:defRPr kumimoji="1" sz="2400">
                <a:solidFill>
                  <a:schemeClr val="tx1"/>
                </a:solidFill>
                <a:latin typeface="Times New Roman" panose="02020603050405020304" pitchFamily="18" charset="0"/>
              </a:defRPr>
            </a:lvl2pPr>
            <a:lvl3pPr marL="1146175" indent="-228600">
              <a:defRPr kumimoji="1" sz="2400">
                <a:solidFill>
                  <a:schemeClr val="tx1"/>
                </a:solidFill>
                <a:latin typeface="Times New Roman" panose="02020603050405020304" pitchFamily="18" charset="0"/>
              </a:defRPr>
            </a:lvl3pPr>
            <a:lvl4pPr marL="1604963" indent="-228600">
              <a:defRPr kumimoji="1" sz="2400">
                <a:solidFill>
                  <a:schemeClr val="tx1"/>
                </a:solidFill>
                <a:latin typeface="Times New Roman" panose="02020603050405020304" pitchFamily="18" charset="0"/>
              </a:defRPr>
            </a:lvl4pPr>
            <a:lvl5pPr marL="2062163" indent="-228600">
              <a:defRPr kumimoji="1" sz="2400">
                <a:solidFill>
                  <a:schemeClr val="tx1"/>
                </a:solidFill>
                <a:latin typeface="Times New Roman" panose="02020603050405020304" pitchFamily="18" charset="0"/>
              </a:defRPr>
            </a:lvl5pPr>
            <a:lvl6pPr marL="2519363"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6563"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33763"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90963"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F256E684-046D-46A0-AF00-351129A29A15}" type="slidenum">
              <a:rPr kumimoji="0" lang="en-US" altLang="en-US" sz="1200"/>
              <a:pPr/>
              <a:t>59</a:t>
            </a:fld>
            <a:endParaRPr kumimoji="0" lang="en-US" altLang="en-US" sz="120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Slide Image Placeholder 1"/>
          <p:cNvSpPr>
            <a:spLocks noGrp="1" noRot="1" noChangeAspect="1" noTextEdit="1"/>
          </p:cNvSpPr>
          <p:nvPr>
            <p:ph type="sldImg"/>
          </p:nvPr>
        </p:nvSpPr>
        <p:spPr>
          <a:ln/>
        </p:spPr>
      </p:sp>
      <p:sp>
        <p:nvSpPr>
          <p:cNvPr id="131075" name="Notes Placeholder 2"/>
          <p:cNvSpPr>
            <a:spLocks noGrp="1"/>
          </p:cNvSpPr>
          <p:nvPr>
            <p:ph type="body" idx="1"/>
          </p:nvPr>
        </p:nvSpPr>
        <p:spPr>
          <a:noFill/>
        </p:spPr>
        <p:txBody>
          <a:bodyPr/>
          <a:lstStyle/>
          <a:p>
            <a:r>
              <a:rPr lang="en-US" altLang="en-US" smtClean="0"/>
              <a:t>Internal Rate of Return, of IRR, is the discount rate that makes the net present value of all cash flows from a particular project equal to zero. The IRR on the investment in one alternative is compared to Alternative 1. </a:t>
            </a:r>
            <a:endParaRPr lang="en-CA" altLang="en-US" i="1" u="sng" smtClean="0"/>
          </a:p>
        </p:txBody>
      </p:sp>
      <p:sp>
        <p:nvSpPr>
          <p:cNvPr id="131076"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4538" indent="-285750">
              <a:defRPr kumimoji="1" sz="2400">
                <a:solidFill>
                  <a:schemeClr val="tx1"/>
                </a:solidFill>
                <a:latin typeface="Times New Roman" panose="02020603050405020304" pitchFamily="18" charset="0"/>
              </a:defRPr>
            </a:lvl2pPr>
            <a:lvl3pPr marL="1146175" indent="-228600">
              <a:defRPr kumimoji="1" sz="2400">
                <a:solidFill>
                  <a:schemeClr val="tx1"/>
                </a:solidFill>
                <a:latin typeface="Times New Roman" panose="02020603050405020304" pitchFamily="18" charset="0"/>
              </a:defRPr>
            </a:lvl3pPr>
            <a:lvl4pPr marL="1604963" indent="-228600">
              <a:defRPr kumimoji="1" sz="2400">
                <a:solidFill>
                  <a:schemeClr val="tx1"/>
                </a:solidFill>
                <a:latin typeface="Times New Roman" panose="02020603050405020304" pitchFamily="18" charset="0"/>
              </a:defRPr>
            </a:lvl4pPr>
            <a:lvl5pPr marL="2062163" indent="-228600">
              <a:defRPr kumimoji="1" sz="2400">
                <a:solidFill>
                  <a:schemeClr val="tx1"/>
                </a:solidFill>
                <a:latin typeface="Times New Roman" panose="02020603050405020304" pitchFamily="18" charset="0"/>
              </a:defRPr>
            </a:lvl5pPr>
            <a:lvl6pPr marL="2519363"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6563"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33763"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90963"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09E40BBB-8828-4953-8593-6FB31B797E3E}" type="slidenum">
              <a:rPr kumimoji="0" lang="en-US" altLang="en-US" sz="1200"/>
              <a:pPr/>
              <a:t>60</a:t>
            </a:fld>
            <a:endParaRPr kumimoji="0" lang="en-US" altLang="en-US" sz="120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a:ln/>
        </p:spPr>
      </p:sp>
      <p:sp>
        <p:nvSpPr>
          <p:cNvPr id="23555" name="Notes Placeholder 2"/>
          <p:cNvSpPr>
            <a:spLocks noGrp="1"/>
          </p:cNvSpPr>
          <p:nvPr>
            <p:ph type="body" idx="1"/>
          </p:nvPr>
        </p:nvSpPr>
        <p:spPr>
          <a:noFill/>
        </p:spPr>
        <p:txBody>
          <a:bodyPr/>
          <a:lstStyle/>
          <a:p>
            <a:r>
              <a:rPr lang="en-US" altLang="en-US" smtClean="0"/>
              <a:t>A benefit cost analysis determines whether a proposed project is economically desirable (when benefits exceed costs). </a:t>
            </a:r>
            <a:r>
              <a:rPr lang="en-US" altLang="en-US" i="1" u="sng" smtClean="0">
                <a:solidFill>
                  <a:srgbClr val="FF0000"/>
                </a:solidFill>
              </a:rPr>
              <a:t>More specifically, in the context of Alberta Transportation projects, a project is considered cost-effective when the Internal Rate of Return* at year 20 or at the end of the service life of the improvement (whichever comes first) is 4% or greater. This is assuming all of the standard assumptions and costs are used as per the model. * The IRR is a defined term, see Excel or other references. Other measures may also be used to differentiate projects. BK.</a:t>
            </a:r>
            <a:endParaRPr lang="en-CA" altLang="en-US" i="1" u="sng" smtClean="0">
              <a:solidFill>
                <a:srgbClr val="FF0000"/>
              </a:solidFill>
            </a:endParaRPr>
          </a:p>
        </p:txBody>
      </p:sp>
      <p:sp>
        <p:nvSpPr>
          <p:cNvPr id="23556"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4538" indent="-285750">
              <a:defRPr kumimoji="1" sz="2400">
                <a:solidFill>
                  <a:schemeClr val="tx1"/>
                </a:solidFill>
                <a:latin typeface="Times New Roman" panose="02020603050405020304" pitchFamily="18" charset="0"/>
              </a:defRPr>
            </a:lvl2pPr>
            <a:lvl3pPr marL="1146175" indent="-228600">
              <a:defRPr kumimoji="1" sz="2400">
                <a:solidFill>
                  <a:schemeClr val="tx1"/>
                </a:solidFill>
                <a:latin typeface="Times New Roman" panose="02020603050405020304" pitchFamily="18" charset="0"/>
              </a:defRPr>
            </a:lvl3pPr>
            <a:lvl4pPr marL="1604963" indent="-228600">
              <a:defRPr kumimoji="1" sz="2400">
                <a:solidFill>
                  <a:schemeClr val="tx1"/>
                </a:solidFill>
                <a:latin typeface="Times New Roman" panose="02020603050405020304" pitchFamily="18" charset="0"/>
              </a:defRPr>
            </a:lvl4pPr>
            <a:lvl5pPr marL="2062163" indent="-228600">
              <a:defRPr kumimoji="1" sz="2400">
                <a:solidFill>
                  <a:schemeClr val="tx1"/>
                </a:solidFill>
                <a:latin typeface="Times New Roman" panose="02020603050405020304" pitchFamily="18" charset="0"/>
              </a:defRPr>
            </a:lvl5pPr>
            <a:lvl6pPr marL="2519363"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6563"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33763"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90963"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93AF50B7-8C86-45AB-B2C9-1876526FC305}" type="slidenum">
              <a:rPr kumimoji="0" lang="en-US" altLang="en-US" sz="1200"/>
              <a:pPr/>
              <a:t>6</a:t>
            </a:fld>
            <a:endParaRPr kumimoji="0" lang="en-US" altLang="en-US" sz="120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Slide Image Placeholder 1"/>
          <p:cNvSpPr>
            <a:spLocks noGrp="1" noRot="1" noChangeAspect="1" noTextEdit="1"/>
          </p:cNvSpPr>
          <p:nvPr>
            <p:ph type="sldImg"/>
          </p:nvPr>
        </p:nvSpPr>
        <p:spPr>
          <a:ln/>
        </p:spPr>
      </p:sp>
      <p:sp>
        <p:nvSpPr>
          <p:cNvPr id="133123" name="Notes Placeholder 2"/>
          <p:cNvSpPr>
            <a:spLocks noGrp="1"/>
          </p:cNvSpPr>
          <p:nvPr>
            <p:ph type="body" idx="1"/>
          </p:nvPr>
        </p:nvSpPr>
        <p:spPr>
          <a:noFill/>
        </p:spPr>
        <p:txBody>
          <a:bodyPr/>
          <a:lstStyle/>
          <a:p>
            <a:r>
              <a:rPr lang="en-US" altLang="en-US" smtClean="0"/>
              <a:t>Payback Period: the number of years that it takes to recover the costs in one alternative compared to Alternative 1. </a:t>
            </a:r>
            <a:endParaRPr lang="en-CA" altLang="en-US" smtClean="0"/>
          </a:p>
        </p:txBody>
      </p:sp>
      <p:sp>
        <p:nvSpPr>
          <p:cNvPr id="133124"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4538" indent="-285750">
              <a:defRPr kumimoji="1" sz="2400">
                <a:solidFill>
                  <a:schemeClr val="tx1"/>
                </a:solidFill>
                <a:latin typeface="Times New Roman" panose="02020603050405020304" pitchFamily="18" charset="0"/>
              </a:defRPr>
            </a:lvl2pPr>
            <a:lvl3pPr marL="1146175" indent="-228600">
              <a:defRPr kumimoji="1" sz="2400">
                <a:solidFill>
                  <a:schemeClr val="tx1"/>
                </a:solidFill>
                <a:latin typeface="Times New Roman" panose="02020603050405020304" pitchFamily="18" charset="0"/>
              </a:defRPr>
            </a:lvl3pPr>
            <a:lvl4pPr marL="1604963" indent="-228600">
              <a:defRPr kumimoji="1" sz="2400">
                <a:solidFill>
                  <a:schemeClr val="tx1"/>
                </a:solidFill>
                <a:latin typeface="Times New Roman" panose="02020603050405020304" pitchFamily="18" charset="0"/>
              </a:defRPr>
            </a:lvl4pPr>
            <a:lvl5pPr marL="2062163" indent="-228600">
              <a:defRPr kumimoji="1" sz="2400">
                <a:solidFill>
                  <a:schemeClr val="tx1"/>
                </a:solidFill>
                <a:latin typeface="Times New Roman" panose="02020603050405020304" pitchFamily="18" charset="0"/>
              </a:defRPr>
            </a:lvl5pPr>
            <a:lvl6pPr marL="2519363"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6563"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33763"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90963"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1A62102F-C455-4B6E-8686-59155CBCCC6E}" type="slidenum">
              <a:rPr kumimoji="0" lang="en-US" altLang="en-US" sz="1200"/>
              <a:pPr/>
              <a:t>61</a:t>
            </a:fld>
            <a:endParaRPr kumimoji="0" lang="en-US" altLang="en-US" sz="120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Slide Image Placeholder 1"/>
          <p:cNvSpPr>
            <a:spLocks noGrp="1" noRot="1" noChangeAspect="1" noTextEdit="1"/>
          </p:cNvSpPr>
          <p:nvPr>
            <p:ph type="sldImg"/>
          </p:nvPr>
        </p:nvSpPr>
        <p:spPr>
          <a:ln/>
        </p:spPr>
      </p:sp>
      <p:sp>
        <p:nvSpPr>
          <p:cNvPr id="135171" name="Notes Placeholder 2"/>
          <p:cNvSpPr>
            <a:spLocks noGrp="1"/>
          </p:cNvSpPr>
          <p:nvPr>
            <p:ph type="body" idx="1"/>
          </p:nvPr>
        </p:nvSpPr>
        <p:spPr>
          <a:noFill/>
        </p:spPr>
        <p:txBody>
          <a:bodyPr/>
          <a:lstStyle/>
          <a:p>
            <a:r>
              <a:rPr lang="en-US" altLang="en-US" smtClean="0"/>
              <a:t>The NPV / Cost is equal to the Net Present Value of all Benefits minus Costs divided by the present value of investment costs..</a:t>
            </a:r>
          </a:p>
          <a:p>
            <a:endParaRPr lang="en-US" altLang="en-US" smtClean="0"/>
          </a:p>
          <a:p>
            <a:r>
              <a:rPr lang="en-US" altLang="en-US" smtClean="0"/>
              <a:t>One can also take the net present value divided by the costs as an indicator of the relative benefit compared to overall costs.</a:t>
            </a:r>
            <a:endParaRPr lang="en-CA" altLang="en-US" smtClean="0"/>
          </a:p>
          <a:p>
            <a:endParaRPr lang="en-US" altLang="en-US" smtClean="0"/>
          </a:p>
        </p:txBody>
      </p:sp>
      <p:sp>
        <p:nvSpPr>
          <p:cNvPr id="135172"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4538" indent="-285750">
              <a:defRPr kumimoji="1" sz="2400">
                <a:solidFill>
                  <a:schemeClr val="tx1"/>
                </a:solidFill>
                <a:latin typeface="Times New Roman" panose="02020603050405020304" pitchFamily="18" charset="0"/>
              </a:defRPr>
            </a:lvl2pPr>
            <a:lvl3pPr marL="1146175" indent="-228600">
              <a:defRPr kumimoji="1" sz="2400">
                <a:solidFill>
                  <a:schemeClr val="tx1"/>
                </a:solidFill>
                <a:latin typeface="Times New Roman" panose="02020603050405020304" pitchFamily="18" charset="0"/>
              </a:defRPr>
            </a:lvl3pPr>
            <a:lvl4pPr marL="1604963" indent="-228600">
              <a:defRPr kumimoji="1" sz="2400">
                <a:solidFill>
                  <a:schemeClr val="tx1"/>
                </a:solidFill>
                <a:latin typeface="Times New Roman" panose="02020603050405020304" pitchFamily="18" charset="0"/>
              </a:defRPr>
            </a:lvl4pPr>
            <a:lvl5pPr marL="2062163" indent="-228600">
              <a:defRPr kumimoji="1" sz="2400">
                <a:solidFill>
                  <a:schemeClr val="tx1"/>
                </a:solidFill>
                <a:latin typeface="Times New Roman" panose="02020603050405020304" pitchFamily="18" charset="0"/>
              </a:defRPr>
            </a:lvl5pPr>
            <a:lvl6pPr marL="2519363"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6563"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33763"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90963"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CBA8AD01-08D4-4ABB-98EC-9F30B45CBA34}" type="slidenum">
              <a:rPr kumimoji="0" lang="en-US" altLang="en-US" sz="1200"/>
              <a:pPr/>
              <a:t>62</a:t>
            </a:fld>
            <a:endParaRPr kumimoji="0" lang="en-US" altLang="en-US" sz="120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Slide Image Placeholder 1"/>
          <p:cNvSpPr>
            <a:spLocks noGrp="1" noRot="1" noChangeAspect="1" noTextEdit="1"/>
          </p:cNvSpPr>
          <p:nvPr>
            <p:ph type="sldImg"/>
          </p:nvPr>
        </p:nvSpPr>
        <p:spPr>
          <a:ln/>
        </p:spPr>
      </p:sp>
      <p:sp>
        <p:nvSpPr>
          <p:cNvPr id="137219" name="Notes Placeholder 2"/>
          <p:cNvSpPr>
            <a:spLocks noGrp="1"/>
          </p:cNvSpPr>
          <p:nvPr>
            <p:ph type="body" idx="1"/>
          </p:nvPr>
        </p:nvSpPr>
        <p:spPr>
          <a:noFill/>
        </p:spPr>
        <p:txBody>
          <a:bodyPr/>
          <a:lstStyle/>
          <a:p>
            <a:r>
              <a:rPr lang="en-US" altLang="en-US" smtClean="0"/>
              <a:t>Sunk costs, or expenditures that will have occurred in the past and are not recoverable, are not relevant for consideration in benefit-cost analysis. Benefit-cost analysis is forward looking with the aim of providing information about future investment decisions. </a:t>
            </a:r>
            <a:endParaRPr lang="en-CA" altLang="en-US" smtClean="0"/>
          </a:p>
        </p:txBody>
      </p:sp>
      <p:sp>
        <p:nvSpPr>
          <p:cNvPr id="137220"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4538" indent="-285750">
              <a:defRPr kumimoji="1" sz="2400">
                <a:solidFill>
                  <a:schemeClr val="tx1"/>
                </a:solidFill>
                <a:latin typeface="Times New Roman" panose="02020603050405020304" pitchFamily="18" charset="0"/>
              </a:defRPr>
            </a:lvl2pPr>
            <a:lvl3pPr marL="1146175" indent="-228600">
              <a:defRPr kumimoji="1" sz="2400">
                <a:solidFill>
                  <a:schemeClr val="tx1"/>
                </a:solidFill>
                <a:latin typeface="Times New Roman" panose="02020603050405020304" pitchFamily="18" charset="0"/>
              </a:defRPr>
            </a:lvl3pPr>
            <a:lvl4pPr marL="1604963" indent="-228600">
              <a:defRPr kumimoji="1" sz="2400">
                <a:solidFill>
                  <a:schemeClr val="tx1"/>
                </a:solidFill>
                <a:latin typeface="Times New Roman" panose="02020603050405020304" pitchFamily="18" charset="0"/>
              </a:defRPr>
            </a:lvl4pPr>
            <a:lvl5pPr marL="2062163" indent="-228600">
              <a:defRPr kumimoji="1" sz="2400">
                <a:solidFill>
                  <a:schemeClr val="tx1"/>
                </a:solidFill>
                <a:latin typeface="Times New Roman" panose="02020603050405020304" pitchFamily="18" charset="0"/>
              </a:defRPr>
            </a:lvl5pPr>
            <a:lvl6pPr marL="2519363"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6563"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33763"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90963"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11120568-ED0D-47C0-958C-0B5AD989E098}" type="slidenum">
              <a:rPr kumimoji="0" lang="en-US" altLang="en-US" sz="1200"/>
              <a:pPr/>
              <a:t>63</a:t>
            </a:fld>
            <a:endParaRPr kumimoji="0" lang="en-US" altLang="en-US" sz="120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Slide Image Placeholder 1"/>
          <p:cNvSpPr>
            <a:spLocks noGrp="1" noRot="1" noChangeAspect="1" noTextEdit="1"/>
          </p:cNvSpPr>
          <p:nvPr>
            <p:ph type="sldImg"/>
          </p:nvPr>
        </p:nvSpPr>
        <p:spPr>
          <a:ln/>
        </p:spPr>
      </p:sp>
      <p:sp>
        <p:nvSpPr>
          <p:cNvPr id="139267" name="Notes Placeholder 2"/>
          <p:cNvSpPr>
            <a:spLocks noGrp="1"/>
          </p:cNvSpPr>
          <p:nvPr>
            <p:ph type="body" idx="1"/>
          </p:nvPr>
        </p:nvSpPr>
        <p:spPr>
          <a:noFill/>
        </p:spPr>
        <p:txBody>
          <a:bodyPr/>
          <a:lstStyle/>
          <a:p>
            <a:endParaRPr lang="en-CA" altLang="en-US" smtClean="0"/>
          </a:p>
        </p:txBody>
      </p:sp>
      <p:sp>
        <p:nvSpPr>
          <p:cNvPr id="139268"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54C42A34-5224-489F-8310-1D159F46E6F1}" type="slidenum">
              <a:rPr kumimoji="0" lang="en-US" altLang="en-US" sz="1200"/>
              <a:pPr/>
              <a:t>64</a:t>
            </a:fld>
            <a:endParaRPr kumimoji="0" lang="en-US" altLang="en-US" sz="120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a:ln/>
        </p:spPr>
      </p:sp>
      <p:sp>
        <p:nvSpPr>
          <p:cNvPr id="25603" name="Notes Placeholder 2"/>
          <p:cNvSpPr>
            <a:spLocks noGrp="1"/>
          </p:cNvSpPr>
          <p:nvPr>
            <p:ph type="body" idx="1"/>
          </p:nvPr>
        </p:nvSpPr>
        <p:spPr>
          <a:noFill/>
        </p:spPr>
        <p:txBody>
          <a:bodyPr/>
          <a:lstStyle/>
          <a:p>
            <a:r>
              <a:rPr lang="en-US" altLang="en-US" smtClean="0"/>
              <a:t>Benefit cost analysis can also be used with other information to select which project among competing project alternatives should be funded given a budget constraint, to compare the effects of projects that may accomplish different objectives, to generally compare projects, and to compare programs based on economic conditions.</a:t>
            </a:r>
            <a:endParaRPr lang="en-CA" altLang="en-US" smtClean="0"/>
          </a:p>
          <a:p>
            <a:endParaRPr lang="en-CA" altLang="en-US" smtClean="0"/>
          </a:p>
        </p:txBody>
      </p:sp>
      <p:sp>
        <p:nvSpPr>
          <p:cNvPr id="25604"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4538" indent="-285750">
              <a:defRPr kumimoji="1" sz="2400">
                <a:solidFill>
                  <a:schemeClr val="tx1"/>
                </a:solidFill>
                <a:latin typeface="Times New Roman" panose="02020603050405020304" pitchFamily="18" charset="0"/>
              </a:defRPr>
            </a:lvl2pPr>
            <a:lvl3pPr marL="1146175" indent="-228600">
              <a:defRPr kumimoji="1" sz="2400">
                <a:solidFill>
                  <a:schemeClr val="tx1"/>
                </a:solidFill>
                <a:latin typeface="Times New Roman" panose="02020603050405020304" pitchFamily="18" charset="0"/>
              </a:defRPr>
            </a:lvl3pPr>
            <a:lvl4pPr marL="1604963" indent="-228600">
              <a:defRPr kumimoji="1" sz="2400">
                <a:solidFill>
                  <a:schemeClr val="tx1"/>
                </a:solidFill>
                <a:latin typeface="Times New Roman" panose="02020603050405020304" pitchFamily="18" charset="0"/>
              </a:defRPr>
            </a:lvl4pPr>
            <a:lvl5pPr marL="2062163" indent="-228600">
              <a:defRPr kumimoji="1" sz="2400">
                <a:solidFill>
                  <a:schemeClr val="tx1"/>
                </a:solidFill>
                <a:latin typeface="Times New Roman" panose="02020603050405020304" pitchFamily="18" charset="0"/>
              </a:defRPr>
            </a:lvl5pPr>
            <a:lvl6pPr marL="2519363"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6563"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33763"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90963"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718ECF01-54AF-4E13-9F51-06E87412FF0B}" type="slidenum">
              <a:rPr kumimoji="0" lang="en-US" altLang="en-US" sz="1200"/>
              <a:pPr/>
              <a:t>7</a:t>
            </a:fld>
            <a:endParaRPr kumimoji="0" lang="en-US" altLang="en-US" sz="120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a:ln/>
        </p:spPr>
      </p:sp>
      <p:sp>
        <p:nvSpPr>
          <p:cNvPr id="27651" name="Notes Placeholder 2"/>
          <p:cNvSpPr>
            <a:spLocks noGrp="1"/>
          </p:cNvSpPr>
          <p:nvPr>
            <p:ph type="body" idx="1"/>
          </p:nvPr>
        </p:nvSpPr>
        <p:spPr>
          <a:noFill/>
        </p:spPr>
        <p:txBody>
          <a:bodyPr/>
          <a:lstStyle/>
          <a:p>
            <a:pPr marL="60325" lvl="2" eaLnBrk="1" hangingPunct="1">
              <a:buClr>
                <a:srgbClr val="FF6600"/>
              </a:buClr>
            </a:pPr>
            <a:r>
              <a:rPr lang="en-US" altLang="en-US" smtClean="0">
                <a:solidFill>
                  <a:srgbClr val="002060"/>
                </a:solidFill>
                <a:latin typeface="Arial" panose="020B0604020202020204" pitchFamily="34" charset="0"/>
                <a:cs typeface="Arial" panose="020B0604020202020204" pitchFamily="34" charset="0"/>
              </a:rPr>
              <a:t>Benefit cost analysis is not:</a:t>
            </a:r>
          </a:p>
          <a:p>
            <a:pPr marL="60325" lvl="2" eaLnBrk="1" hangingPunct="1">
              <a:buClr>
                <a:srgbClr val="FF6600"/>
              </a:buClr>
            </a:pPr>
            <a:endParaRPr lang="en-US" altLang="en-US" smtClean="0">
              <a:solidFill>
                <a:srgbClr val="002060"/>
              </a:solidFill>
              <a:latin typeface="Arial" panose="020B0604020202020204" pitchFamily="34" charset="0"/>
              <a:cs typeface="Arial" panose="020B0604020202020204" pitchFamily="34" charset="0"/>
            </a:endParaRPr>
          </a:p>
          <a:p>
            <a:pPr marL="60325" lvl="2" eaLnBrk="1" hangingPunct="1">
              <a:buClr>
                <a:srgbClr val="FF6600"/>
              </a:buClr>
            </a:pPr>
            <a:r>
              <a:rPr lang="en-US" altLang="en-US" smtClean="0">
                <a:solidFill>
                  <a:srgbClr val="002060"/>
                </a:solidFill>
                <a:latin typeface="Arial" panose="020B0604020202020204" pitchFamily="34" charset="0"/>
                <a:cs typeface="Arial" panose="020B0604020202020204" pitchFamily="34" charset="0"/>
              </a:rPr>
              <a:t>1. A </a:t>
            </a:r>
            <a:r>
              <a:rPr lang="en-US" altLang="en-US" smtClean="0">
                <a:solidFill>
                  <a:srgbClr val="FF6600"/>
                </a:solidFill>
                <a:latin typeface="Arial" panose="020B0604020202020204" pitchFamily="34" charset="0"/>
                <a:cs typeface="Arial" panose="020B0604020202020204" pitchFamily="34" charset="0"/>
              </a:rPr>
              <a:t>forecast</a:t>
            </a:r>
            <a:r>
              <a:rPr lang="en-US" altLang="en-US" smtClean="0">
                <a:solidFill>
                  <a:srgbClr val="002060"/>
                </a:solidFill>
                <a:latin typeface="Arial" panose="020B0604020202020204" pitchFamily="34" charset="0"/>
                <a:cs typeface="Arial" panose="020B0604020202020204" pitchFamily="34" charset="0"/>
              </a:rPr>
              <a:t> of general economic consequences</a:t>
            </a:r>
          </a:p>
          <a:p>
            <a:pPr marL="60325" lvl="2" eaLnBrk="1" hangingPunct="1">
              <a:buClr>
                <a:srgbClr val="FF6600"/>
              </a:buClr>
            </a:pPr>
            <a:r>
              <a:rPr lang="en-US" altLang="en-US" smtClean="0">
                <a:solidFill>
                  <a:srgbClr val="002060"/>
                </a:solidFill>
                <a:latin typeface="Arial" panose="020B0604020202020204" pitchFamily="34" charset="0"/>
                <a:cs typeface="Arial" panose="020B0604020202020204" pitchFamily="34" charset="0"/>
              </a:rPr>
              <a:t>2. An economic model providing insight into the </a:t>
            </a:r>
            <a:r>
              <a:rPr lang="en-US" altLang="en-US" smtClean="0">
                <a:solidFill>
                  <a:srgbClr val="FF6600"/>
                </a:solidFill>
                <a:latin typeface="Arial" panose="020B0604020202020204" pitchFamily="34" charset="0"/>
                <a:cs typeface="Arial" panose="020B0604020202020204" pitchFamily="34" charset="0"/>
              </a:rPr>
              <a:t>impact upon, change to, or relationship </a:t>
            </a:r>
            <a:r>
              <a:rPr lang="en-US" altLang="en-US" smtClean="0">
                <a:solidFill>
                  <a:srgbClr val="002060"/>
                </a:solidFill>
                <a:latin typeface="Arial" panose="020B0604020202020204" pitchFamily="34" charset="0"/>
                <a:cs typeface="Arial" panose="020B0604020202020204" pitchFamily="34" charset="0"/>
              </a:rPr>
              <a:t>between prices, labor, interest rates, exchange rates, productivity, consumption or investment</a:t>
            </a:r>
          </a:p>
          <a:p>
            <a:pPr marL="60325" lvl="2" eaLnBrk="1" hangingPunct="1">
              <a:buClr>
                <a:srgbClr val="FF6600"/>
              </a:buClr>
            </a:pPr>
            <a:r>
              <a:rPr lang="en-US" altLang="en-US" smtClean="0">
                <a:solidFill>
                  <a:srgbClr val="002060"/>
                </a:solidFill>
                <a:latin typeface="Arial" panose="020B0604020202020204" pitchFamily="34" charset="0"/>
                <a:cs typeface="Arial" panose="020B0604020202020204" pitchFamily="34" charset="0"/>
              </a:rPr>
              <a:t>3. A </a:t>
            </a:r>
            <a:r>
              <a:rPr lang="en-US" altLang="en-US" smtClean="0">
                <a:solidFill>
                  <a:srgbClr val="FF6600"/>
                </a:solidFill>
                <a:latin typeface="Arial" panose="020B0604020202020204" pitchFamily="34" charset="0"/>
                <a:cs typeface="Arial" panose="020B0604020202020204" pitchFamily="34" charset="0"/>
              </a:rPr>
              <a:t>substitute</a:t>
            </a:r>
            <a:r>
              <a:rPr lang="en-US" altLang="en-US" smtClean="0">
                <a:solidFill>
                  <a:srgbClr val="002060"/>
                </a:solidFill>
                <a:latin typeface="Arial" panose="020B0604020202020204" pitchFamily="34" charset="0"/>
                <a:cs typeface="Arial" panose="020B0604020202020204" pitchFamily="34" charset="0"/>
              </a:rPr>
              <a:t> for good judgment</a:t>
            </a:r>
          </a:p>
        </p:txBody>
      </p:sp>
      <p:sp>
        <p:nvSpPr>
          <p:cNvPr id="27652"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4538" indent="-285750">
              <a:defRPr kumimoji="1" sz="2400">
                <a:solidFill>
                  <a:schemeClr val="tx1"/>
                </a:solidFill>
                <a:latin typeface="Times New Roman" panose="02020603050405020304" pitchFamily="18" charset="0"/>
              </a:defRPr>
            </a:lvl2pPr>
            <a:lvl3pPr marL="1146175" indent="-228600">
              <a:defRPr kumimoji="1" sz="2400">
                <a:solidFill>
                  <a:schemeClr val="tx1"/>
                </a:solidFill>
                <a:latin typeface="Times New Roman" panose="02020603050405020304" pitchFamily="18" charset="0"/>
              </a:defRPr>
            </a:lvl3pPr>
            <a:lvl4pPr marL="1604963" indent="-228600">
              <a:defRPr kumimoji="1" sz="2400">
                <a:solidFill>
                  <a:schemeClr val="tx1"/>
                </a:solidFill>
                <a:latin typeface="Times New Roman" panose="02020603050405020304" pitchFamily="18" charset="0"/>
              </a:defRPr>
            </a:lvl4pPr>
            <a:lvl5pPr marL="2062163" indent="-228600">
              <a:defRPr kumimoji="1" sz="2400">
                <a:solidFill>
                  <a:schemeClr val="tx1"/>
                </a:solidFill>
                <a:latin typeface="Times New Roman" panose="02020603050405020304" pitchFamily="18" charset="0"/>
              </a:defRPr>
            </a:lvl5pPr>
            <a:lvl6pPr marL="2519363"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6563"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33763"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90963"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9E65C05A-2CF5-4783-8E38-93F8C4664830}" type="slidenum">
              <a:rPr kumimoji="0" lang="en-US" altLang="en-US" sz="1200"/>
              <a:pPr/>
              <a:t>8</a:t>
            </a:fld>
            <a:endParaRPr kumimoji="0" lang="en-US" altLang="en-US" sz="120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1031"/>
          <p:cNvSpPr>
            <a:spLocks noGrp="1" noChangeArrowheads="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4538" indent="-285750">
              <a:defRPr kumimoji="1" sz="2400">
                <a:solidFill>
                  <a:schemeClr val="tx1"/>
                </a:solidFill>
                <a:latin typeface="Times New Roman" panose="02020603050405020304" pitchFamily="18" charset="0"/>
              </a:defRPr>
            </a:lvl2pPr>
            <a:lvl3pPr marL="1146175" indent="-228600">
              <a:defRPr kumimoji="1" sz="2400">
                <a:solidFill>
                  <a:schemeClr val="tx1"/>
                </a:solidFill>
                <a:latin typeface="Times New Roman" panose="02020603050405020304" pitchFamily="18" charset="0"/>
              </a:defRPr>
            </a:lvl3pPr>
            <a:lvl4pPr marL="1604963" indent="-228600">
              <a:defRPr kumimoji="1" sz="2400">
                <a:solidFill>
                  <a:schemeClr val="tx1"/>
                </a:solidFill>
                <a:latin typeface="Times New Roman" panose="02020603050405020304" pitchFamily="18" charset="0"/>
              </a:defRPr>
            </a:lvl4pPr>
            <a:lvl5pPr marL="2062163" indent="-228600">
              <a:defRPr kumimoji="1" sz="2400">
                <a:solidFill>
                  <a:schemeClr val="tx1"/>
                </a:solidFill>
                <a:latin typeface="Times New Roman" panose="02020603050405020304" pitchFamily="18" charset="0"/>
              </a:defRPr>
            </a:lvl5pPr>
            <a:lvl6pPr marL="2519363"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6563"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33763"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90963"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2D51634A-51EA-4438-BED3-00BFBF2DB14C}" type="slidenum">
              <a:rPr kumimoji="0" lang="en-US" altLang="en-US" sz="1200"/>
              <a:pPr/>
              <a:t>9</a:t>
            </a:fld>
            <a:endParaRPr kumimoji="0" lang="en-US" altLang="en-US" sz="1200"/>
          </a:p>
        </p:txBody>
      </p:sp>
      <p:sp>
        <p:nvSpPr>
          <p:cNvPr id="29699" name="Rectangle 2"/>
          <p:cNvSpPr>
            <a:spLocks noGrp="1" noRot="1" noChangeAspect="1" noChangeArrowheads="1" noTextEdit="1"/>
          </p:cNvSpPr>
          <p:nvPr>
            <p:ph type="sldImg"/>
          </p:nvPr>
        </p:nvSpPr>
        <p:spPr>
          <a:xfrm>
            <a:off x="1173163" y="685800"/>
            <a:ext cx="4679950" cy="3509963"/>
          </a:xfrm>
          <a:ln/>
        </p:spPr>
      </p:sp>
      <p:sp>
        <p:nvSpPr>
          <p:cNvPr id="29700" name="Rectangle 3"/>
          <p:cNvSpPr>
            <a:spLocks noGrp="1" noChangeArrowheads="1"/>
          </p:cNvSpPr>
          <p:nvPr>
            <p:ph type="body" idx="1"/>
          </p:nvPr>
        </p:nvSpPr>
        <p:spPr>
          <a:xfrm>
            <a:off x="936625" y="4424363"/>
            <a:ext cx="5149850" cy="4198937"/>
          </a:xfrm>
          <a:noFill/>
        </p:spPr>
        <p:txBody>
          <a:bodyPr/>
          <a:lstStyle/>
          <a:p>
            <a:r>
              <a:rPr lang="en-US" altLang="en-US" sz="1400" smtClean="0">
                <a:latin typeface="Arial" panose="020B0604020202020204" pitchFamily="34" charset="0"/>
              </a:rPr>
              <a:t>Design Bulletin #86 came out in the spring of 2015 and introduces the new departmental benefit cost model and user guide. The model has undergone a significant update – version 2 was released in February 2017.</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27636254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409468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43083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430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805728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1052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19764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729038"/>
            <a:ext cx="4038600" cy="19764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55867629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Chart">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CA"/>
          </a:p>
        </p:txBody>
      </p:sp>
      <p:sp>
        <p:nvSpPr>
          <p:cNvPr id="3" name="Text Placeholder 2"/>
          <p:cNvSpPr>
            <a:spLocks noGrp="1"/>
          </p:cNvSpPr>
          <p:nvPr>
            <p:ph type="body" sz="half" idx="1"/>
          </p:nvPr>
        </p:nvSpPr>
        <p:spPr>
          <a:xfrm>
            <a:off x="6858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Chart Placeholder 3"/>
          <p:cNvSpPr>
            <a:spLocks noGrp="1"/>
          </p:cNvSpPr>
          <p:nvPr>
            <p:ph type="chart" sz="half" idx="2"/>
          </p:nvPr>
        </p:nvSpPr>
        <p:spPr>
          <a:xfrm>
            <a:off x="4648200" y="1981200"/>
            <a:ext cx="3810000" cy="4114800"/>
          </a:xfrm>
        </p:spPr>
        <p:txBody>
          <a:bodyPr rtlCol="0">
            <a:normAutofit/>
          </a:bodyPr>
          <a:lstStyle/>
          <a:p>
            <a:pPr lvl="0"/>
            <a:endParaRPr lang="en-CA" noProof="0"/>
          </a:p>
        </p:txBody>
      </p:sp>
      <p:sp>
        <p:nvSpPr>
          <p:cNvPr id="5" name="Date Placeholder 4"/>
          <p:cNvSpPr>
            <a:spLocks noGrp="1"/>
          </p:cNvSpPr>
          <p:nvPr>
            <p:ph type="dt" sz="half" idx="10"/>
          </p:nvPr>
        </p:nvSpPr>
        <p:spPr>
          <a:xfrm>
            <a:off x="685800" y="6248400"/>
            <a:ext cx="1905000" cy="457200"/>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endParaRPr lang="en-US" altLang="en-US"/>
          </a:p>
        </p:txBody>
      </p:sp>
      <p:sp>
        <p:nvSpPr>
          <p:cNvPr id="6" name="Footer Placeholder 5"/>
          <p:cNvSpPr>
            <a:spLocks noGrp="1"/>
          </p:cNvSpPr>
          <p:nvPr>
            <p:ph type="ftr" sz="quarter" idx="11"/>
          </p:nvPr>
        </p:nvSpPr>
        <p:spPr>
          <a:xfrm>
            <a:off x="3124200" y="6248400"/>
            <a:ext cx="2895600" cy="457200"/>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endParaRPr lang="en-US" altLang="en-US"/>
          </a:p>
        </p:txBody>
      </p:sp>
    </p:spTree>
    <p:extLst>
      <p:ext uri="{BB962C8B-B14F-4D97-AF65-F5344CB8AC3E}">
        <p14:creationId xmlns:p14="http://schemas.microsoft.com/office/powerpoint/2010/main" val="175278595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Emphasis (Colour)">
    <p:bg>
      <p:bgPr>
        <a:solidFill>
          <a:schemeClr val="accent2"/>
        </a:solidFill>
        <a:effectLst/>
      </p:bgPr>
    </p:bg>
    <p:spTree>
      <p:nvGrpSpPr>
        <p:cNvPr id="1" name=""/>
        <p:cNvGrpSpPr/>
        <p:nvPr/>
      </p:nvGrpSpPr>
      <p:grpSpPr>
        <a:xfrm>
          <a:off x="0" y="0"/>
          <a:ext cx="0" cy="0"/>
          <a:chOff x="0" y="0"/>
          <a:chExt cx="0" cy="0"/>
        </a:xfrm>
      </p:grpSpPr>
      <p:pic>
        <p:nvPicPr>
          <p:cNvPr id="3" name="Picture 5"/>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772400" y="6365875"/>
            <a:ext cx="1143000"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userDrawn="1"/>
        </p:nvSpPr>
        <p:spPr>
          <a:xfrm>
            <a:off x="0" y="6784975"/>
            <a:ext cx="9144000" cy="7302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lgn="ctr" eaLnBrk="1" hangingPunct="1">
              <a:defRPr/>
            </a:pPr>
            <a:endParaRPr kumimoji="0" lang="en-CA" altLang="en-US" sz="1800" smtClean="0">
              <a:solidFill>
                <a:srgbClr val="FFFFFF"/>
              </a:solidFill>
              <a:latin typeface="Calibri" pitchFamily="34" charset="0"/>
            </a:endParaRPr>
          </a:p>
        </p:txBody>
      </p:sp>
      <p:sp>
        <p:nvSpPr>
          <p:cNvPr id="5" name="Subtitle 2"/>
          <p:cNvSpPr>
            <a:spLocks noGrp="1"/>
          </p:cNvSpPr>
          <p:nvPr>
            <p:ph type="subTitle" idx="1"/>
          </p:nvPr>
        </p:nvSpPr>
        <p:spPr>
          <a:xfrm>
            <a:off x="914400" y="762000"/>
            <a:ext cx="7315200" cy="4953000"/>
          </a:xfrm>
        </p:spPr>
        <p:txBody>
          <a:bodyPr anchor="ctr"/>
          <a:lstStyle>
            <a:lvl1pPr marL="0" indent="0" algn="ctr">
              <a:buNone/>
              <a:defRPr sz="3200" b="0" baseline="0">
                <a:solidFill>
                  <a:schemeClr val="bg1"/>
                </a:solidFill>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CA" dirty="0"/>
          </a:p>
        </p:txBody>
      </p:sp>
      <p:sp>
        <p:nvSpPr>
          <p:cNvPr id="6" name="Slide Number Placeholder 2"/>
          <p:cNvSpPr>
            <a:spLocks noGrp="1"/>
          </p:cNvSpPr>
          <p:nvPr>
            <p:ph type="sldNum" sz="quarter" idx="10"/>
          </p:nvPr>
        </p:nvSpPr>
        <p:spPr/>
        <p:txBody>
          <a:bodyPr/>
          <a:lstStyle>
            <a:lvl1pPr eaLnBrk="0" hangingPunct="0">
              <a:defRPr kumimoji="1" sz="1200" smtClean="0">
                <a:solidFill>
                  <a:srgbClr val="FFFFFF"/>
                </a:solidFill>
                <a:latin typeface="Arial" panose="020B0604020202020204" pitchFamily="34" charset="0"/>
                <a:cs typeface="Arial" panose="020B0604020202020204" pitchFamily="34" charset="0"/>
              </a:defRPr>
            </a:lvl1pPr>
          </a:lstStyle>
          <a:p>
            <a:pPr>
              <a:defRPr/>
            </a:pPr>
            <a:fld id="{976199BD-DE26-491F-BE28-2C57F1DFF8CD}" type="slidenum">
              <a:rPr lang="en-CA" altLang="en-US"/>
              <a:pPr>
                <a:defRPr/>
              </a:pPr>
              <a:t>‹#›</a:t>
            </a:fld>
            <a:endParaRPr lang="en-CA" altLang="en-US"/>
          </a:p>
        </p:txBody>
      </p:sp>
    </p:spTree>
    <p:extLst>
      <p:ext uri="{BB962C8B-B14F-4D97-AF65-F5344CB8AC3E}">
        <p14:creationId xmlns:p14="http://schemas.microsoft.com/office/powerpoint/2010/main" val="317665899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Closing slide">
    <p:bg>
      <p:bgPr>
        <a:solidFill>
          <a:schemeClr val="accent2"/>
        </a:solidFill>
        <a:effectLst/>
      </p:bgPr>
    </p:bg>
    <p:spTree>
      <p:nvGrpSpPr>
        <p:cNvPr id="1" name=""/>
        <p:cNvGrpSpPr/>
        <p:nvPr/>
      </p:nvGrpSpPr>
      <p:grpSpPr>
        <a:xfrm>
          <a:off x="0" y="0"/>
          <a:ext cx="0" cy="0"/>
          <a:chOff x="0" y="0"/>
          <a:chExt cx="0" cy="0"/>
        </a:xfrm>
      </p:grpSpPr>
      <p:pic>
        <p:nvPicPr>
          <p:cNvPr id="3" name="Picture 4"/>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772400" y="6365875"/>
            <a:ext cx="1143000"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a:extLst/>
          </p:cNvPr>
          <p:cNvSpPr/>
          <p:nvPr userDrawn="1"/>
        </p:nvSpPr>
        <p:spPr>
          <a:xfrm>
            <a:off x="555625" y="3386138"/>
            <a:ext cx="1495425" cy="7937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lgn="ctr" eaLnBrk="1" hangingPunct="1">
              <a:defRPr/>
            </a:pPr>
            <a:endParaRPr kumimoji="0" lang="en-US" altLang="en-US" sz="1800" smtClean="0">
              <a:solidFill>
                <a:srgbClr val="FFFFFF"/>
              </a:solidFill>
              <a:latin typeface="Calibri" pitchFamily="34" charset="0"/>
            </a:endParaRPr>
          </a:p>
        </p:txBody>
      </p:sp>
      <p:sp>
        <p:nvSpPr>
          <p:cNvPr id="5" name="Rectangle 4"/>
          <p:cNvSpPr/>
          <p:nvPr userDrawn="1"/>
        </p:nvSpPr>
        <p:spPr>
          <a:xfrm>
            <a:off x="0" y="6784975"/>
            <a:ext cx="9144000" cy="7302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lgn="ctr" eaLnBrk="1" hangingPunct="1">
              <a:defRPr/>
            </a:pPr>
            <a:endParaRPr kumimoji="0" lang="en-CA" altLang="en-US" sz="1800" smtClean="0">
              <a:solidFill>
                <a:srgbClr val="FFFFFF"/>
              </a:solidFill>
              <a:latin typeface="Calibri" pitchFamily="34" charset="0"/>
            </a:endParaRPr>
          </a:p>
        </p:txBody>
      </p:sp>
      <p:sp>
        <p:nvSpPr>
          <p:cNvPr id="12" name="Title 1"/>
          <p:cNvSpPr>
            <a:spLocks noGrp="1"/>
          </p:cNvSpPr>
          <p:nvPr>
            <p:ph type="ctrTitle"/>
          </p:nvPr>
        </p:nvSpPr>
        <p:spPr>
          <a:xfrm>
            <a:off x="472008" y="1676400"/>
            <a:ext cx="8348464" cy="1507173"/>
          </a:xfrm>
        </p:spPr>
        <p:txBody>
          <a:bodyPr anchor="b"/>
          <a:lstStyle>
            <a:lvl1pPr algn="l">
              <a:defRPr sz="4800">
                <a:solidFill>
                  <a:schemeClr val="bg1"/>
                </a:solidFill>
              </a:defRPr>
            </a:lvl1pPr>
          </a:lstStyle>
          <a:p>
            <a:r>
              <a:rPr lang="en-US" smtClean="0"/>
              <a:t>Click to edit Master title style</a:t>
            </a:r>
            <a:endParaRPr lang="en-CA" dirty="0"/>
          </a:p>
        </p:txBody>
      </p:sp>
    </p:spTree>
    <p:extLst>
      <p:ext uri="{BB962C8B-B14F-4D97-AF65-F5344CB8AC3E}">
        <p14:creationId xmlns:p14="http://schemas.microsoft.com/office/powerpoint/2010/main" val="254375579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Emphasis (Colour)">
    <p:bg>
      <p:bgPr>
        <a:solidFill>
          <a:schemeClr val="accent2"/>
        </a:solidFill>
        <a:effectLst/>
      </p:bgPr>
    </p:bg>
    <p:spTree>
      <p:nvGrpSpPr>
        <p:cNvPr id="1" name=""/>
        <p:cNvGrpSpPr/>
        <p:nvPr/>
      </p:nvGrpSpPr>
      <p:grpSpPr>
        <a:xfrm>
          <a:off x="0" y="0"/>
          <a:ext cx="0" cy="0"/>
          <a:chOff x="0" y="0"/>
          <a:chExt cx="0" cy="0"/>
        </a:xfrm>
      </p:grpSpPr>
      <p:pic>
        <p:nvPicPr>
          <p:cNvPr id="3" name="Picture 5"/>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772400" y="6365875"/>
            <a:ext cx="1143000"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userDrawn="1"/>
        </p:nvSpPr>
        <p:spPr>
          <a:xfrm>
            <a:off x="0" y="6784975"/>
            <a:ext cx="9144000" cy="7302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lgn="ctr" eaLnBrk="1" hangingPunct="1">
              <a:defRPr/>
            </a:pPr>
            <a:endParaRPr kumimoji="0" lang="en-CA" altLang="en-US" sz="1800" smtClean="0">
              <a:solidFill>
                <a:srgbClr val="FFFFFF"/>
              </a:solidFill>
              <a:latin typeface="Calibri" pitchFamily="34" charset="0"/>
            </a:endParaRPr>
          </a:p>
        </p:txBody>
      </p:sp>
      <p:sp>
        <p:nvSpPr>
          <p:cNvPr id="5" name="Subtitle 2"/>
          <p:cNvSpPr>
            <a:spLocks noGrp="1"/>
          </p:cNvSpPr>
          <p:nvPr>
            <p:ph type="subTitle" idx="1"/>
          </p:nvPr>
        </p:nvSpPr>
        <p:spPr>
          <a:xfrm>
            <a:off x="914400" y="762000"/>
            <a:ext cx="7315200" cy="4953000"/>
          </a:xfrm>
        </p:spPr>
        <p:txBody>
          <a:bodyPr anchor="ctr"/>
          <a:lstStyle>
            <a:lvl1pPr marL="0" indent="0" algn="ctr">
              <a:buNone/>
              <a:defRPr sz="3200" b="0" baseline="0">
                <a:solidFill>
                  <a:schemeClr val="bg1"/>
                </a:solidFill>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CA" dirty="0"/>
          </a:p>
        </p:txBody>
      </p:sp>
      <p:sp>
        <p:nvSpPr>
          <p:cNvPr id="6" name="Slide Number Placeholder 2"/>
          <p:cNvSpPr>
            <a:spLocks noGrp="1"/>
          </p:cNvSpPr>
          <p:nvPr>
            <p:ph type="sldNum" sz="quarter" idx="10"/>
          </p:nvPr>
        </p:nvSpPr>
        <p:spPr/>
        <p:txBody>
          <a:bodyPr/>
          <a:lstStyle>
            <a:lvl1pPr eaLnBrk="0" hangingPunct="0">
              <a:defRPr kumimoji="1" sz="1200" smtClean="0">
                <a:solidFill>
                  <a:srgbClr val="FFFFFF"/>
                </a:solidFill>
                <a:latin typeface="Arial" panose="020B0604020202020204" pitchFamily="34" charset="0"/>
                <a:cs typeface="Arial" panose="020B0604020202020204" pitchFamily="34" charset="0"/>
              </a:defRPr>
            </a:lvl1pPr>
          </a:lstStyle>
          <a:p>
            <a:pPr>
              <a:defRPr/>
            </a:pPr>
            <a:fld id="{2C09AF18-00D1-4923-A932-3EC0799B4ED4}" type="slidenum">
              <a:rPr lang="en-CA" altLang="en-US"/>
              <a:pPr>
                <a:defRPr/>
              </a:pPr>
              <a:t>‹#›</a:t>
            </a:fld>
            <a:endParaRPr lang="en-CA" altLang="en-US"/>
          </a:p>
        </p:txBody>
      </p:sp>
    </p:spTree>
    <p:extLst>
      <p:ext uri="{BB962C8B-B14F-4D97-AF65-F5344CB8AC3E}">
        <p14:creationId xmlns:p14="http://schemas.microsoft.com/office/powerpoint/2010/main" val="207926144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Title slide 1">
    <p:bg>
      <p:bgPr>
        <a:solidFill>
          <a:schemeClr val="accent2"/>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772400" y="6365875"/>
            <a:ext cx="1143000"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a:extLst/>
          </p:cNvPr>
          <p:cNvSpPr/>
          <p:nvPr userDrawn="1"/>
        </p:nvSpPr>
        <p:spPr>
          <a:xfrm>
            <a:off x="555625" y="3386138"/>
            <a:ext cx="1495425" cy="7937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lgn="ctr" eaLnBrk="1" hangingPunct="1">
              <a:defRPr/>
            </a:pPr>
            <a:endParaRPr kumimoji="0" lang="en-US" altLang="en-US" sz="1800" smtClean="0">
              <a:solidFill>
                <a:srgbClr val="FFFFFF"/>
              </a:solidFill>
              <a:latin typeface="Calibri" pitchFamily="34" charset="0"/>
            </a:endParaRPr>
          </a:p>
        </p:txBody>
      </p:sp>
      <p:sp>
        <p:nvSpPr>
          <p:cNvPr id="7" name="Rectangle 6"/>
          <p:cNvSpPr/>
          <p:nvPr userDrawn="1"/>
        </p:nvSpPr>
        <p:spPr>
          <a:xfrm>
            <a:off x="0" y="6784975"/>
            <a:ext cx="9144000" cy="7302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lgn="ctr" eaLnBrk="1" hangingPunct="1">
              <a:defRPr/>
            </a:pPr>
            <a:endParaRPr kumimoji="0" lang="en-CA" altLang="en-US" sz="1800" smtClean="0">
              <a:solidFill>
                <a:srgbClr val="FFFFFF"/>
              </a:solidFill>
              <a:latin typeface="Calibri" pitchFamily="34" charset="0"/>
            </a:endParaRPr>
          </a:p>
        </p:txBody>
      </p:sp>
      <p:sp>
        <p:nvSpPr>
          <p:cNvPr id="10" name="Subtitle 2"/>
          <p:cNvSpPr>
            <a:spLocks noGrp="1"/>
          </p:cNvSpPr>
          <p:nvPr>
            <p:ph type="subTitle" idx="1"/>
          </p:nvPr>
        </p:nvSpPr>
        <p:spPr>
          <a:xfrm>
            <a:off x="483446" y="3739188"/>
            <a:ext cx="8355754" cy="452496"/>
          </a:xfrm>
        </p:spPr>
        <p:txBody>
          <a:bodyPr>
            <a:normAutofit/>
          </a:bodyPr>
          <a:lstStyle>
            <a:lvl1pPr marL="0" indent="0" algn="l">
              <a:spcBef>
                <a:spcPts val="0"/>
              </a:spcBef>
              <a:buNone/>
              <a:defRPr sz="2400" baseline="0">
                <a:solidFill>
                  <a:schemeClr val="bg1"/>
                </a:solidFill>
              </a:defRPr>
            </a:lvl1pPr>
            <a:lvl2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1400">
                <a:solidFill>
                  <a:schemeClr val="bg1"/>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CA" dirty="0"/>
          </a:p>
        </p:txBody>
      </p:sp>
      <p:sp>
        <p:nvSpPr>
          <p:cNvPr id="11" name="Text Placeholder 21"/>
          <p:cNvSpPr>
            <a:spLocks noGrp="1"/>
          </p:cNvSpPr>
          <p:nvPr>
            <p:ph type="body" sz="quarter" idx="12"/>
          </p:nvPr>
        </p:nvSpPr>
        <p:spPr>
          <a:xfrm>
            <a:off x="483446" y="4086140"/>
            <a:ext cx="8355754" cy="609600"/>
          </a:xfrm>
        </p:spPr>
        <p:txBody>
          <a:bodyPr>
            <a:normAutofit/>
          </a:bodyPr>
          <a:lstStyle>
            <a:lvl1pPr marL="0" indent="0">
              <a:buNone/>
              <a:defRPr sz="1400" baseline="0">
                <a:solidFill>
                  <a:schemeClr val="bg1"/>
                </a:solidFill>
              </a:defRPr>
            </a:lvl1pPr>
            <a:lvl2pPr marL="0" indent="0">
              <a:buNone/>
              <a:defRPr sz="1400">
                <a:solidFill>
                  <a:schemeClr val="bg1"/>
                </a:solidFill>
              </a:defRPr>
            </a:lvl2pPr>
          </a:lstStyle>
          <a:p>
            <a:pPr lvl="0"/>
            <a:r>
              <a:rPr lang="en-US" smtClean="0"/>
              <a:t>Click to edit Master text styles</a:t>
            </a:r>
          </a:p>
          <a:p>
            <a:pPr lvl="1"/>
            <a:r>
              <a:rPr lang="en-US" smtClean="0"/>
              <a:t>Second level</a:t>
            </a:r>
          </a:p>
        </p:txBody>
      </p:sp>
      <p:sp>
        <p:nvSpPr>
          <p:cNvPr id="12" name="Title 1"/>
          <p:cNvSpPr>
            <a:spLocks noGrp="1"/>
          </p:cNvSpPr>
          <p:nvPr>
            <p:ph type="ctrTitle"/>
          </p:nvPr>
        </p:nvSpPr>
        <p:spPr>
          <a:xfrm>
            <a:off x="472008" y="1676400"/>
            <a:ext cx="8348464" cy="1507173"/>
          </a:xfrm>
        </p:spPr>
        <p:txBody>
          <a:bodyPr anchor="b"/>
          <a:lstStyle>
            <a:lvl1pPr algn="l">
              <a:defRPr sz="4800">
                <a:solidFill>
                  <a:schemeClr val="bg1"/>
                </a:solidFill>
              </a:defRPr>
            </a:lvl1pPr>
          </a:lstStyle>
          <a:p>
            <a:r>
              <a:rPr lang="en-US" smtClean="0"/>
              <a:t>Click to edit Master title style</a:t>
            </a:r>
            <a:endParaRPr lang="en-CA" dirty="0"/>
          </a:p>
        </p:txBody>
      </p:sp>
    </p:spTree>
    <p:extLst>
      <p:ext uri="{BB962C8B-B14F-4D97-AF65-F5344CB8AC3E}">
        <p14:creationId xmlns:p14="http://schemas.microsoft.com/office/powerpoint/2010/main" val="21810678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7293704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0231444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105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105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9807363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2075147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588631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3360729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1755744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7598558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4.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16.xml"/></Relationships>
</file>

<file path=ppt/slideMasters/_rels/slideMaster5.xml.rels><?xml version="1.0" encoding="UTF-8" standalone="yes"?>
<Relationships xmlns="http://schemas.openxmlformats.org/package/2006/relationships"><Relationship Id="rId2" Type="http://schemas.openxmlformats.org/officeDocument/2006/relationships/theme" Target="../theme/theme5.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title style</a:t>
            </a:r>
          </a:p>
        </p:txBody>
      </p:sp>
      <p:sp>
        <p:nvSpPr>
          <p:cNvPr id="1027" name="Rectangle 3"/>
          <p:cNvSpPr>
            <a:spLocks noGrp="1" noChangeArrowheads="1"/>
          </p:cNvSpPr>
          <p:nvPr>
            <p:ph type="body" idx="1"/>
          </p:nvPr>
        </p:nvSpPr>
        <p:spPr bwMode="auto">
          <a:xfrm>
            <a:off x="457200" y="1600200"/>
            <a:ext cx="8229600" cy="410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First Level</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8" name="Line 13"/>
          <p:cNvSpPr>
            <a:spLocks noChangeShapeType="1"/>
          </p:cNvSpPr>
          <p:nvPr/>
        </p:nvSpPr>
        <p:spPr bwMode="auto">
          <a:xfrm>
            <a:off x="539750" y="1398588"/>
            <a:ext cx="8064500" cy="0"/>
          </a:xfrm>
          <a:prstGeom prst="line">
            <a:avLst/>
          </a:prstGeom>
          <a:noFill/>
          <a:ln w="19050">
            <a:solidFill>
              <a:srgbClr val="005072"/>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 name="Rectangle 6"/>
          <p:cNvSpPr/>
          <p:nvPr userDrawn="1"/>
        </p:nvSpPr>
        <p:spPr>
          <a:xfrm>
            <a:off x="0" y="6784975"/>
            <a:ext cx="9144000" cy="73025"/>
          </a:xfrm>
          <a:prstGeom prst="rect">
            <a:avLst/>
          </a:prstGeom>
          <a:solidFill>
            <a:srgbClr val="5FCE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lgn="ctr">
              <a:defRPr/>
            </a:pPr>
            <a:endParaRPr lang="en-CA" altLang="en-US" smtClean="0">
              <a:solidFill>
                <a:srgbClr val="FFFFFF"/>
              </a:solidFill>
              <a:latin typeface="Arial" pitchFamily="34" charset="0"/>
            </a:endParaRPr>
          </a:p>
        </p:txBody>
      </p:sp>
      <p:pic>
        <p:nvPicPr>
          <p:cNvPr id="1030" name="Picture 7"/>
          <p:cNvPicPr>
            <a:picLocks noChangeAspect="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7772400" y="6365875"/>
            <a:ext cx="1143000"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532" r:id="rId1"/>
    <p:sldLayoutId id="2147484533" r:id="rId2"/>
    <p:sldLayoutId id="2147484534" r:id="rId3"/>
    <p:sldLayoutId id="2147484535" r:id="rId4"/>
    <p:sldLayoutId id="2147484536" r:id="rId5"/>
    <p:sldLayoutId id="2147484537" r:id="rId6"/>
    <p:sldLayoutId id="2147484538" r:id="rId7"/>
    <p:sldLayoutId id="2147484539" r:id="rId8"/>
    <p:sldLayoutId id="2147484540" r:id="rId9"/>
    <p:sldLayoutId id="2147484541" r:id="rId10"/>
    <p:sldLayoutId id="2147484542" r:id="rId11"/>
    <p:sldLayoutId id="2147484543" r:id="rId12"/>
    <p:sldLayoutId id="2147484544" r:id="rId13"/>
  </p:sldLayoutIdLst>
  <p:hf hdr="0" ftr="0" dt="0"/>
  <p:txStyles>
    <p:titleStyle>
      <a:lvl1pPr algn="l" rtl="0" eaLnBrk="0" fontAlgn="base" hangingPunct="0">
        <a:spcBef>
          <a:spcPct val="0"/>
        </a:spcBef>
        <a:spcAft>
          <a:spcPct val="0"/>
        </a:spcAft>
        <a:defRPr sz="3200" b="1">
          <a:solidFill>
            <a:srgbClr val="005072"/>
          </a:solidFill>
          <a:latin typeface="+mj-lt"/>
          <a:ea typeface="+mj-ea"/>
          <a:cs typeface="+mj-cs"/>
        </a:defRPr>
      </a:lvl1pPr>
      <a:lvl2pPr algn="l" rtl="0" eaLnBrk="0" fontAlgn="base" hangingPunct="0">
        <a:spcBef>
          <a:spcPct val="0"/>
        </a:spcBef>
        <a:spcAft>
          <a:spcPct val="0"/>
        </a:spcAft>
        <a:defRPr sz="3200" b="1">
          <a:solidFill>
            <a:srgbClr val="005072"/>
          </a:solidFill>
          <a:latin typeface="Arial" charset="0"/>
        </a:defRPr>
      </a:lvl2pPr>
      <a:lvl3pPr algn="l" rtl="0" eaLnBrk="0" fontAlgn="base" hangingPunct="0">
        <a:spcBef>
          <a:spcPct val="0"/>
        </a:spcBef>
        <a:spcAft>
          <a:spcPct val="0"/>
        </a:spcAft>
        <a:defRPr sz="3200" b="1">
          <a:solidFill>
            <a:srgbClr val="005072"/>
          </a:solidFill>
          <a:latin typeface="Arial" charset="0"/>
        </a:defRPr>
      </a:lvl3pPr>
      <a:lvl4pPr algn="l" rtl="0" eaLnBrk="0" fontAlgn="base" hangingPunct="0">
        <a:spcBef>
          <a:spcPct val="0"/>
        </a:spcBef>
        <a:spcAft>
          <a:spcPct val="0"/>
        </a:spcAft>
        <a:defRPr sz="3200" b="1">
          <a:solidFill>
            <a:srgbClr val="005072"/>
          </a:solidFill>
          <a:latin typeface="Arial" charset="0"/>
        </a:defRPr>
      </a:lvl4pPr>
      <a:lvl5pPr algn="l" rtl="0" eaLnBrk="0" fontAlgn="base" hangingPunct="0">
        <a:spcBef>
          <a:spcPct val="0"/>
        </a:spcBef>
        <a:spcAft>
          <a:spcPct val="0"/>
        </a:spcAft>
        <a:defRPr sz="3200" b="1">
          <a:solidFill>
            <a:srgbClr val="005072"/>
          </a:solidFill>
          <a:latin typeface="Arial" charset="0"/>
        </a:defRPr>
      </a:lvl5pPr>
      <a:lvl6pPr marL="457200" algn="l" rtl="0" eaLnBrk="1" fontAlgn="base" hangingPunct="1">
        <a:spcBef>
          <a:spcPct val="0"/>
        </a:spcBef>
        <a:spcAft>
          <a:spcPct val="0"/>
        </a:spcAft>
        <a:defRPr sz="3200" b="1">
          <a:solidFill>
            <a:srgbClr val="005072"/>
          </a:solidFill>
          <a:latin typeface="Arial" charset="0"/>
        </a:defRPr>
      </a:lvl6pPr>
      <a:lvl7pPr marL="914400" algn="l" rtl="0" eaLnBrk="1" fontAlgn="base" hangingPunct="1">
        <a:spcBef>
          <a:spcPct val="0"/>
        </a:spcBef>
        <a:spcAft>
          <a:spcPct val="0"/>
        </a:spcAft>
        <a:defRPr sz="3200" b="1">
          <a:solidFill>
            <a:srgbClr val="005072"/>
          </a:solidFill>
          <a:latin typeface="Arial" charset="0"/>
        </a:defRPr>
      </a:lvl7pPr>
      <a:lvl8pPr marL="1371600" algn="l" rtl="0" eaLnBrk="1" fontAlgn="base" hangingPunct="1">
        <a:spcBef>
          <a:spcPct val="0"/>
        </a:spcBef>
        <a:spcAft>
          <a:spcPct val="0"/>
        </a:spcAft>
        <a:defRPr sz="3200" b="1">
          <a:solidFill>
            <a:srgbClr val="005072"/>
          </a:solidFill>
          <a:latin typeface="Arial" charset="0"/>
        </a:defRPr>
      </a:lvl8pPr>
      <a:lvl9pPr marL="1828800" algn="l" rtl="0" eaLnBrk="1" fontAlgn="base" hangingPunct="1">
        <a:spcBef>
          <a:spcPct val="0"/>
        </a:spcBef>
        <a:spcAft>
          <a:spcPct val="0"/>
        </a:spcAft>
        <a:defRPr sz="3200" b="1">
          <a:solidFill>
            <a:srgbClr val="005072"/>
          </a:solidFill>
          <a:latin typeface="Arial" charset="0"/>
        </a:defRPr>
      </a:lvl9pPr>
    </p:titleStyle>
    <p:bodyStyle>
      <a:lvl1pPr marL="231775" indent="-231775" algn="l" rtl="0" eaLnBrk="0" fontAlgn="base" hangingPunct="0">
        <a:spcBef>
          <a:spcPct val="20000"/>
        </a:spcBef>
        <a:spcAft>
          <a:spcPct val="0"/>
        </a:spcAft>
        <a:buChar char="•"/>
        <a:defRPr sz="2000">
          <a:solidFill>
            <a:srgbClr val="005072"/>
          </a:solidFill>
          <a:latin typeface="+mn-lt"/>
          <a:ea typeface="+mn-ea"/>
          <a:cs typeface="+mn-cs"/>
        </a:defRPr>
      </a:lvl1pPr>
      <a:lvl2pPr marL="566738" indent="-219075" algn="l" rtl="0" eaLnBrk="0" fontAlgn="base" hangingPunct="0">
        <a:spcBef>
          <a:spcPct val="20000"/>
        </a:spcBef>
        <a:spcAft>
          <a:spcPct val="0"/>
        </a:spcAft>
        <a:buChar char="–"/>
        <a:defRPr>
          <a:solidFill>
            <a:srgbClr val="00AAD2"/>
          </a:solidFill>
          <a:latin typeface="+mn-lt"/>
        </a:defRPr>
      </a:lvl2pPr>
      <a:lvl3pPr marL="914400" indent="-231775" algn="l" rtl="0" eaLnBrk="0" fontAlgn="base" hangingPunct="0">
        <a:spcBef>
          <a:spcPct val="20000"/>
        </a:spcBef>
        <a:spcAft>
          <a:spcPct val="0"/>
        </a:spcAft>
        <a:buChar char="•"/>
        <a:defRPr>
          <a:solidFill>
            <a:srgbClr val="00AAD2"/>
          </a:solidFill>
          <a:latin typeface="+mn-lt"/>
        </a:defRPr>
      </a:lvl3pPr>
      <a:lvl4pPr marL="1262063" indent="-231775" algn="l" rtl="0" eaLnBrk="0" fontAlgn="base" hangingPunct="0">
        <a:spcBef>
          <a:spcPct val="20000"/>
        </a:spcBef>
        <a:spcAft>
          <a:spcPct val="0"/>
        </a:spcAft>
        <a:buChar char="–"/>
        <a:defRPr>
          <a:solidFill>
            <a:srgbClr val="00AAD2"/>
          </a:solidFill>
          <a:latin typeface="+mn-lt"/>
        </a:defRPr>
      </a:lvl4pPr>
      <a:lvl5pPr marL="2057400" indent="-228600" algn="l" rtl="0" eaLnBrk="0" fontAlgn="base" hangingPunct="0">
        <a:spcBef>
          <a:spcPct val="20000"/>
        </a:spcBef>
        <a:spcAft>
          <a:spcPct val="0"/>
        </a:spcAft>
        <a:buChar char="»"/>
        <a:defRPr>
          <a:solidFill>
            <a:srgbClr val="00AAD2"/>
          </a:solidFill>
          <a:latin typeface="+mn-lt"/>
        </a:defRPr>
      </a:lvl5pPr>
      <a:lvl6pPr marL="2514600" indent="-228600" algn="l" rtl="0" eaLnBrk="1" fontAlgn="base" hangingPunct="1">
        <a:spcBef>
          <a:spcPct val="20000"/>
        </a:spcBef>
        <a:spcAft>
          <a:spcPct val="0"/>
        </a:spcAft>
        <a:buChar char="»"/>
        <a:defRPr>
          <a:solidFill>
            <a:srgbClr val="00AAD2"/>
          </a:solidFill>
          <a:latin typeface="+mn-lt"/>
        </a:defRPr>
      </a:lvl6pPr>
      <a:lvl7pPr marL="2971800" indent="-228600" algn="l" rtl="0" eaLnBrk="1" fontAlgn="base" hangingPunct="1">
        <a:spcBef>
          <a:spcPct val="20000"/>
        </a:spcBef>
        <a:spcAft>
          <a:spcPct val="0"/>
        </a:spcAft>
        <a:buChar char="»"/>
        <a:defRPr>
          <a:solidFill>
            <a:srgbClr val="00AAD2"/>
          </a:solidFill>
          <a:latin typeface="+mn-lt"/>
        </a:defRPr>
      </a:lvl7pPr>
      <a:lvl8pPr marL="3429000" indent="-228600" algn="l" rtl="0" eaLnBrk="1" fontAlgn="base" hangingPunct="1">
        <a:spcBef>
          <a:spcPct val="20000"/>
        </a:spcBef>
        <a:spcAft>
          <a:spcPct val="0"/>
        </a:spcAft>
        <a:buChar char="»"/>
        <a:defRPr>
          <a:solidFill>
            <a:srgbClr val="00AAD2"/>
          </a:solidFill>
          <a:latin typeface="+mn-lt"/>
        </a:defRPr>
      </a:lvl8pPr>
      <a:lvl9pPr marL="3886200" indent="-228600" algn="l" rtl="0" eaLnBrk="1" fontAlgn="base" hangingPunct="1">
        <a:spcBef>
          <a:spcPct val="20000"/>
        </a:spcBef>
        <a:spcAft>
          <a:spcPct val="0"/>
        </a:spcAft>
        <a:buChar char="»"/>
        <a:defRPr>
          <a:solidFill>
            <a:srgbClr val="00AAD2"/>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endParaRPr lang="en-CA" altLang="en-US" smtClean="0"/>
          </a:p>
        </p:txBody>
      </p:sp>
      <p:sp>
        <p:nvSpPr>
          <p:cNvPr id="2051"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en-CA" altLang="en-US" smtClean="0"/>
          </a:p>
        </p:txBody>
      </p:sp>
      <p:sp>
        <p:nvSpPr>
          <p:cNvPr id="7" name="Rectangle 6"/>
          <p:cNvSpPr/>
          <p:nvPr userDrawn="1"/>
        </p:nvSpPr>
        <p:spPr>
          <a:xfrm>
            <a:off x="0" y="6784975"/>
            <a:ext cx="9144000" cy="730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lgn="ctr" eaLnBrk="1" hangingPunct="1">
              <a:defRPr/>
            </a:pPr>
            <a:endParaRPr kumimoji="0" lang="en-CA" altLang="en-US" sz="1800" smtClean="0">
              <a:solidFill>
                <a:srgbClr val="FFFFFF"/>
              </a:solidFill>
              <a:latin typeface="Calibri" pitchFamily="34" charset="0"/>
            </a:endParaRPr>
          </a:p>
        </p:txBody>
      </p:sp>
      <p:sp>
        <p:nvSpPr>
          <p:cNvPr id="8" name="Slide Number Placeholder 5"/>
          <p:cNvSpPr>
            <a:spLocks noGrp="1"/>
          </p:cNvSpPr>
          <p:nvPr>
            <p:ph type="sldNum" sz="quarter" idx="4"/>
          </p:nvPr>
        </p:nvSpPr>
        <p:spPr>
          <a:xfrm>
            <a:off x="152400" y="6356350"/>
            <a:ext cx="21336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kumimoji="0" sz="1800" smtClean="0">
                <a:solidFill>
                  <a:srgbClr val="909395"/>
                </a:solidFill>
                <a:latin typeface="Calibri" panose="020F0502020204030204" pitchFamily="34" charset="0"/>
              </a:defRPr>
            </a:lvl1pPr>
          </a:lstStyle>
          <a:p>
            <a:pPr>
              <a:defRPr/>
            </a:pPr>
            <a:fld id="{F3849DCF-8072-4ACB-B6DA-353DAF98932F}" type="slidenum">
              <a:rPr lang="en-CA" altLang="en-US"/>
              <a:pPr>
                <a:defRPr/>
              </a:pPr>
              <a:t>‹#›</a:t>
            </a:fld>
            <a:endParaRPr lang="en-CA" altLang="en-US"/>
          </a:p>
        </p:txBody>
      </p:sp>
    </p:spTree>
  </p:cSld>
  <p:clrMap bg1="lt1" tx1="dk1" bg2="lt2" tx2="dk2" accent1="accent1" accent2="accent2" accent3="accent3" accent4="accent4" accent5="accent5" accent6="accent6" hlink="hlink" folHlink="folHlink"/>
  <p:sldLayoutIdLst>
    <p:sldLayoutId id="2147484545" r:id="rId1"/>
  </p:sldLayoutIdLst>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endParaRPr lang="en-CA" altLang="en-US" smtClean="0"/>
          </a:p>
        </p:txBody>
      </p:sp>
      <p:sp>
        <p:nvSpPr>
          <p:cNvPr id="3075"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en-CA" altLang="en-US"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kumimoji="0" sz="1200">
                <a:solidFill>
                  <a:srgbClr val="909395"/>
                </a:solidFill>
                <a:latin typeface="Calibri" pitchFamily="34" charset="0"/>
              </a:defRPr>
            </a:lvl1pPr>
          </a:lstStyle>
          <a:p>
            <a:pPr>
              <a:defRPr/>
            </a:pPr>
            <a:fld id="{CB13CEA5-48A6-405E-AA90-06A5D52DB1CD}" type="datetimeFigureOut">
              <a:rPr lang="en-CA" altLang="en-US"/>
              <a:pPr>
                <a:defRPr/>
              </a:pPr>
              <a:t>2018-11-22</a:t>
            </a:fld>
            <a:endParaRPr lang="en-CA" altLang="en-US"/>
          </a:p>
        </p:txBody>
      </p:sp>
    </p:spTree>
  </p:cSld>
  <p:clrMap bg1="lt1" tx1="dk1" bg2="lt2" tx2="dk2" accent1="accent1" accent2="accent2" accent3="accent3" accent4="accent4" accent5="accent5" accent6="accent6" hlink="hlink" folHlink="folHlink"/>
  <p:sldLayoutIdLst>
    <p:sldLayoutId id="2147484546" r:id="rId1"/>
  </p:sldLayoutIdLst>
  <p:timing>
    <p:tnLst>
      <p:par>
        <p:cTn id="1" dur="indefinite" restart="never" nodeType="tmRoot"/>
      </p:par>
    </p:tnLst>
  </p:timing>
  <p:txStyles>
    <p:titleStyle>
      <a:lvl1pPr algn="l" rtl="0" eaLnBrk="0" fontAlgn="base" hangingPunct="0">
        <a:spcBef>
          <a:spcPct val="0"/>
        </a:spcBef>
        <a:spcAft>
          <a:spcPct val="0"/>
        </a:spcAft>
        <a:defRPr sz="3200" kern="1200">
          <a:solidFill>
            <a:schemeClr val="tx1"/>
          </a:solidFill>
          <a:latin typeface="Arial" panose="020B0604020202020204" pitchFamily="34" charset="0"/>
          <a:ea typeface="+mj-ea"/>
          <a:cs typeface="Arial" panose="020B0604020202020204" pitchFamily="34" charset="0"/>
        </a:defRPr>
      </a:lvl1pPr>
      <a:lvl2pPr algn="l" rtl="0" eaLnBrk="0" fontAlgn="base" hangingPunct="0">
        <a:spcBef>
          <a:spcPct val="0"/>
        </a:spcBef>
        <a:spcAft>
          <a:spcPct val="0"/>
        </a:spcAft>
        <a:defRPr sz="3200">
          <a:solidFill>
            <a:schemeClr val="tx1"/>
          </a:solidFill>
          <a:latin typeface="Arial" pitchFamily="34" charset="0"/>
          <a:cs typeface="Arial" pitchFamily="34" charset="0"/>
        </a:defRPr>
      </a:lvl2pPr>
      <a:lvl3pPr algn="l" rtl="0" eaLnBrk="0" fontAlgn="base" hangingPunct="0">
        <a:spcBef>
          <a:spcPct val="0"/>
        </a:spcBef>
        <a:spcAft>
          <a:spcPct val="0"/>
        </a:spcAft>
        <a:defRPr sz="3200">
          <a:solidFill>
            <a:schemeClr val="tx1"/>
          </a:solidFill>
          <a:latin typeface="Arial" pitchFamily="34" charset="0"/>
          <a:cs typeface="Arial" pitchFamily="34" charset="0"/>
        </a:defRPr>
      </a:lvl3pPr>
      <a:lvl4pPr algn="l" rtl="0" eaLnBrk="0" fontAlgn="base" hangingPunct="0">
        <a:spcBef>
          <a:spcPct val="0"/>
        </a:spcBef>
        <a:spcAft>
          <a:spcPct val="0"/>
        </a:spcAft>
        <a:defRPr sz="3200">
          <a:solidFill>
            <a:schemeClr val="tx1"/>
          </a:solidFill>
          <a:latin typeface="Arial" pitchFamily="34" charset="0"/>
          <a:cs typeface="Arial" pitchFamily="34" charset="0"/>
        </a:defRPr>
      </a:lvl4pPr>
      <a:lvl5pPr algn="l" rtl="0" eaLnBrk="0" fontAlgn="base" hangingPunct="0">
        <a:spcBef>
          <a:spcPct val="0"/>
        </a:spcBef>
        <a:spcAft>
          <a:spcPct val="0"/>
        </a:spcAft>
        <a:defRPr sz="3200">
          <a:solidFill>
            <a:schemeClr val="tx1"/>
          </a:solidFill>
          <a:latin typeface="Arial" pitchFamily="34" charset="0"/>
          <a:cs typeface="Arial" pitchFamily="34" charset="0"/>
        </a:defRPr>
      </a:lvl5pPr>
      <a:lvl6pPr marL="457200" algn="l" rtl="0" fontAlgn="base">
        <a:spcBef>
          <a:spcPct val="0"/>
        </a:spcBef>
        <a:spcAft>
          <a:spcPct val="0"/>
        </a:spcAft>
        <a:defRPr sz="3200">
          <a:solidFill>
            <a:schemeClr val="tx1"/>
          </a:solidFill>
          <a:latin typeface="Arial" pitchFamily="34" charset="0"/>
          <a:cs typeface="Arial" pitchFamily="34" charset="0"/>
        </a:defRPr>
      </a:lvl6pPr>
      <a:lvl7pPr marL="914400" algn="l" rtl="0" fontAlgn="base">
        <a:spcBef>
          <a:spcPct val="0"/>
        </a:spcBef>
        <a:spcAft>
          <a:spcPct val="0"/>
        </a:spcAft>
        <a:defRPr sz="3200">
          <a:solidFill>
            <a:schemeClr val="tx1"/>
          </a:solidFill>
          <a:latin typeface="Arial" pitchFamily="34" charset="0"/>
          <a:cs typeface="Arial" pitchFamily="34" charset="0"/>
        </a:defRPr>
      </a:lvl7pPr>
      <a:lvl8pPr marL="1371600" algn="l" rtl="0" fontAlgn="base">
        <a:spcBef>
          <a:spcPct val="0"/>
        </a:spcBef>
        <a:spcAft>
          <a:spcPct val="0"/>
        </a:spcAft>
        <a:defRPr sz="3200">
          <a:solidFill>
            <a:schemeClr val="tx1"/>
          </a:solidFill>
          <a:latin typeface="Arial" pitchFamily="34" charset="0"/>
          <a:cs typeface="Arial" pitchFamily="34" charset="0"/>
        </a:defRPr>
      </a:lvl8pPr>
      <a:lvl9pPr marL="1828800" algn="l" rtl="0" fontAlgn="base">
        <a:spcBef>
          <a:spcPct val="0"/>
        </a:spcBef>
        <a:spcAft>
          <a:spcPct val="0"/>
        </a:spcAft>
        <a:defRPr sz="3200">
          <a:solidFill>
            <a:schemeClr val="tx1"/>
          </a:solidFill>
          <a:latin typeface="Arial" pitchFamily="34" charset="0"/>
          <a:cs typeface="Arial"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Arial" panose="020B060402020202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Arial" panose="020B060402020202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098"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endParaRPr lang="en-CA" altLang="en-US" smtClean="0"/>
          </a:p>
        </p:txBody>
      </p:sp>
      <p:sp>
        <p:nvSpPr>
          <p:cNvPr id="4099"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en-CA" altLang="en-US" smtClean="0"/>
          </a:p>
        </p:txBody>
      </p:sp>
      <p:sp>
        <p:nvSpPr>
          <p:cNvPr id="7" name="Rectangle 6"/>
          <p:cNvSpPr/>
          <p:nvPr userDrawn="1"/>
        </p:nvSpPr>
        <p:spPr>
          <a:xfrm>
            <a:off x="0" y="6784975"/>
            <a:ext cx="9144000" cy="730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lgn="ctr" eaLnBrk="1" hangingPunct="1">
              <a:defRPr/>
            </a:pPr>
            <a:endParaRPr kumimoji="0" lang="en-CA" altLang="en-US" sz="1800" smtClean="0">
              <a:solidFill>
                <a:srgbClr val="FFFFFF"/>
              </a:solidFill>
              <a:latin typeface="Calibri" pitchFamily="34" charset="0"/>
            </a:endParaRPr>
          </a:p>
        </p:txBody>
      </p:sp>
      <p:sp>
        <p:nvSpPr>
          <p:cNvPr id="8" name="Slide Number Placeholder 5"/>
          <p:cNvSpPr>
            <a:spLocks noGrp="1"/>
          </p:cNvSpPr>
          <p:nvPr>
            <p:ph type="sldNum" sz="quarter" idx="4"/>
          </p:nvPr>
        </p:nvSpPr>
        <p:spPr>
          <a:xfrm>
            <a:off x="152400" y="6356350"/>
            <a:ext cx="21336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kumimoji="0" sz="1800" smtClean="0">
                <a:solidFill>
                  <a:srgbClr val="909395"/>
                </a:solidFill>
                <a:latin typeface="Calibri" panose="020F0502020204030204" pitchFamily="34" charset="0"/>
              </a:defRPr>
            </a:lvl1pPr>
          </a:lstStyle>
          <a:p>
            <a:pPr>
              <a:defRPr/>
            </a:pPr>
            <a:fld id="{53C94A36-071B-4B0F-B1A4-0673827F4FED}" type="slidenum">
              <a:rPr lang="en-CA" altLang="en-US"/>
              <a:pPr>
                <a:defRPr/>
              </a:pPr>
              <a:t>‹#›</a:t>
            </a:fld>
            <a:endParaRPr lang="en-CA" altLang="en-US"/>
          </a:p>
        </p:txBody>
      </p:sp>
    </p:spTree>
  </p:cSld>
  <p:clrMap bg1="lt1" tx1="dk1" bg2="lt2" tx2="dk2" accent1="accent1" accent2="accent2" accent3="accent3" accent4="accent4" accent5="accent5" accent6="accent6" hlink="hlink" folHlink="folHlink"/>
  <p:sldLayoutIdLst>
    <p:sldLayoutId id="2147484547" r:id="rId1"/>
  </p:sldLayoutIdLst>
  <p:timing>
    <p:tnLst>
      <p:par>
        <p:cTn id="1" dur="indefinite" restart="never" nodeType="tmRoot"/>
      </p:par>
    </p:tnLst>
  </p:timing>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endParaRPr lang="en-CA" altLang="en-US" smtClean="0"/>
          </a:p>
        </p:txBody>
      </p:sp>
      <p:sp>
        <p:nvSpPr>
          <p:cNvPr id="5123"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en-CA" altLang="en-US"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kumimoji="0" sz="1200">
                <a:solidFill>
                  <a:srgbClr val="909395"/>
                </a:solidFill>
                <a:latin typeface="Calibri" pitchFamily="34" charset="0"/>
              </a:defRPr>
            </a:lvl1pPr>
          </a:lstStyle>
          <a:p>
            <a:pPr>
              <a:defRPr/>
            </a:pPr>
            <a:fld id="{13B58286-8115-4D3F-BC66-8EACEEA20E34}" type="datetimeFigureOut">
              <a:rPr lang="en-CA" altLang="en-US"/>
              <a:pPr>
                <a:defRPr/>
              </a:pPr>
              <a:t>2018-11-22</a:t>
            </a:fld>
            <a:endParaRPr lang="en-CA" altLang="en-US"/>
          </a:p>
        </p:txBody>
      </p:sp>
    </p:spTree>
  </p:cSld>
  <p:clrMap bg1="lt1" tx1="dk1" bg2="lt2" tx2="dk2" accent1="accent1" accent2="accent2" accent3="accent3" accent4="accent4" accent5="accent5" accent6="accent6" hlink="hlink" folHlink="folHlink"/>
  <p:sldLayoutIdLst>
    <p:sldLayoutId id="2147484548" r:id="rId1"/>
  </p:sldLayoutIdLst>
  <p:timing>
    <p:tnLst>
      <p:par>
        <p:cTn id="1" dur="indefinite" restart="never" nodeType="tmRoot"/>
      </p:par>
    </p:tnLst>
  </p:timing>
  <p:txStyles>
    <p:titleStyle>
      <a:lvl1pPr algn="l" rtl="0" eaLnBrk="0" fontAlgn="base" hangingPunct="0">
        <a:spcBef>
          <a:spcPct val="0"/>
        </a:spcBef>
        <a:spcAft>
          <a:spcPct val="0"/>
        </a:spcAft>
        <a:defRPr sz="3200" kern="1200">
          <a:solidFill>
            <a:schemeClr val="tx1"/>
          </a:solidFill>
          <a:latin typeface="Arial" panose="020B0604020202020204" pitchFamily="34" charset="0"/>
          <a:ea typeface="+mj-ea"/>
          <a:cs typeface="Arial" panose="020B0604020202020204" pitchFamily="34" charset="0"/>
        </a:defRPr>
      </a:lvl1pPr>
      <a:lvl2pPr algn="l" rtl="0" eaLnBrk="0" fontAlgn="base" hangingPunct="0">
        <a:spcBef>
          <a:spcPct val="0"/>
        </a:spcBef>
        <a:spcAft>
          <a:spcPct val="0"/>
        </a:spcAft>
        <a:defRPr sz="3200">
          <a:solidFill>
            <a:schemeClr val="tx1"/>
          </a:solidFill>
          <a:latin typeface="Arial" pitchFamily="34" charset="0"/>
          <a:cs typeface="Arial" pitchFamily="34" charset="0"/>
        </a:defRPr>
      </a:lvl2pPr>
      <a:lvl3pPr algn="l" rtl="0" eaLnBrk="0" fontAlgn="base" hangingPunct="0">
        <a:spcBef>
          <a:spcPct val="0"/>
        </a:spcBef>
        <a:spcAft>
          <a:spcPct val="0"/>
        </a:spcAft>
        <a:defRPr sz="3200">
          <a:solidFill>
            <a:schemeClr val="tx1"/>
          </a:solidFill>
          <a:latin typeface="Arial" pitchFamily="34" charset="0"/>
          <a:cs typeface="Arial" pitchFamily="34" charset="0"/>
        </a:defRPr>
      </a:lvl3pPr>
      <a:lvl4pPr algn="l" rtl="0" eaLnBrk="0" fontAlgn="base" hangingPunct="0">
        <a:spcBef>
          <a:spcPct val="0"/>
        </a:spcBef>
        <a:spcAft>
          <a:spcPct val="0"/>
        </a:spcAft>
        <a:defRPr sz="3200">
          <a:solidFill>
            <a:schemeClr val="tx1"/>
          </a:solidFill>
          <a:latin typeface="Arial" pitchFamily="34" charset="0"/>
          <a:cs typeface="Arial" pitchFamily="34" charset="0"/>
        </a:defRPr>
      </a:lvl4pPr>
      <a:lvl5pPr algn="l" rtl="0" eaLnBrk="0" fontAlgn="base" hangingPunct="0">
        <a:spcBef>
          <a:spcPct val="0"/>
        </a:spcBef>
        <a:spcAft>
          <a:spcPct val="0"/>
        </a:spcAft>
        <a:defRPr sz="3200">
          <a:solidFill>
            <a:schemeClr val="tx1"/>
          </a:solidFill>
          <a:latin typeface="Arial" pitchFamily="34" charset="0"/>
          <a:cs typeface="Arial" pitchFamily="34" charset="0"/>
        </a:defRPr>
      </a:lvl5pPr>
      <a:lvl6pPr marL="457200" algn="l" rtl="0" fontAlgn="base">
        <a:spcBef>
          <a:spcPct val="0"/>
        </a:spcBef>
        <a:spcAft>
          <a:spcPct val="0"/>
        </a:spcAft>
        <a:defRPr sz="3200">
          <a:solidFill>
            <a:schemeClr val="tx1"/>
          </a:solidFill>
          <a:latin typeface="Arial" pitchFamily="34" charset="0"/>
          <a:cs typeface="Arial" pitchFamily="34" charset="0"/>
        </a:defRPr>
      </a:lvl6pPr>
      <a:lvl7pPr marL="914400" algn="l" rtl="0" fontAlgn="base">
        <a:spcBef>
          <a:spcPct val="0"/>
        </a:spcBef>
        <a:spcAft>
          <a:spcPct val="0"/>
        </a:spcAft>
        <a:defRPr sz="3200">
          <a:solidFill>
            <a:schemeClr val="tx1"/>
          </a:solidFill>
          <a:latin typeface="Arial" pitchFamily="34" charset="0"/>
          <a:cs typeface="Arial" pitchFamily="34" charset="0"/>
        </a:defRPr>
      </a:lvl7pPr>
      <a:lvl8pPr marL="1371600" algn="l" rtl="0" fontAlgn="base">
        <a:spcBef>
          <a:spcPct val="0"/>
        </a:spcBef>
        <a:spcAft>
          <a:spcPct val="0"/>
        </a:spcAft>
        <a:defRPr sz="3200">
          <a:solidFill>
            <a:schemeClr val="tx1"/>
          </a:solidFill>
          <a:latin typeface="Arial" pitchFamily="34" charset="0"/>
          <a:cs typeface="Arial" pitchFamily="34" charset="0"/>
        </a:defRPr>
      </a:lvl8pPr>
      <a:lvl9pPr marL="1828800" algn="l" rtl="0" fontAlgn="base">
        <a:spcBef>
          <a:spcPct val="0"/>
        </a:spcBef>
        <a:spcAft>
          <a:spcPct val="0"/>
        </a:spcAft>
        <a:defRPr sz="3200">
          <a:solidFill>
            <a:schemeClr val="tx1"/>
          </a:solidFill>
          <a:latin typeface="Arial" pitchFamily="34" charset="0"/>
          <a:cs typeface="Arial"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Arial" panose="020B060402020202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Arial" panose="020B060402020202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7.xml"/><Relationship Id="rId6" Type="http://schemas.openxmlformats.org/officeDocument/2006/relationships/image" Target="../media/image6.png"/><Relationship Id="rId5" Type="http://schemas.openxmlformats.org/officeDocument/2006/relationships/image" Target="../media/image5.jpe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15.jpeg"/><Relationship Id="rId4" Type="http://schemas.openxmlformats.org/officeDocument/2006/relationships/image" Target="../media/image14.jpeg"/></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7.xml"/><Relationship Id="rId1" Type="http://schemas.openxmlformats.org/officeDocument/2006/relationships/slideLayout" Target="../slideLayouts/slideLayout13.xml"/><Relationship Id="rId4" Type="http://schemas.openxmlformats.org/officeDocument/2006/relationships/image" Target="../media/image22.emf"/></Relationships>
</file>

<file path=ppt/slides/_rels/slide2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8.xml"/><Relationship Id="rId1" Type="http://schemas.openxmlformats.org/officeDocument/2006/relationships/slideLayout" Target="../slideLayouts/slideLayout13.xml"/><Relationship Id="rId5" Type="http://schemas.openxmlformats.org/officeDocument/2006/relationships/image" Target="../media/image25.png"/><Relationship Id="rId4" Type="http://schemas.openxmlformats.org/officeDocument/2006/relationships/image" Target="../media/image24.jpeg"/></Relationships>
</file>

<file path=ppt/slides/_rels/slide2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9.xml"/><Relationship Id="rId1" Type="http://schemas.openxmlformats.org/officeDocument/2006/relationships/slideLayout" Target="../slideLayouts/slideLayout13.xml"/><Relationship Id="rId5" Type="http://schemas.openxmlformats.org/officeDocument/2006/relationships/image" Target="../media/image28.png"/><Relationship Id="rId4" Type="http://schemas.openxmlformats.org/officeDocument/2006/relationships/image" Target="../media/image27.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31.xml"/><Relationship Id="rId1" Type="http://schemas.openxmlformats.org/officeDocument/2006/relationships/slideLayout" Target="../slideLayouts/slideLayout13.xml"/><Relationship Id="rId5" Type="http://schemas.openxmlformats.org/officeDocument/2006/relationships/image" Target="../media/image32.png"/><Relationship Id="rId4" Type="http://schemas.openxmlformats.org/officeDocument/2006/relationships/image" Target="../media/image31.png"/></Relationships>
</file>

<file path=ppt/slides/_rels/slide3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2.xml"/><Relationship Id="rId1" Type="http://schemas.openxmlformats.org/officeDocument/2006/relationships/slideLayout" Target="../slideLayouts/slideLayout13.xml"/><Relationship Id="rId4" Type="http://schemas.openxmlformats.org/officeDocument/2006/relationships/image" Target="../media/image34.jpe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6.xml"/></Relationships>
</file>

<file path=ppt/slides/_rels/slide34.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5.xml"/><Relationship Id="rId1" Type="http://schemas.openxmlformats.org/officeDocument/2006/relationships/slideLayout" Target="../slideLayouts/slideLayout13.xml"/><Relationship Id="rId4" Type="http://schemas.openxmlformats.org/officeDocument/2006/relationships/image" Target="../media/image37.png"/></Relationships>
</file>

<file path=ppt/slides/_rels/slide36.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notesSlide" Target="../notesSlides/notesSlide36.xml"/><Relationship Id="rId1" Type="http://schemas.openxmlformats.org/officeDocument/2006/relationships/slideLayout" Target="../slideLayouts/slideLayout13.xml"/><Relationship Id="rId6" Type="http://schemas.openxmlformats.org/officeDocument/2006/relationships/image" Target="../media/image41.png"/><Relationship Id="rId5" Type="http://schemas.openxmlformats.org/officeDocument/2006/relationships/image" Target="../media/image40.emf"/><Relationship Id="rId4" Type="http://schemas.openxmlformats.org/officeDocument/2006/relationships/image" Target="../media/image39.emf"/></Relationships>
</file>

<file path=ppt/slides/_rels/slide37.xml.rels><?xml version="1.0" encoding="UTF-8" standalone="yes"?>
<Relationships xmlns="http://schemas.openxmlformats.org/package/2006/relationships"><Relationship Id="rId3" Type="http://schemas.openxmlformats.org/officeDocument/2006/relationships/image" Target="../media/image42.emf"/><Relationship Id="rId2" Type="http://schemas.openxmlformats.org/officeDocument/2006/relationships/notesSlide" Target="../notesSlides/notesSlide37.xml"/><Relationship Id="rId1" Type="http://schemas.openxmlformats.org/officeDocument/2006/relationships/slideLayout" Target="../slideLayouts/slideLayout13.xml"/><Relationship Id="rId4" Type="http://schemas.openxmlformats.org/officeDocument/2006/relationships/image" Target="../media/image43.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6.xml"/></Relationships>
</file>

<file path=ppt/slides/_rels/slide39.xml.rels><?xml version="1.0" encoding="UTF-8" standalone="yes"?>
<Relationships xmlns="http://schemas.openxmlformats.org/package/2006/relationships"><Relationship Id="rId3" Type="http://schemas.openxmlformats.org/officeDocument/2006/relationships/image" Target="../media/image44.emf"/><Relationship Id="rId2" Type="http://schemas.openxmlformats.org/officeDocument/2006/relationships/notesSlide" Target="../notesSlides/notesSlide39.xml"/><Relationship Id="rId1" Type="http://schemas.openxmlformats.org/officeDocument/2006/relationships/slideLayout" Target="../slideLayouts/slideLayout13.xml"/><Relationship Id="rId4" Type="http://schemas.openxmlformats.org/officeDocument/2006/relationships/image" Target="../media/image45.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3" Type="http://schemas.openxmlformats.org/officeDocument/2006/relationships/image" Target="../media/image46.emf"/><Relationship Id="rId2" Type="http://schemas.openxmlformats.org/officeDocument/2006/relationships/notesSlide" Target="../notesSlides/notesSlide40.xml"/><Relationship Id="rId1" Type="http://schemas.openxmlformats.org/officeDocument/2006/relationships/slideLayout" Target="../slideLayouts/slideLayout13.xml"/><Relationship Id="rId4" Type="http://schemas.openxmlformats.org/officeDocument/2006/relationships/image" Target="../media/image47.png"/></Relationships>
</file>

<file path=ppt/slides/_rels/slide4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41.xml"/><Relationship Id="rId1" Type="http://schemas.openxmlformats.org/officeDocument/2006/relationships/slideLayout" Target="../slideLayouts/slideLayout13.xml"/><Relationship Id="rId4" Type="http://schemas.openxmlformats.org/officeDocument/2006/relationships/image" Target="../media/image49.pn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6.xml"/></Relationships>
</file>

<file path=ppt/slides/_rels/slide43.xml.rels><?xml version="1.0" encoding="UTF-8" standalone="yes"?>
<Relationships xmlns="http://schemas.openxmlformats.org/package/2006/relationships"><Relationship Id="rId3" Type="http://schemas.openxmlformats.org/officeDocument/2006/relationships/image" Target="../media/image50.emf"/><Relationship Id="rId2" Type="http://schemas.openxmlformats.org/officeDocument/2006/relationships/notesSlide" Target="../notesSlides/notesSlide43.xml"/><Relationship Id="rId1" Type="http://schemas.openxmlformats.org/officeDocument/2006/relationships/slideLayout" Target="../slideLayouts/slideLayout13.xml"/><Relationship Id="rId4" Type="http://schemas.openxmlformats.org/officeDocument/2006/relationships/image" Target="../media/image51.png"/></Relationships>
</file>

<file path=ppt/slides/_rels/slide44.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44.xml"/><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6.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47.xml"/><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48.xml"/><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49.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50.xml"/><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51.xml"/><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6.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55.xml"/><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56.xml"/><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3.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59.xml"/><Relationship Id="rId1" Type="http://schemas.openxmlformats.org/officeDocument/2006/relationships/slideLayout" Target="../slideLayouts/slideLayout13.xml"/></Relationships>
</file>

<file path=ppt/slides/_rels/slide61.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60.xml"/><Relationship Id="rId1" Type="http://schemas.openxmlformats.org/officeDocument/2006/relationships/slideLayout" Target="../slideLayouts/slideLayout13.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3.xml"/></Relationships>
</file>

<file path=ppt/slides/_rels/slide63.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62.xml"/><Relationship Id="rId1" Type="http://schemas.openxmlformats.org/officeDocument/2006/relationships/slideLayout" Target="../slideLayouts/slideLayout13.xml"/></Relationships>
</file>

<file path=ppt/slides/_rels/slide64.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63.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ubtitle 6"/>
          <p:cNvSpPr>
            <a:spLocks noGrp="1"/>
          </p:cNvSpPr>
          <p:nvPr>
            <p:ph type="subTitle" idx="1"/>
          </p:nvPr>
        </p:nvSpPr>
        <p:spPr>
          <a:xfrm>
            <a:off x="457200" y="3690938"/>
            <a:ext cx="8355013" cy="452437"/>
          </a:xfrm>
        </p:spPr>
        <p:txBody>
          <a:bodyPr/>
          <a:lstStyle/>
          <a:p>
            <a:pPr eaLnBrk="1" hangingPunct="1">
              <a:lnSpc>
                <a:spcPct val="90000"/>
              </a:lnSpc>
              <a:spcBef>
                <a:spcPct val="0"/>
              </a:spcBef>
            </a:pPr>
            <a:r>
              <a:rPr lang="en-US" altLang="en-US" dirty="0" smtClean="0">
                <a:sym typeface="Gill Sans Light"/>
              </a:rPr>
              <a:t>An introductory </a:t>
            </a:r>
            <a:r>
              <a:rPr lang="en-US" altLang="en-US" dirty="0" smtClean="0">
                <a:sym typeface="Gill Sans Light"/>
              </a:rPr>
              <a:t>course</a:t>
            </a:r>
            <a:endParaRPr lang="en-CA" altLang="en-US" dirty="0" smtClean="0"/>
          </a:p>
        </p:txBody>
      </p:sp>
      <p:sp>
        <p:nvSpPr>
          <p:cNvPr id="11267" name="Text Placeholder 7"/>
          <p:cNvSpPr>
            <a:spLocks noGrp="1"/>
          </p:cNvSpPr>
          <p:nvPr>
            <p:ph type="body" sz="quarter" idx="12"/>
          </p:nvPr>
        </p:nvSpPr>
        <p:spPr>
          <a:xfrm>
            <a:off x="457200" y="4419600"/>
            <a:ext cx="8355013" cy="1871663"/>
          </a:xfrm>
        </p:spPr>
        <p:txBody>
          <a:bodyPr>
            <a:normAutofit fontScale="92500" lnSpcReduction="10000"/>
          </a:bodyPr>
          <a:lstStyle/>
          <a:p>
            <a:pPr eaLnBrk="1" hangingPunct="1">
              <a:lnSpc>
                <a:spcPct val="90000"/>
              </a:lnSpc>
              <a:defRPr/>
            </a:pPr>
            <a:r>
              <a:rPr lang="en-US" altLang="en-US" sz="2600" dirty="0" smtClean="0"/>
              <a:t>Bill Kenny, </a:t>
            </a:r>
            <a:r>
              <a:rPr lang="en-US" altLang="en-US" sz="2600" dirty="0" err="1" smtClean="0"/>
              <a:t>P.Eng</a:t>
            </a:r>
            <a:endParaRPr lang="en-US" altLang="en-US" sz="2600" dirty="0" smtClean="0"/>
          </a:p>
          <a:p>
            <a:pPr eaLnBrk="1" hangingPunct="1">
              <a:lnSpc>
                <a:spcPct val="90000"/>
              </a:lnSpc>
              <a:defRPr/>
            </a:pPr>
            <a:r>
              <a:rPr lang="en-US" altLang="en-US" sz="2600" dirty="0" smtClean="0"/>
              <a:t>Lei Ma, </a:t>
            </a:r>
            <a:r>
              <a:rPr lang="en-US" altLang="en-US" sz="2600" dirty="0" err="1" smtClean="0"/>
              <a:t>P.Eng</a:t>
            </a:r>
            <a:r>
              <a:rPr lang="en-US" altLang="en-US" sz="2600" dirty="0" smtClean="0"/>
              <a:t>, </a:t>
            </a:r>
            <a:r>
              <a:rPr lang="en-US" altLang="en-US" sz="2600" dirty="0" err="1" smtClean="0"/>
              <a:t>M.Eng</a:t>
            </a:r>
            <a:r>
              <a:rPr lang="en-US" altLang="en-US" sz="2600" dirty="0" smtClean="0"/>
              <a:t>, PTOE, PMP</a:t>
            </a:r>
          </a:p>
          <a:p>
            <a:pPr eaLnBrk="1" hangingPunct="1">
              <a:lnSpc>
                <a:spcPct val="90000"/>
              </a:lnSpc>
              <a:defRPr/>
            </a:pPr>
            <a:r>
              <a:rPr lang="en-US" altLang="en-US" sz="2600" dirty="0" smtClean="0"/>
              <a:t>Rokibul Khan, </a:t>
            </a:r>
            <a:r>
              <a:rPr lang="en-US" altLang="en-US" sz="2600" dirty="0" err="1" smtClean="0"/>
              <a:t>P.Eng</a:t>
            </a:r>
            <a:r>
              <a:rPr lang="en-US" altLang="en-US" sz="2600" dirty="0" smtClean="0"/>
              <a:t>. </a:t>
            </a:r>
            <a:r>
              <a:rPr lang="en-US" altLang="en-US" sz="2600" dirty="0" err="1" smtClean="0"/>
              <a:t>M.Eng</a:t>
            </a:r>
            <a:endParaRPr lang="en-CA" altLang="en-US" sz="2600" dirty="0" smtClean="0"/>
          </a:p>
          <a:p>
            <a:pPr eaLnBrk="1" hangingPunct="1">
              <a:lnSpc>
                <a:spcPct val="90000"/>
              </a:lnSpc>
              <a:defRPr/>
            </a:pPr>
            <a:endParaRPr lang="en-CA" altLang="en-US" sz="2600" dirty="0" smtClean="0"/>
          </a:p>
          <a:p>
            <a:pPr eaLnBrk="1" hangingPunct="1">
              <a:lnSpc>
                <a:spcPct val="90000"/>
              </a:lnSpc>
              <a:defRPr/>
            </a:pPr>
            <a:r>
              <a:rPr lang="en-CA" altLang="en-US" sz="2600" dirty="0" smtClean="0"/>
              <a:t>November 22, 2018</a:t>
            </a:r>
          </a:p>
        </p:txBody>
      </p:sp>
      <p:sp>
        <p:nvSpPr>
          <p:cNvPr id="12292" name="Title 5"/>
          <p:cNvSpPr>
            <a:spLocks noGrp="1"/>
          </p:cNvSpPr>
          <p:nvPr>
            <p:ph type="ctrTitle"/>
          </p:nvPr>
        </p:nvSpPr>
        <p:spPr>
          <a:xfrm>
            <a:off x="381000" y="657226"/>
            <a:ext cx="8348663" cy="2971800"/>
          </a:xfrm>
        </p:spPr>
        <p:txBody>
          <a:bodyPr/>
          <a:lstStyle/>
          <a:p>
            <a:pPr defTabSz="912813" eaLnBrk="1" hangingPunct="1">
              <a:tabLst>
                <a:tab pos="855663" algn="l"/>
              </a:tabLst>
            </a:pPr>
            <a:r>
              <a:rPr lang="en-US" altLang="en-US" dirty="0" smtClean="0">
                <a:sym typeface="Gill Sans Light"/>
              </a:rPr>
              <a:t>Alberta Transportation </a:t>
            </a:r>
            <a:br>
              <a:rPr lang="en-US" altLang="en-US" dirty="0" smtClean="0">
                <a:sym typeface="Gill Sans Light"/>
              </a:rPr>
            </a:br>
            <a:r>
              <a:rPr lang="en-US" altLang="en-US" dirty="0" smtClean="0">
                <a:sym typeface="Gill Sans Light"/>
              </a:rPr>
              <a:t>Benefit-Cost Model</a:t>
            </a:r>
            <a:br>
              <a:rPr lang="en-US" altLang="en-US" dirty="0" smtClean="0">
                <a:sym typeface="Gill Sans Light"/>
              </a:rPr>
            </a:br>
            <a:endParaRPr lang="en-CA" altLang="en-US" dirty="0" smtClean="0"/>
          </a:p>
        </p:txBody>
      </p:sp>
      <p:pic>
        <p:nvPicPr>
          <p:cNvPr id="12293" name="Picture 1"/>
          <p:cNvPicPr>
            <a:picLocks noChangeAspect="1" noChangeArrowheads="1"/>
          </p:cNvPicPr>
          <p:nvPr/>
        </p:nvPicPr>
        <p:blipFill>
          <a:blip r:embed="rId3">
            <a:extLst>
              <a:ext uri="{28A0092B-C50C-407E-A947-70E740481C1C}">
                <a14:useLocalDpi xmlns:a14="http://schemas.microsoft.com/office/drawing/2010/main" val="0"/>
              </a:ext>
            </a:extLst>
          </a:blip>
          <a:srcRect l="5978" r="6332"/>
          <a:stretch>
            <a:fillRect/>
          </a:stretch>
        </p:blipFill>
        <p:spPr bwMode="auto">
          <a:xfrm>
            <a:off x="7551738" y="3149600"/>
            <a:ext cx="1592262" cy="1535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pic>
        <p:nvPicPr>
          <p:cNvPr id="12294" name="Picture 3"/>
          <p:cNvPicPr>
            <a:picLocks noChangeAspect="1" noChangeArrowheads="1"/>
          </p:cNvPicPr>
          <p:nvPr/>
        </p:nvPicPr>
        <p:blipFill>
          <a:blip r:embed="rId4">
            <a:lum contrast="42000"/>
            <a:extLst>
              <a:ext uri="{28A0092B-C50C-407E-A947-70E740481C1C}">
                <a14:useLocalDpi xmlns:a14="http://schemas.microsoft.com/office/drawing/2010/main" val="0"/>
              </a:ext>
            </a:extLst>
          </a:blip>
          <a:srcRect l="8324" r="21234" b="13113"/>
          <a:stretch>
            <a:fillRect/>
          </a:stretch>
        </p:blipFill>
        <p:spPr bwMode="auto">
          <a:xfrm>
            <a:off x="5875338" y="3149600"/>
            <a:ext cx="1592262" cy="1535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pic>
        <p:nvPicPr>
          <p:cNvPr id="12295" name="Picture 2"/>
          <p:cNvPicPr>
            <a:picLocks noChangeAspect="1" noChangeArrowheads="1"/>
          </p:cNvPicPr>
          <p:nvPr/>
        </p:nvPicPr>
        <p:blipFill>
          <a:blip r:embed="rId5">
            <a:lum bright="8000" contrast="-18000"/>
            <a:extLst>
              <a:ext uri="{28A0092B-C50C-407E-A947-70E740481C1C}">
                <a14:useLocalDpi xmlns:a14="http://schemas.microsoft.com/office/drawing/2010/main" val="0"/>
              </a:ext>
            </a:extLst>
          </a:blip>
          <a:srcRect l="1521" r="31526"/>
          <a:stretch>
            <a:fillRect/>
          </a:stretch>
        </p:blipFill>
        <p:spPr bwMode="auto">
          <a:xfrm>
            <a:off x="5875338" y="4735513"/>
            <a:ext cx="1606550" cy="155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pic>
        <p:nvPicPr>
          <p:cNvPr id="12296"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551738" y="4735513"/>
            <a:ext cx="1592262" cy="155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12297" name="Slide Number Placeholder 1"/>
          <p:cNvSpPr txBox="1">
            <a:spLocks/>
          </p:cNvSpPr>
          <p:nvPr/>
        </p:nvSpPr>
        <p:spPr bwMode="auto">
          <a:xfrm>
            <a:off x="152400" y="6356350"/>
            <a:ext cx="2133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2800">
                <a:solidFill>
                  <a:schemeClr val="tx1"/>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sz="2400">
                <a:solidFill>
                  <a:schemeClr val="tx1"/>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a:solidFill>
                  <a:schemeClr val="tx1"/>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a:solidFill>
                  <a:schemeClr val="tx1"/>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a:solidFill>
                  <a:schemeClr val="tx1"/>
                </a:solidFill>
                <a:latin typeface="Arial" panose="020B0604020202020204" pitchFamily="34" charset="0"/>
                <a:cs typeface="Arial" panose="020B0604020202020204" pitchFamily="34" charset="0"/>
              </a:defRPr>
            </a:lvl9pPr>
          </a:lstStyle>
          <a:p>
            <a:pPr>
              <a:spcBef>
                <a:spcPct val="0"/>
              </a:spcBef>
              <a:buFontTx/>
              <a:buNone/>
            </a:pPr>
            <a:fld id="{7E279E90-1D5E-412A-82A3-5B9C6736B573}" type="slidenum">
              <a:rPr lang="en-CA" altLang="en-US" sz="1800">
                <a:solidFill>
                  <a:srgbClr val="FFFFFF"/>
                </a:solidFill>
              </a:rPr>
              <a:pPr>
                <a:spcBef>
                  <a:spcPct val="0"/>
                </a:spcBef>
                <a:buFontTx/>
                <a:buNone/>
              </a:pPr>
              <a:t>1</a:t>
            </a:fld>
            <a:endParaRPr lang="en-CA" altLang="en-US" sz="1800">
              <a:solidFill>
                <a:srgbClr val="FFFFFF"/>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3"/>
          <p:cNvSpPr>
            <a:spLocks noGrp="1" noChangeArrowheads="1"/>
          </p:cNvSpPr>
          <p:nvPr>
            <p:ph type="subTitle" idx="1"/>
          </p:nvPr>
        </p:nvSpPr>
        <p:spPr>
          <a:xfrm>
            <a:off x="533400" y="1600200"/>
            <a:ext cx="8153400" cy="3124200"/>
          </a:xfrm>
        </p:spPr>
        <p:txBody>
          <a:bodyPr/>
          <a:lstStyle/>
          <a:p>
            <a:pPr eaLnBrk="1" hangingPunct="1"/>
            <a:r>
              <a:rPr lang="en-US" altLang="en-US" sz="6000" smtClean="0"/>
              <a:t>Model Overview</a:t>
            </a:r>
          </a:p>
        </p:txBody>
      </p:sp>
      <p:sp>
        <p:nvSpPr>
          <p:cNvPr id="30723" name="Slide Number Placeholder 1"/>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FFC66428-618E-4E9D-BB31-8B29FC7433E6}" type="slidenum">
              <a:rPr lang="en-CA" altLang="en-US" sz="1800">
                <a:solidFill>
                  <a:srgbClr val="FFFFFF"/>
                </a:solidFill>
                <a:latin typeface="Arial" panose="020B0604020202020204" pitchFamily="34" charset="0"/>
              </a:rPr>
              <a:pPr>
                <a:spcBef>
                  <a:spcPct val="0"/>
                </a:spcBef>
                <a:buFontTx/>
                <a:buNone/>
              </a:pPr>
              <a:t>10</a:t>
            </a:fld>
            <a:endParaRPr lang="en-CA" altLang="en-US" sz="1800">
              <a:solidFill>
                <a:srgbClr val="FFFFFF"/>
              </a:solidFill>
              <a:latin typeface="Arial" panose="020B0604020202020204" pitchFamily="34"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4"/>
          <p:cNvSpPr>
            <a:spLocks noChangeArrowheads="1"/>
          </p:cNvSpPr>
          <p:nvPr/>
        </p:nvSpPr>
        <p:spPr bwMode="auto">
          <a:xfrm>
            <a:off x="457200" y="1676400"/>
            <a:ext cx="5029200"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algn="ctr"/>
            <a:r>
              <a:rPr lang="en-US" altLang="en-US" sz="3600">
                <a:solidFill>
                  <a:srgbClr val="002060"/>
                </a:solidFill>
                <a:latin typeface="Arial" panose="020B0604020202020204" pitchFamily="34" charset="0"/>
                <a:cs typeface="Arial" panose="020B0604020202020204" pitchFamily="34" charset="0"/>
              </a:rPr>
              <a:t>To provide a method of </a:t>
            </a:r>
            <a:r>
              <a:rPr lang="en-US" altLang="en-US" sz="3600">
                <a:solidFill>
                  <a:srgbClr val="FF6600"/>
                </a:solidFill>
                <a:latin typeface="Arial" panose="020B0604020202020204" pitchFamily="34" charset="0"/>
                <a:cs typeface="Arial" panose="020B0604020202020204" pitchFamily="34" charset="0"/>
              </a:rPr>
              <a:t>comparison</a:t>
            </a:r>
            <a:r>
              <a:rPr lang="en-US" altLang="en-US" sz="3600">
                <a:solidFill>
                  <a:srgbClr val="002060"/>
                </a:solidFill>
                <a:latin typeface="Arial" panose="020B0604020202020204" pitchFamily="34" charset="0"/>
                <a:cs typeface="Arial" panose="020B0604020202020204" pitchFamily="34" charset="0"/>
              </a:rPr>
              <a:t> for various investments</a:t>
            </a:r>
            <a:endParaRPr lang="en-CA" altLang="en-US" sz="3600">
              <a:solidFill>
                <a:srgbClr val="002060"/>
              </a:solidFill>
              <a:latin typeface="Arial" panose="020B0604020202020204" pitchFamily="34" charset="0"/>
              <a:cs typeface="Arial" panose="020B0604020202020204" pitchFamily="34" charset="0"/>
            </a:endParaRPr>
          </a:p>
        </p:txBody>
      </p:sp>
      <p:sp>
        <p:nvSpPr>
          <p:cNvPr id="32771" name="TextBox 1"/>
          <p:cNvSpPr txBox="1">
            <a:spLocks noChangeArrowheads="1"/>
          </p:cNvSpPr>
          <p:nvPr/>
        </p:nvSpPr>
        <p:spPr bwMode="auto">
          <a:xfrm>
            <a:off x="457200" y="628650"/>
            <a:ext cx="81534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defTabSz="912813">
              <a:defRPr kumimoji="1" sz="2400">
                <a:solidFill>
                  <a:schemeClr val="tx1"/>
                </a:solidFill>
                <a:latin typeface="Times New Roman" panose="02020603050405020304" pitchFamily="18" charset="0"/>
              </a:defRPr>
            </a:lvl1pPr>
            <a:lvl2pPr marL="742950" indent="-285750" defTabSz="912813">
              <a:defRPr kumimoji="1" sz="2400">
                <a:solidFill>
                  <a:schemeClr val="tx1"/>
                </a:solidFill>
                <a:latin typeface="Times New Roman" panose="02020603050405020304" pitchFamily="18" charset="0"/>
              </a:defRPr>
            </a:lvl2pPr>
            <a:lvl3pPr marL="1143000" indent="-228600" defTabSz="912813">
              <a:defRPr kumimoji="1" sz="2400">
                <a:solidFill>
                  <a:schemeClr val="tx1"/>
                </a:solidFill>
                <a:latin typeface="Times New Roman" panose="02020603050405020304" pitchFamily="18" charset="0"/>
              </a:defRPr>
            </a:lvl3pPr>
            <a:lvl4pPr marL="1600200" indent="-228600" defTabSz="912813">
              <a:defRPr kumimoji="1" sz="2400">
                <a:solidFill>
                  <a:schemeClr val="tx1"/>
                </a:solidFill>
                <a:latin typeface="Times New Roman" panose="02020603050405020304" pitchFamily="18" charset="0"/>
              </a:defRPr>
            </a:lvl4pPr>
            <a:lvl5pPr marL="2057400" indent="-228600" defTabSz="912813">
              <a:defRPr kumimoji="1" sz="2400">
                <a:solidFill>
                  <a:schemeClr val="tx1"/>
                </a:solidFill>
                <a:latin typeface="Times New Roman" panose="02020603050405020304" pitchFamily="18" charset="0"/>
              </a:defRPr>
            </a:lvl5pPr>
            <a:lvl6pPr marL="2514600" indent="-228600" defTabSz="912813"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defTabSz="912813"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defTabSz="912813"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defTabSz="912813" eaLnBrk="0" fontAlgn="base" hangingPunct="0">
              <a:spcBef>
                <a:spcPct val="0"/>
              </a:spcBef>
              <a:spcAft>
                <a:spcPct val="0"/>
              </a:spcAft>
              <a:defRPr kumimoji="1" sz="2400">
                <a:solidFill>
                  <a:schemeClr val="tx1"/>
                </a:solidFill>
                <a:latin typeface="Times New Roman" panose="02020603050405020304" pitchFamily="18" charset="0"/>
              </a:defRPr>
            </a:lvl9pPr>
          </a:lstStyle>
          <a:p>
            <a:pPr eaLnBrk="1" hangingPunct="1"/>
            <a:r>
              <a:rPr lang="en-US" altLang="en-US" sz="3600">
                <a:solidFill>
                  <a:srgbClr val="00B0F0"/>
                </a:solidFill>
                <a:latin typeface="Arial" panose="020B0604020202020204" pitchFamily="34" charset="0"/>
                <a:cs typeface="Arial" panose="020B0604020202020204" pitchFamily="34" charset="0"/>
              </a:rPr>
              <a:t>Purpose</a:t>
            </a:r>
            <a:endParaRPr lang="en-CA" altLang="en-US" sz="3600">
              <a:solidFill>
                <a:srgbClr val="00B0F0"/>
              </a:solidFill>
              <a:latin typeface="Arial" panose="020B0604020202020204" pitchFamily="34" charset="0"/>
              <a:cs typeface="Arial" panose="020B0604020202020204" pitchFamily="34" charset="0"/>
            </a:endParaRPr>
          </a:p>
        </p:txBody>
      </p:sp>
      <p:pic>
        <p:nvPicPr>
          <p:cNvPr id="32772"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10263" y="3276600"/>
            <a:ext cx="2547937" cy="2541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2773" name="Slide Number Placeholder 2"/>
          <p:cNvSpPr txBox="1">
            <a:spLocks/>
          </p:cNvSpPr>
          <p:nvPr/>
        </p:nvSpPr>
        <p:spPr bwMode="auto">
          <a:xfrm>
            <a:off x="47625" y="6415088"/>
            <a:ext cx="790575"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309563">
              <a:spcBef>
                <a:spcPct val="20000"/>
              </a:spcBef>
              <a:buChar char="–"/>
              <a:defRPr>
                <a:solidFill>
                  <a:srgbClr val="00AAD2"/>
                </a:solidFill>
                <a:latin typeface="Arial" panose="020B0604020202020204" pitchFamily="34" charset="0"/>
              </a:defRPr>
            </a:lvl2pPr>
            <a:lvl3pPr indent="-327025">
              <a:spcBef>
                <a:spcPct val="20000"/>
              </a:spcBef>
              <a:buChar char="•"/>
              <a:defRPr>
                <a:solidFill>
                  <a:srgbClr val="00AAD2"/>
                </a:solidFill>
                <a:latin typeface="Arial" panose="020B0604020202020204" pitchFamily="34" charset="0"/>
              </a:defRPr>
            </a:lvl3pPr>
            <a:lvl4pPr marL="1262063" indent="-327025">
              <a:spcBef>
                <a:spcPct val="20000"/>
              </a:spcBef>
              <a:buChar char="–"/>
              <a:defRPr>
                <a:solidFill>
                  <a:srgbClr val="00AAD2"/>
                </a:solidFill>
                <a:latin typeface="Arial" panose="020B0604020202020204" pitchFamily="34" charset="0"/>
              </a:defRPr>
            </a:lvl4pPr>
            <a:lvl5pPr marL="2057400" indent="-322263">
              <a:spcBef>
                <a:spcPct val="20000"/>
              </a:spcBef>
              <a:buChar char="»"/>
              <a:defRPr>
                <a:solidFill>
                  <a:srgbClr val="00AAD2"/>
                </a:solidFill>
                <a:latin typeface="Arial" panose="020B0604020202020204" pitchFamily="34" charset="0"/>
              </a:defRPr>
            </a:lvl5pPr>
            <a:lvl6pPr marL="2514600" indent="-322263" eaLnBrk="0" fontAlgn="base" hangingPunct="0">
              <a:spcBef>
                <a:spcPct val="20000"/>
              </a:spcBef>
              <a:spcAft>
                <a:spcPct val="0"/>
              </a:spcAft>
              <a:buChar char="»"/>
              <a:defRPr>
                <a:solidFill>
                  <a:srgbClr val="00AAD2"/>
                </a:solidFill>
                <a:latin typeface="Arial" panose="020B0604020202020204" pitchFamily="34" charset="0"/>
              </a:defRPr>
            </a:lvl6pPr>
            <a:lvl7pPr marL="2971800" indent="-322263" eaLnBrk="0" fontAlgn="base" hangingPunct="0">
              <a:spcBef>
                <a:spcPct val="20000"/>
              </a:spcBef>
              <a:spcAft>
                <a:spcPct val="0"/>
              </a:spcAft>
              <a:buChar char="»"/>
              <a:defRPr>
                <a:solidFill>
                  <a:srgbClr val="00AAD2"/>
                </a:solidFill>
                <a:latin typeface="Arial" panose="020B0604020202020204" pitchFamily="34" charset="0"/>
              </a:defRPr>
            </a:lvl7pPr>
            <a:lvl8pPr marL="3429000" indent="-322263" eaLnBrk="0" fontAlgn="base" hangingPunct="0">
              <a:spcBef>
                <a:spcPct val="20000"/>
              </a:spcBef>
              <a:spcAft>
                <a:spcPct val="0"/>
              </a:spcAft>
              <a:buChar char="»"/>
              <a:defRPr>
                <a:solidFill>
                  <a:srgbClr val="00AAD2"/>
                </a:solidFill>
                <a:latin typeface="Arial" panose="020B0604020202020204" pitchFamily="34" charset="0"/>
              </a:defRPr>
            </a:lvl8pPr>
            <a:lvl9pPr marL="3886200" indent="-322263" eaLnBrk="0" fontAlgn="base" hangingPunct="0">
              <a:spcBef>
                <a:spcPct val="20000"/>
              </a:spcBef>
              <a:spcAft>
                <a:spcPct val="0"/>
              </a:spcAft>
              <a:buChar char="»"/>
              <a:defRPr>
                <a:solidFill>
                  <a:srgbClr val="00AAD2"/>
                </a:solidFill>
                <a:latin typeface="Arial" panose="020B0604020202020204" pitchFamily="34" charset="0"/>
              </a:defRPr>
            </a:lvl9pPr>
          </a:lstStyle>
          <a:p>
            <a:pPr eaLnBrk="1" hangingPunct="1">
              <a:spcBef>
                <a:spcPct val="0"/>
              </a:spcBef>
              <a:buFontTx/>
              <a:buNone/>
            </a:pPr>
            <a:fld id="{3456958F-9757-45AC-8F91-40BE5C50B45D}" type="slidenum">
              <a:rPr lang="en-US" altLang="en-US" sz="1800">
                <a:solidFill>
                  <a:srgbClr val="4D4D4D"/>
                </a:solidFill>
                <a:cs typeface="Arial" panose="020B0604020202020204" pitchFamily="34" charset="0"/>
              </a:rPr>
              <a:pPr eaLnBrk="1" hangingPunct="1">
                <a:spcBef>
                  <a:spcPct val="0"/>
                </a:spcBef>
                <a:buFontTx/>
                <a:buNone/>
              </a:pPr>
              <a:t>11</a:t>
            </a:fld>
            <a:endParaRPr lang="en-US" altLang="en-US" sz="1800">
              <a:solidFill>
                <a:srgbClr val="4D4D4D"/>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idx="1"/>
          </p:nvPr>
        </p:nvSpPr>
        <p:spPr>
          <a:xfrm>
            <a:off x="457200" y="1557338"/>
            <a:ext cx="7467600" cy="4157662"/>
          </a:xfrm>
        </p:spPr>
        <p:txBody>
          <a:bodyPr/>
          <a:lstStyle/>
          <a:p>
            <a:pPr marL="174625" lvl="1" indent="-342900" eaLnBrk="1" hangingPunct="1">
              <a:buClr>
                <a:schemeClr val="tx1"/>
              </a:buClr>
              <a:buFont typeface="Arial" panose="020B0604020202020204" pitchFamily="34" charset="0"/>
              <a:buChar char="•"/>
              <a:tabLst>
                <a:tab pos="1000125" algn="l"/>
                <a:tab pos="1401763" algn="l"/>
              </a:tabLst>
            </a:pPr>
            <a:r>
              <a:rPr lang="en-US" altLang="en-US" sz="2800" smtClean="0">
                <a:solidFill>
                  <a:srgbClr val="002060"/>
                </a:solidFill>
                <a:cs typeface="Arial" panose="020B0604020202020204" pitchFamily="34" charset="0"/>
                <a:sym typeface="Gill Sans"/>
              </a:rPr>
              <a:t>Construction costs </a:t>
            </a:r>
          </a:p>
          <a:p>
            <a:pPr marL="174625" lvl="1" indent="-342900" eaLnBrk="1" hangingPunct="1">
              <a:buClr>
                <a:schemeClr val="tx1"/>
              </a:buClr>
              <a:buFont typeface="Arial" panose="020B0604020202020204" pitchFamily="34" charset="0"/>
              <a:buChar char="•"/>
              <a:tabLst>
                <a:tab pos="1000125" algn="l"/>
                <a:tab pos="1401763" algn="l"/>
              </a:tabLst>
            </a:pPr>
            <a:r>
              <a:rPr lang="en-US" altLang="en-US" sz="2800" smtClean="0">
                <a:solidFill>
                  <a:srgbClr val="002060"/>
                </a:solidFill>
                <a:cs typeface="Arial" panose="020B0604020202020204" pitchFamily="34" charset="0"/>
                <a:sym typeface="Gill Sans"/>
              </a:rPr>
              <a:t>Rehabilitation costs </a:t>
            </a:r>
          </a:p>
          <a:p>
            <a:pPr marL="174625" lvl="1" indent="-342900" eaLnBrk="1" hangingPunct="1">
              <a:buClr>
                <a:schemeClr val="tx1"/>
              </a:buClr>
              <a:buFont typeface="Arial" panose="020B0604020202020204" pitchFamily="34" charset="0"/>
              <a:buChar char="•"/>
              <a:tabLst>
                <a:tab pos="1000125" algn="l"/>
                <a:tab pos="1401763" algn="l"/>
              </a:tabLst>
            </a:pPr>
            <a:r>
              <a:rPr lang="en-US" altLang="en-US" sz="2800" smtClean="0">
                <a:solidFill>
                  <a:srgbClr val="002060"/>
                </a:solidFill>
                <a:cs typeface="Arial" panose="020B0604020202020204" pitchFamily="34" charset="0"/>
                <a:sym typeface="Gill Sans"/>
              </a:rPr>
              <a:t>Operating &amp; maintenance costs</a:t>
            </a:r>
          </a:p>
          <a:p>
            <a:pPr marL="174625" lvl="1" indent="-342900" eaLnBrk="1" hangingPunct="1">
              <a:buClr>
                <a:schemeClr val="tx1"/>
              </a:buClr>
              <a:buFont typeface="Arial" panose="020B0604020202020204" pitchFamily="34" charset="0"/>
              <a:buChar char="•"/>
              <a:tabLst>
                <a:tab pos="1000125" algn="l"/>
                <a:tab pos="1401763" algn="l"/>
              </a:tabLst>
            </a:pPr>
            <a:r>
              <a:rPr lang="en-US" altLang="en-US" sz="2800" smtClean="0">
                <a:solidFill>
                  <a:srgbClr val="002060"/>
                </a:solidFill>
                <a:cs typeface="Arial" panose="020B0604020202020204" pitchFamily="34" charset="0"/>
                <a:sym typeface="Gill Sans"/>
              </a:rPr>
              <a:t>Road user costs</a:t>
            </a:r>
          </a:p>
          <a:p>
            <a:pPr marL="752475" lvl="3" indent="-342900" eaLnBrk="1" hangingPunct="1">
              <a:buClr>
                <a:schemeClr val="tx1"/>
              </a:buClr>
              <a:tabLst>
                <a:tab pos="1000125" algn="l"/>
                <a:tab pos="1401763" algn="l"/>
              </a:tabLst>
            </a:pPr>
            <a:r>
              <a:rPr lang="en-US" altLang="en-US" sz="2400" smtClean="0">
                <a:solidFill>
                  <a:srgbClr val="FF6600"/>
                </a:solidFill>
                <a:cs typeface="Arial" panose="020B0604020202020204" pitchFamily="34" charset="0"/>
                <a:sym typeface="Gill Sans"/>
              </a:rPr>
              <a:t>Vehicle operating costs (2 options, all calibrated for Alberta using $0.505/ km)</a:t>
            </a:r>
          </a:p>
          <a:p>
            <a:pPr marL="752475" lvl="3" indent="-342900" eaLnBrk="1" hangingPunct="1">
              <a:buClr>
                <a:schemeClr val="tx1"/>
              </a:buClr>
              <a:tabLst>
                <a:tab pos="1000125" algn="l"/>
                <a:tab pos="1401763" algn="l"/>
              </a:tabLst>
            </a:pPr>
            <a:r>
              <a:rPr lang="en-US" altLang="en-US" sz="2400" smtClean="0">
                <a:solidFill>
                  <a:srgbClr val="FF6600"/>
                </a:solidFill>
                <a:cs typeface="Arial" panose="020B0604020202020204" pitchFamily="34" charset="0"/>
                <a:sym typeface="Gill Sans"/>
              </a:rPr>
              <a:t>Travel time costs</a:t>
            </a:r>
          </a:p>
          <a:p>
            <a:pPr marL="752475" lvl="3" indent="-342900" eaLnBrk="1" hangingPunct="1">
              <a:buClr>
                <a:schemeClr val="tx1"/>
              </a:buClr>
              <a:tabLst>
                <a:tab pos="1000125" algn="l"/>
                <a:tab pos="1401763" algn="l"/>
              </a:tabLst>
            </a:pPr>
            <a:r>
              <a:rPr lang="en-US" altLang="en-US" sz="2400" smtClean="0">
                <a:solidFill>
                  <a:srgbClr val="FF6600"/>
                </a:solidFill>
                <a:cs typeface="Arial" panose="020B0604020202020204" pitchFamily="34" charset="0"/>
                <a:sym typeface="Gill Sans"/>
              </a:rPr>
              <a:t>Collision costs</a:t>
            </a:r>
          </a:p>
          <a:p>
            <a:pPr marL="174625" lvl="1" indent="-342900" eaLnBrk="1" hangingPunct="1">
              <a:buClr>
                <a:schemeClr val="tx1"/>
              </a:buClr>
              <a:buFont typeface="Arial" panose="020B0604020202020204" pitchFamily="34" charset="0"/>
              <a:buChar char="•"/>
              <a:tabLst>
                <a:tab pos="1000125" algn="l"/>
                <a:tab pos="1401763" algn="l"/>
              </a:tabLst>
            </a:pPr>
            <a:r>
              <a:rPr lang="en-US" altLang="en-US" sz="2800" smtClean="0">
                <a:solidFill>
                  <a:srgbClr val="002060"/>
                </a:solidFill>
                <a:cs typeface="Arial" panose="020B0604020202020204" pitchFamily="34" charset="0"/>
                <a:sym typeface="Gill Sans"/>
              </a:rPr>
              <a:t>Environmental costs</a:t>
            </a:r>
          </a:p>
        </p:txBody>
      </p:sp>
      <p:sp>
        <p:nvSpPr>
          <p:cNvPr id="34819" name="TextBox 6"/>
          <p:cNvSpPr txBox="1">
            <a:spLocks noChangeArrowheads="1"/>
          </p:cNvSpPr>
          <p:nvPr/>
        </p:nvSpPr>
        <p:spPr bwMode="auto">
          <a:xfrm>
            <a:off x="457200" y="696913"/>
            <a:ext cx="81534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defTabSz="912813">
              <a:defRPr kumimoji="1" sz="2400">
                <a:solidFill>
                  <a:schemeClr val="tx1"/>
                </a:solidFill>
                <a:latin typeface="Times New Roman" panose="02020603050405020304" pitchFamily="18" charset="0"/>
              </a:defRPr>
            </a:lvl1pPr>
            <a:lvl2pPr marL="742950" indent="-285750" defTabSz="912813">
              <a:defRPr kumimoji="1" sz="2400">
                <a:solidFill>
                  <a:schemeClr val="tx1"/>
                </a:solidFill>
                <a:latin typeface="Times New Roman" panose="02020603050405020304" pitchFamily="18" charset="0"/>
              </a:defRPr>
            </a:lvl2pPr>
            <a:lvl3pPr marL="1143000" indent="-228600" defTabSz="912813">
              <a:defRPr kumimoji="1" sz="2400">
                <a:solidFill>
                  <a:schemeClr val="tx1"/>
                </a:solidFill>
                <a:latin typeface="Times New Roman" panose="02020603050405020304" pitchFamily="18" charset="0"/>
              </a:defRPr>
            </a:lvl3pPr>
            <a:lvl4pPr marL="1600200" indent="-228600" defTabSz="912813">
              <a:defRPr kumimoji="1" sz="2400">
                <a:solidFill>
                  <a:schemeClr val="tx1"/>
                </a:solidFill>
                <a:latin typeface="Times New Roman" panose="02020603050405020304" pitchFamily="18" charset="0"/>
              </a:defRPr>
            </a:lvl4pPr>
            <a:lvl5pPr marL="2057400" indent="-228600" defTabSz="912813">
              <a:defRPr kumimoji="1" sz="2400">
                <a:solidFill>
                  <a:schemeClr val="tx1"/>
                </a:solidFill>
                <a:latin typeface="Times New Roman" panose="02020603050405020304" pitchFamily="18" charset="0"/>
              </a:defRPr>
            </a:lvl5pPr>
            <a:lvl6pPr marL="2514600" indent="-228600" defTabSz="912813"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defTabSz="912813"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defTabSz="912813"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defTabSz="912813" eaLnBrk="0" fontAlgn="base" hangingPunct="0">
              <a:spcBef>
                <a:spcPct val="0"/>
              </a:spcBef>
              <a:spcAft>
                <a:spcPct val="0"/>
              </a:spcAft>
              <a:defRPr kumimoji="1" sz="2400">
                <a:solidFill>
                  <a:schemeClr val="tx1"/>
                </a:solidFill>
                <a:latin typeface="Times New Roman" panose="02020603050405020304" pitchFamily="18" charset="0"/>
              </a:defRPr>
            </a:lvl9pPr>
          </a:lstStyle>
          <a:p>
            <a:pPr eaLnBrk="1" hangingPunct="1"/>
            <a:r>
              <a:rPr lang="en-US" altLang="en-US" sz="3600">
                <a:solidFill>
                  <a:srgbClr val="00B0F0"/>
                </a:solidFill>
                <a:latin typeface="Arial" panose="020B0604020202020204" pitchFamily="34" charset="0"/>
                <a:cs typeface="Arial" panose="020B0604020202020204" pitchFamily="34" charset="0"/>
              </a:rPr>
              <a:t>Analysis Components</a:t>
            </a:r>
            <a:endParaRPr lang="en-CA" altLang="en-US" sz="3600">
              <a:solidFill>
                <a:srgbClr val="00B0F0"/>
              </a:solidFill>
              <a:latin typeface="Arial" panose="020B0604020202020204" pitchFamily="34" charset="0"/>
              <a:cs typeface="Arial" panose="020B0604020202020204" pitchFamily="34" charset="0"/>
            </a:endParaRPr>
          </a:p>
        </p:txBody>
      </p:sp>
      <p:sp>
        <p:nvSpPr>
          <p:cNvPr id="34820" name="Slide Number Placeholder 2"/>
          <p:cNvSpPr txBox="1">
            <a:spLocks/>
          </p:cNvSpPr>
          <p:nvPr/>
        </p:nvSpPr>
        <p:spPr bwMode="auto">
          <a:xfrm>
            <a:off x="47625" y="6415088"/>
            <a:ext cx="790575"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309563">
              <a:spcBef>
                <a:spcPct val="20000"/>
              </a:spcBef>
              <a:buChar char="–"/>
              <a:defRPr>
                <a:solidFill>
                  <a:srgbClr val="00AAD2"/>
                </a:solidFill>
                <a:latin typeface="Arial" panose="020B0604020202020204" pitchFamily="34" charset="0"/>
              </a:defRPr>
            </a:lvl2pPr>
            <a:lvl3pPr indent="-327025">
              <a:spcBef>
                <a:spcPct val="20000"/>
              </a:spcBef>
              <a:buChar char="•"/>
              <a:defRPr>
                <a:solidFill>
                  <a:srgbClr val="00AAD2"/>
                </a:solidFill>
                <a:latin typeface="Arial" panose="020B0604020202020204" pitchFamily="34" charset="0"/>
              </a:defRPr>
            </a:lvl3pPr>
            <a:lvl4pPr marL="1262063" indent="-327025">
              <a:spcBef>
                <a:spcPct val="20000"/>
              </a:spcBef>
              <a:buChar char="–"/>
              <a:defRPr>
                <a:solidFill>
                  <a:srgbClr val="00AAD2"/>
                </a:solidFill>
                <a:latin typeface="Arial" panose="020B0604020202020204" pitchFamily="34" charset="0"/>
              </a:defRPr>
            </a:lvl4pPr>
            <a:lvl5pPr marL="2057400" indent="-322263">
              <a:spcBef>
                <a:spcPct val="20000"/>
              </a:spcBef>
              <a:buChar char="»"/>
              <a:defRPr>
                <a:solidFill>
                  <a:srgbClr val="00AAD2"/>
                </a:solidFill>
                <a:latin typeface="Arial" panose="020B0604020202020204" pitchFamily="34" charset="0"/>
              </a:defRPr>
            </a:lvl5pPr>
            <a:lvl6pPr marL="2514600" indent="-322263" eaLnBrk="0" fontAlgn="base" hangingPunct="0">
              <a:spcBef>
                <a:spcPct val="20000"/>
              </a:spcBef>
              <a:spcAft>
                <a:spcPct val="0"/>
              </a:spcAft>
              <a:buChar char="»"/>
              <a:defRPr>
                <a:solidFill>
                  <a:srgbClr val="00AAD2"/>
                </a:solidFill>
                <a:latin typeface="Arial" panose="020B0604020202020204" pitchFamily="34" charset="0"/>
              </a:defRPr>
            </a:lvl6pPr>
            <a:lvl7pPr marL="2971800" indent="-322263" eaLnBrk="0" fontAlgn="base" hangingPunct="0">
              <a:spcBef>
                <a:spcPct val="20000"/>
              </a:spcBef>
              <a:spcAft>
                <a:spcPct val="0"/>
              </a:spcAft>
              <a:buChar char="»"/>
              <a:defRPr>
                <a:solidFill>
                  <a:srgbClr val="00AAD2"/>
                </a:solidFill>
                <a:latin typeface="Arial" panose="020B0604020202020204" pitchFamily="34" charset="0"/>
              </a:defRPr>
            </a:lvl7pPr>
            <a:lvl8pPr marL="3429000" indent="-322263" eaLnBrk="0" fontAlgn="base" hangingPunct="0">
              <a:spcBef>
                <a:spcPct val="20000"/>
              </a:spcBef>
              <a:spcAft>
                <a:spcPct val="0"/>
              </a:spcAft>
              <a:buChar char="»"/>
              <a:defRPr>
                <a:solidFill>
                  <a:srgbClr val="00AAD2"/>
                </a:solidFill>
                <a:latin typeface="Arial" panose="020B0604020202020204" pitchFamily="34" charset="0"/>
              </a:defRPr>
            </a:lvl8pPr>
            <a:lvl9pPr marL="3886200" indent="-322263" eaLnBrk="0" fontAlgn="base" hangingPunct="0">
              <a:spcBef>
                <a:spcPct val="20000"/>
              </a:spcBef>
              <a:spcAft>
                <a:spcPct val="0"/>
              </a:spcAft>
              <a:buChar char="»"/>
              <a:defRPr>
                <a:solidFill>
                  <a:srgbClr val="00AAD2"/>
                </a:solidFill>
                <a:latin typeface="Arial" panose="020B0604020202020204" pitchFamily="34" charset="0"/>
              </a:defRPr>
            </a:lvl9pPr>
          </a:lstStyle>
          <a:p>
            <a:pPr eaLnBrk="1" hangingPunct="1">
              <a:spcBef>
                <a:spcPct val="0"/>
              </a:spcBef>
              <a:buFontTx/>
              <a:buNone/>
            </a:pPr>
            <a:fld id="{CB5D8669-65F9-44C5-B393-3580A38F1EE3}" type="slidenum">
              <a:rPr lang="en-US" altLang="en-US" sz="1800">
                <a:solidFill>
                  <a:srgbClr val="4D4D4D"/>
                </a:solidFill>
                <a:cs typeface="Arial" panose="020B0604020202020204" pitchFamily="34" charset="0"/>
              </a:rPr>
              <a:pPr eaLnBrk="1" hangingPunct="1">
                <a:spcBef>
                  <a:spcPct val="0"/>
                </a:spcBef>
                <a:buFontTx/>
                <a:buNone/>
              </a:pPr>
              <a:t>12</a:t>
            </a:fld>
            <a:endParaRPr lang="en-US" altLang="en-US" sz="1800">
              <a:solidFill>
                <a:srgbClr val="4D4D4D"/>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4"/>
          <p:cNvSpPr>
            <a:spLocks noChangeArrowheads="1"/>
          </p:cNvSpPr>
          <p:nvPr/>
        </p:nvSpPr>
        <p:spPr bwMode="auto">
          <a:xfrm>
            <a:off x="457200" y="1447800"/>
            <a:ext cx="366077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algn="ctr"/>
            <a:r>
              <a:rPr lang="en-US" altLang="en-US" sz="3600">
                <a:solidFill>
                  <a:srgbClr val="FF6600"/>
                </a:solidFill>
                <a:latin typeface="Arial" panose="020B0604020202020204" pitchFamily="34" charset="0"/>
                <a:cs typeface="Arial" panose="020B0604020202020204" pitchFamily="34" charset="0"/>
              </a:rPr>
              <a:t>other</a:t>
            </a:r>
            <a:r>
              <a:rPr lang="en-US" altLang="en-US" sz="3600">
                <a:solidFill>
                  <a:srgbClr val="002060"/>
                </a:solidFill>
                <a:latin typeface="Arial" panose="020B0604020202020204" pitchFamily="34" charset="0"/>
                <a:cs typeface="Arial" panose="020B0604020202020204" pitchFamily="34" charset="0"/>
              </a:rPr>
              <a:t> cost types may be </a:t>
            </a:r>
            <a:r>
              <a:rPr lang="en-US" altLang="en-US" sz="3600">
                <a:solidFill>
                  <a:srgbClr val="FF6600"/>
                </a:solidFill>
                <a:latin typeface="Arial" panose="020B0604020202020204" pitchFamily="34" charset="0"/>
                <a:cs typeface="Arial" panose="020B0604020202020204" pitchFamily="34" charset="0"/>
              </a:rPr>
              <a:t>relevant</a:t>
            </a:r>
            <a:endParaRPr lang="en-CA" altLang="en-US" sz="3600">
              <a:solidFill>
                <a:srgbClr val="FF6600"/>
              </a:solidFill>
              <a:latin typeface="Arial" panose="020B0604020202020204" pitchFamily="34" charset="0"/>
              <a:cs typeface="Arial" panose="020B0604020202020204" pitchFamily="34" charset="0"/>
            </a:endParaRPr>
          </a:p>
        </p:txBody>
      </p:sp>
      <p:sp>
        <p:nvSpPr>
          <p:cNvPr id="36867" name="Rectangle 5"/>
          <p:cNvSpPr>
            <a:spLocks noChangeArrowheads="1"/>
          </p:cNvSpPr>
          <p:nvPr/>
        </p:nvSpPr>
        <p:spPr bwMode="auto">
          <a:xfrm>
            <a:off x="4194175" y="2547938"/>
            <a:ext cx="4568825" cy="286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algn="r"/>
            <a:r>
              <a:rPr lang="en-US" altLang="en-US" sz="3600">
                <a:solidFill>
                  <a:srgbClr val="002060"/>
                </a:solidFill>
                <a:latin typeface="Arial" panose="020B0604020202020204" pitchFamily="34" charset="0"/>
                <a:cs typeface="Arial" panose="020B0604020202020204" pitchFamily="34" charset="0"/>
              </a:rPr>
              <a:t>these can be defined in </a:t>
            </a:r>
            <a:r>
              <a:rPr lang="en-US" altLang="en-US" sz="3600">
                <a:solidFill>
                  <a:srgbClr val="FF6600"/>
                </a:solidFill>
                <a:latin typeface="Arial" panose="020B0604020202020204" pitchFamily="34" charset="0"/>
                <a:cs typeface="Arial" panose="020B0604020202020204" pitchFamily="34" charset="0"/>
              </a:rPr>
              <a:t>user-defined</a:t>
            </a:r>
            <a:r>
              <a:rPr lang="en-US" altLang="en-US" sz="3600">
                <a:solidFill>
                  <a:srgbClr val="002060"/>
                </a:solidFill>
                <a:latin typeface="Arial" panose="020B0604020202020204" pitchFamily="34" charset="0"/>
                <a:cs typeface="Arial" panose="020B0604020202020204" pitchFamily="34" charset="0"/>
              </a:rPr>
              <a:t> categories as a </a:t>
            </a:r>
            <a:r>
              <a:rPr lang="en-US" altLang="en-US" sz="3600">
                <a:solidFill>
                  <a:srgbClr val="FF6600"/>
                </a:solidFill>
                <a:latin typeface="Arial" panose="020B0604020202020204" pitchFamily="34" charset="0"/>
                <a:cs typeface="Arial" panose="020B0604020202020204" pitchFamily="34" charset="0"/>
              </a:rPr>
              <a:t>capital</a:t>
            </a:r>
            <a:r>
              <a:rPr lang="en-US" altLang="en-US" sz="3600">
                <a:solidFill>
                  <a:srgbClr val="002060"/>
                </a:solidFill>
                <a:latin typeface="Arial" panose="020B0604020202020204" pitchFamily="34" charset="0"/>
                <a:cs typeface="Arial" panose="020B0604020202020204" pitchFamily="34" charset="0"/>
              </a:rPr>
              <a:t> cost or </a:t>
            </a:r>
            <a:r>
              <a:rPr lang="en-US" altLang="en-US" sz="3600">
                <a:solidFill>
                  <a:srgbClr val="FF6600"/>
                </a:solidFill>
                <a:latin typeface="Arial" panose="020B0604020202020204" pitchFamily="34" charset="0"/>
                <a:cs typeface="Arial" panose="020B0604020202020204" pitchFamily="34" charset="0"/>
              </a:rPr>
              <a:t>on-going operating </a:t>
            </a:r>
            <a:r>
              <a:rPr lang="en-US" altLang="en-US" sz="3600">
                <a:solidFill>
                  <a:srgbClr val="002060"/>
                </a:solidFill>
                <a:latin typeface="Arial" panose="020B0604020202020204" pitchFamily="34" charset="0"/>
                <a:cs typeface="Arial" panose="020B0604020202020204" pitchFamily="34" charset="0"/>
              </a:rPr>
              <a:t>cost</a:t>
            </a:r>
            <a:endParaRPr lang="en-CA" altLang="en-US" sz="3600">
              <a:solidFill>
                <a:srgbClr val="002060"/>
              </a:solidFill>
              <a:latin typeface="Arial" panose="020B0604020202020204" pitchFamily="34" charset="0"/>
              <a:cs typeface="Arial" panose="020B0604020202020204" pitchFamily="34" charset="0"/>
            </a:endParaRPr>
          </a:p>
        </p:txBody>
      </p:sp>
      <p:pic>
        <p:nvPicPr>
          <p:cNvPr id="36868" name="Picture 7"/>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28600" y="3200400"/>
            <a:ext cx="3889375" cy="236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69" name="TextBox 6"/>
          <p:cNvSpPr txBox="1">
            <a:spLocks noChangeArrowheads="1"/>
          </p:cNvSpPr>
          <p:nvPr/>
        </p:nvSpPr>
        <p:spPr bwMode="auto">
          <a:xfrm>
            <a:off x="477838" y="628650"/>
            <a:ext cx="81534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r>
              <a:rPr lang="en-US" altLang="en-US" sz="3600">
                <a:solidFill>
                  <a:srgbClr val="00B0F0"/>
                </a:solidFill>
                <a:latin typeface="Arial" panose="020B0604020202020204" pitchFamily="34" charset="0"/>
              </a:rPr>
              <a:t>Other costs</a:t>
            </a:r>
            <a:endParaRPr lang="en-CA" altLang="en-US" sz="3600">
              <a:solidFill>
                <a:srgbClr val="00B0F0"/>
              </a:solidFill>
              <a:latin typeface="Arial" panose="020B0604020202020204" pitchFamily="34"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3"/>
          <p:cNvSpPr>
            <a:spLocks noGrp="1" noChangeArrowheads="1"/>
          </p:cNvSpPr>
          <p:nvPr>
            <p:ph type="subTitle" idx="1"/>
          </p:nvPr>
        </p:nvSpPr>
        <p:spPr>
          <a:xfrm>
            <a:off x="533400" y="1600200"/>
            <a:ext cx="8153400" cy="3124200"/>
          </a:xfrm>
        </p:spPr>
        <p:txBody>
          <a:bodyPr/>
          <a:lstStyle/>
          <a:p>
            <a:pPr eaLnBrk="1" hangingPunct="1"/>
            <a:r>
              <a:rPr lang="en-US" altLang="en-US" sz="6000" smtClean="0"/>
              <a:t>Model Features</a:t>
            </a:r>
          </a:p>
        </p:txBody>
      </p:sp>
      <p:sp>
        <p:nvSpPr>
          <p:cNvPr id="38915" name="Slide Number Placeholder 1"/>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69F92D02-5AF6-4793-89E9-AFDAA566F9AE}" type="slidenum">
              <a:rPr lang="en-CA" altLang="en-US" sz="1800">
                <a:solidFill>
                  <a:srgbClr val="FFFFFF"/>
                </a:solidFill>
                <a:latin typeface="Arial" panose="020B0604020202020204" pitchFamily="34" charset="0"/>
              </a:rPr>
              <a:pPr>
                <a:spcBef>
                  <a:spcPct val="0"/>
                </a:spcBef>
                <a:buFontTx/>
                <a:buNone/>
              </a:pPr>
              <a:t>14</a:t>
            </a:fld>
            <a:endParaRPr lang="en-CA" altLang="en-US" sz="1800">
              <a:solidFill>
                <a:srgbClr val="FFFFFF"/>
              </a:solidFill>
              <a:latin typeface="Arial" panose="020B0604020202020204" pitchFamily="34"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a:xfrm>
            <a:off x="152400" y="609600"/>
            <a:ext cx="8763000" cy="2286000"/>
          </a:xfrm>
          <a:solidFill>
            <a:schemeClr val="bg1"/>
          </a:solidFill>
        </p:spPr>
        <p:txBody>
          <a:bodyPr/>
          <a:lstStyle/>
          <a:p>
            <a:pPr marL="342900" indent="-342900" algn="ctr" eaLnBrk="1" hangingPunct="1"/>
            <a:r>
              <a:rPr lang="en-US" altLang="en-US" sz="4400" smtClean="0">
                <a:solidFill>
                  <a:srgbClr val="00B0F0"/>
                </a:solidFill>
                <a:cs typeface="Arial" panose="020B0604020202020204" pitchFamily="34" charset="0"/>
              </a:rPr>
              <a:t>Analysis of up to </a:t>
            </a:r>
            <a:r>
              <a:rPr lang="en-US" altLang="en-US" sz="4400" smtClean="0">
                <a:solidFill>
                  <a:srgbClr val="FF6600"/>
                </a:solidFill>
                <a:cs typeface="Arial" panose="020B0604020202020204" pitchFamily="34" charset="0"/>
              </a:rPr>
              <a:t>3 alternatives </a:t>
            </a:r>
            <a:br>
              <a:rPr lang="en-US" altLang="en-US" sz="4400" smtClean="0">
                <a:solidFill>
                  <a:srgbClr val="FF6600"/>
                </a:solidFill>
                <a:cs typeface="Arial" panose="020B0604020202020204" pitchFamily="34" charset="0"/>
              </a:rPr>
            </a:br>
            <a:r>
              <a:rPr lang="en-US" altLang="en-US" sz="4400" smtClean="0">
                <a:solidFill>
                  <a:srgbClr val="00B0F0"/>
                </a:solidFill>
                <a:cs typeface="Arial" panose="020B0604020202020204" pitchFamily="34" charset="0"/>
              </a:rPr>
              <a:t>(including a ‘do minimum’ alternative)</a:t>
            </a:r>
            <a:endParaRPr lang="en-CA" altLang="en-US" sz="5400" smtClean="0">
              <a:solidFill>
                <a:srgbClr val="00B0F0"/>
              </a:solidFill>
            </a:endParaRPr>
          </a:p>
        </p:txBody>
      </p:sp>
      <p:pic>
        <p:nvPicPr>
          <p:cNvPr id="40963"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04800" y="3200400"/>
            <a:ext cx="2770188" cy="190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64" name="Picture 5"/>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124200" y="3200400"/>
            <a:ext cx="2770188" cy="190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65" name="Picture 7"/>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943600" y="3200400"/>
            <a:ext cx="2860675" cy="190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66" name="Slide Number Placeholder 2"/>
          <p:cNvSpPr txBox="1">
            <a:spLocks/>
          </p:cNvSpPr>
          <p:nvPr/>
        </p:nvSpPr>
        <p:spPr bwMode="auto">
          <a:xfrm>
            <a:off x="47625" y="6415088"/>
            <a:ext cx="790575"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309563">
              <a:spcBef>
                <a:spcPct val="20000"/>
              </a:spcBef>
              <a:buChar char="–"/>
              <a:defRPr>
                <a:solidFill>
                  <a:srgbClr val="00AAD2"/>
                </a:solidFill>
                <a:latin typeface="Arial" panose="020B0604020202020204" pitchFamily="34" charset="0"/>
              </a:defRPr>
            </a:lvl2pPr>
            <a:lvl3pPr indent="-327025">
              <a:spcBef>
                <a:spcPct val="20000"/>
              </a:spcBef>
              <a:buChar char="•"/>
              <a:defRPr>
                <a:solidFill>
                  <a:srgbClr val="00AAD2"/>
                </a:solidFill>
                <a:latin typeface="Arial" panose="020B0604020202020204" pitchFamily="34" charset="0"/>
              </a:defRPr>
            </a:lvl3pPr>
            <a:lvl4pPr marL="1262063" indent="-327025">
              <a:spcBef>
                <a:spcPct val="20000"/>
              </a:spcBef>
              <a:buChar char="–"/>
              <a:defRPr>
                <a:solidFill>
                  <a:srgbClr val="00AAD2"/>
                </a:solidFill>
                <a:latin typeface="Arial" panose="020B0604020202020204" pitchFamily="34" charset="0"/>
              </a:defRPr>
            </a:lvl4pPr>
            <a:lvl5pPr marL="2057400" indent="-322263">
              <a:spcBef>
                <a:spcPct val="20000"/>
              </a:spcBef>
              <a:buChar char="»"/>
              <a:defRPr>
                <a:solidFill>
                  <a:srgbClr val="00AAD2"/>
                </a:solidFill>
                <a:latin typeface="Arial" panose="020B0604020202020204" pitchFamily="34" charset="0"/>
              </a:defRPr>
            </a:lvl5pPr>
            <a:lvl6pPr marL="2514600" indent="-322263" eaLnBrk="0" fontAlgn="base" hangingPunct="0">
              <a:spcBef>
                <a:spcPct val="20000"/>
              </a:spcBef>
              <a:spcAft>
                <a:spcPct val="0"/>
              </a:spcAft>
              <a:buChar char="»"/>
              <a:defRPr>
                <a:solidFill>
                  <a:srgbClr val="00AAD2"/>
                </a:solidFill>
                <a:latin typeface="Arial" panose="020B0604020202020204" pitchFamily="34" charset="0"/>
              </a:defRPr>
            </a:lvl6pPr>
            <a:lvl7pPr marL="2971800" indent="-322263" eaLnBrk="0" fontAlgn="base" hangingPunct="0">
              <a:spcBef>
                <a:spcPct val="20000"/>
              </a:spcBef>
              <a:spcAft>
                <a:spcPct val="0"/>
              </a:spcAft>
              <a:buChar char="»"/>
              <a:defRPr>
                <a:solidFill>
                  <a:srgbClr val="00AAD2"/>
                </a:solidFill>
                <a:latin typeface="Arial" panose="020B0604020202020204" pitchFamily="34" charset="0"/>
              </a:defRPr>
            </a:lvl7pPr>
            <a:lvl8pPr marL="3429000" indent="-322263" eaLnBrk="0" fontAlgn="base" hangingPunct="0">
              <a:spcBef>
                <a:spcPct val="20000"/>
              </a:spcBef>
              <a:spcAft>
                <a:spcPct val="0"/>
              </a:spcAft>
              <a:buChar char="»"/>
              <a:defRPr>
                <a:solidFill>
                  <a:srgbClr val="00AAD2"/>
                </a:solidFill>
                <a:latin typeface="Arial" panose="020B0604020202020204" pitchFamily="34" charset="0"/>
              </a:defRPr>
            </a:lvl8pPr>
            <a:lvl9pPr marL="3886200" indent="-322263" eaLnBrk="0" fontAlgn="base" hangingPunct="0">
              <a:spcBef>
                <a:spcPct val="20000"/>
              </a:spcBef>
              <a:spcAft>
                <a:spcPct val="0"/>
              </a:spcAft>
              <a:buChar char="»"/>
              <a:defRPr>
                <a:solidFill>
                  <a:srgbClr val="00AAD2"/>
                </a:solidFill>
                <a:latin typeface="Arial" panose="020B0604020202020204" pitchFamily="34" charset="0"/>
              </a:defRPr>
            </a:lvl9pPr>
          </a:lstStyle>
          <a:p>
            <a:pPr eaLnBrk="1" hangingPunct="1">
              <a:spcBef>
                <a:spcPct val="0"/>
              </a:spcBef>
              <a:buFontTx/>
              <a:buNone/>
            </a:pPr>
            <a:fld id="{38054CC4-2F00-416C-9D63-8D563F107258}" type="slidenum">
              <a:rPr lang="en-US" altLang="en-US" sz="1800">
                <a:solidFill>
                  <a:srgbClr val="4D4D4D"/>
                </a:solidFill>
                <a:cs typeface="Arial" panose="020B0604020202020204" pitchFamily="34" charset="0"/>
              </a:rPr>
              <a:pPr eaLnBrk="1" hangingPunct="1">
                <a:spcBef>
                  <a:spcPct val="0"/>
                </a:spcBef>
                <a:buFontTx/>
                <a:buNone/>
              </a:pPr>
              <a:t>15</a:t>
            </a:fld>
            <a:endParaRPr lang="en-US" altLang="en-US" sz="1800">
              <a:solidFill>
                <a:srgbClr val="4D4D4D"/>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525" y="0"/>
            <a:ext cx="6469063" cy="5208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11" name="Rectangle 3"/>
          <p:cNvSpPr>
            <a:spLocks noChangeArrowheads="1"/>
          </p:cNvSpPr>
          <p:nvPr/>
        </p:nvSpPr>
        <p:spPr bwMode="auto">
          <a:xfrm>
            <a:off x="4876800" y="0"/>
            <a:ext cx="4267200" cy="4462463"/>
          </a:xfrm>
          <a:prstGeom prst="rect">
            <a:avLst/>
          </a:prstGeom>
          <a:solidFill>
            <a:schemeClr val="bg1">
              <a:alpha val="85097"/>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kumimoji="1" sz="2400">
                <a:solidFill>
                  <a:schemeClr val="tx1"/>
                </a:solidFill>
                <a:latin typeface="Times New Roman" panose="02020603050405020304" pitchFamily="18" charset="0"/>
              </a:defRPr>
            </a:lvl1pPr>
            <a:lvl2pPr>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lvl="1" algn="ctr" eaLnBrk="1" hangingPunct="1"/>
            <a:r>
              <a:rPr lang="en-US" altLang="en-US" sz="5400">
                <a:solidFill>
                  <a:srgbClr val="00B0F0"/>
                </a:solidFill>
                <a:latin typeface="Arial" panose="020B0604020202020204" pitchFamily="34" charset="0"/>
                <a:cs typeface="Arial" panose="020B0604020202020204" pitchFamily="34" charset="0"/>
              </a:rPr>
              <a:t>Up to </a:t>
            </a:r>
          </a:p>
          <a:p>
            <a:pPr lvl="1" algn="ctr" eaLnBrk="1" hangingPunct="1"/>
            <a:r>
              <a:rPr lang="en-US" altLang="en-US" sz="8800">
                <a:solidFill>
                  <a:srgbClr val="FF6600"/>
                </a:solidFill>
                <a:latin typeface="Arial" panose="020B0604020202020204" pitchFamily="34" charset="0"/>
                <a:cs typeface="Arial" panose="020B0604020202020204" pitchFamily="34" charset="0"/>
              </a:rPr>
              <a:t>80</a:t>
            </a:r>
            <a:r>
              <a:rPr lang="en-US" altLang="en-US" sz="8800">
                <a:solidFill>
                  <a:srgbClr val="0070C0"/>
                </a:solidFill>
                <a:latin typeface="Arial" panose="020B0604020202020204" pitchFamily="34" charset="0"/>
                <a:cs typeface="Arial" panose="020B0604020202020204" pitchFamily="34" charset="0"/>
              </a:rPr>
              <a:t> </a:t>
            </a:r>
            <a:r>
              <a:rPr lang="en-US" altLang="en-US" sz="8800">
                <a:solidFill>
                  <a:srgbClr val="00B0F0"/>
                </a:solidFill>
                <a:latin typeface="Arial" panose="020B0604020202020204" pitchFamily="34" charset="0"/>
                <a:cs typeface="Arial" panose="020B0604020202020204" pitchFamily="34" charset="0"/>
              </a:rPr>
              <a:t>year </a:t>
            </a:r>
          </a:p>
          <a:p>
            <a:pPr lvl="1" algn="ctr" eaLnBrk="1" hangingPunct="1"/>
            <a:r>
              <a:rPr lang="en-US" altLang="en-US" sz="5400">
                <a:solidFill>
                  <a:srgbClr val="00B0F0"/>
                </a:solidFill>
                <a:latin typeface="Arial" panose="020B0604020202020204" pitchFamily="34" charset="0"/>
                <a:cs typeface="Arial" panose="020B0604020202020204" pitchFamily="34" charset="0"/>
              </a:rPr>
              <a:t>timeframe </a:t>
            </a:r>
          </a:p>
        </p:txBody>
      </p:sp>
      <p:sp>
        <p:nvSpPr>
          <p:cNvPr id="43012" name="Slide Number Placeholder 2"/>
          <p:cNvSpPr txBox="1">
            <a:spLocks/>
          </p:cNvSpPr>
          <p:nvPr/>
        </p:nvSpPr>
        <p:spPr bwMode="auto">
          <a:xfrm>
            <a:off x="47625" y="6415088"/>
            <a:ext cx="790575"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309563">
              <a:spcBef>
                <a:spcPct val="20000"/>
              </a:spcBef>
              <a:buChar char="–"/>
              <a:defRPr>
                <a:solidFill>
                  <a:srgbClr val="00AAD2"/>
                </a:solidFill>
                <a:latin typeface="Arial" panose="020B0604020202020204" pitchFamily="34" charset="0"/>
              </a:defRPr>
            </a:lvl2pPr>
            <a:lvl3pPr indent="-327025">
              <a:spcBef>
                <a:spcPct val="20000"/>
              </a:spcBef>
              <a:buChar char="•"/>
              <a:defRPr>
                <a:solidFill>
                  <a:srgbClr val="00AAD2"/>
                </a:solidFill>
                <a:latin typeface="Arial" panose="020B0604020202020204" pitchFamily="34" charset="0"/>
              </a:defRPr>
            </a:lvl3pPr>
            <a:lvl4pPr marL="1262063" indent="-327025">
              <a:spcBef>
                <a:spcPct val="20000"/>
              </a:spcBef>
              <a:buChar char="–"/>
              <a:defRPr>
                <a:solidFill>
                  <a:srgbClr val="00AAD2"/>
                </a:solidFill>
                <a:latin typeface="Arial" panose="020B0604020202020204" pitchFamily="34" charset="0"/>
              </a:defRPr>
            </a:lvl4pPr>
            <a:lvl5pPr marL="2057400" indent="-322263">
              <a:spcBef>
                <a:spcPct val="20000"/>
              </a:spcBef>
              <a:buChar char="»"/>
              <a:defRPr>
                <a:solidFill>
                  <a:srgbClr val="00AAD2"/>
                </a:solidFill>
                <a:latin typeface="Arial" panose="020B0604020202020204" pitchFamily="34" charset="0"/>
              </a:defRPr>
            </a:lvl5pPr>
            <a:lvl6pPr marL="2514600" indent="-322263" eaLnBrk="0" fontAlgn="base" hangingPunct="0">
              <a:spcBef>
                <a:spcPct val="20000"/>
              </a:spcBef>
              <a:spcAft>
                <a:spcPct val="0"/>
              </a:spcAft>
              <a:buChar char="»"/>
              <a:defRPr>
                <a:solidFill>
                  <a:srgbClr val="00AAD2"/>
                </a:solidFill>
                <a:latin typeface="Arial" panose="020B0604020202020204" pitchFamily="34" charset="0"/>
              </a:defRPr>
            </a:lvl6pPr>
            <a:lvl7pPr marL="2971800" indent="-322263" eaLnBrk="0" fontAlgn="base" hangingPunct="0">
              <a:spcBef>
                <a:spcPct val="20000"/>
              </a:spcBef>
              <a:spcAft>
                <a:spcPct val="0"/>
              </a:spcAft>
              <a:buChar char="»"/>
              <a:defRPr>
                <a:solidFill>
                  <a:srgbClr val="00AAD2"/>
                </a:solidFill>
                <a:latin typeface="Arial" panose="020B0604020202020204" pitchFamily="34" charset="0"/>
              </a:defRPr>
            </a:lvl7pPr>
            <a:lvl8pPr marL="3429000" indent="-322263" eaLnBrk="0" fontAlgn="base" hangingPunct="0">
              <a:spcBef>
                <a:spcPct val="20000"/>
              </a:spcBef>
              <a:spcAft>
                <a:spcPct val="0"/>
              </a:spcAft>
              <a:buChar char="»"/>
              <a:defRPr>
                <a:solidFill>
                  <a:srgbClr val="00AAD2"/>
                </a:solidFill>
                <a:latin typeface="Arial" panose="020B0604020202020204" pitchFamily="34" charset="0"/>
              </a:defRPr>
            </a:lvl8pPr>
            <a:lvl9pPr marL="3886200" indent="-322263" eaLnBrk="0" fontAlgn="base" hangingPunct="0">
              <a:spcBef>
                <a:spcPct val="20000"/>
              </a:spcBef>
              <a:spcAft>
                <a:spcPct val="0"/>
              </a:spcAft>
              <a:buChar char="»"/>
              <a:defRPr>
                <a:solidFill>
                  <a:srgbClr val="00AAD2"/>
                </a:solidFill>
                <a:latin typeface="Arial" panose="020B0604020202020204" pitchFamily="34" charset="0"/>
              </a:defRPr>
            </a:lvl9pPr>
          </a:lstStyle>
          <a:p>
            <a:pPr eaLnBrk="1" hangingPunct="1">
              <a:spcBef>
                <a:spcPct val="0"/>
              </a:spcBef>
              <a:buFontTx/>
              <a:buNone/>
            </a:pPr>
            <a:fld id="{212E7DEF-3D63-4D92-95BB-DCE1ACF9F1A3}" type="slidenum">
              <a:rPr lang="en-US" altLang="en-US" sz="1800">
                <a:solidFill>
                  <a:srgbClr val="4D4D4D"/>
                </a:solidFill>
                <a:cs typeface="Arial" panose="020B0604020202020204" pitchFamily="34" charset="0"/>
              </a:rPr>
              <a:pPr eaLnBrk="1" hangingPunct="1">
                <a:spcBef>
                  <a:spcPct val="0"/>
                </a:spcBef>
                <a:buFontTx/>
                <a:buNone/>
              </a:pPr>
              <a:t>16</a:t>
            </a:fld>
            <a:endParaRPr lang="en-US" altLang="en-US" sz="1800">
              <a:solidFill>
                <a:srgbClr val="4D4D4D"/>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33400" y="533400"/>
            <a:ext cx="3581400" cy="496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059" name="Rectangle 3"/>
          <p:cNvSpPr>
            <a:spLocks noChangeArrowheads="1"/>
          </p:cNvSpPr>
          <p:nvPr/>
        </p:nvSpPr>
        <p:spPr bwMode="auto">
          <a:xfrm>
            <a:off x="3621088" y="914400"/>
            <a:ext cx="5065712" cy="41544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kumimoji="1" sz="2400">
                <a:solidFill>
                  <a:schemeClr val="tx1"/>
                </a:solidFill>
                <a:latin typeface="Times New Roman" panose="02020603050405020304" pitchFamily="18" charset="0"/>
              </a:defRPr>
            </a:lvl1pPr>
            <a:lvl2pPr>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lvl="1" algn="r" eaLnBrk="1" hangingPunct="1"/>
            <a:r>
              <a:rPr lang="en-US" altLang="en-US" sz="6600">
                <a:solidFill>
                  <a:srgbClr val="00B0F0"/>
                </a:solidFill>
                <a:latin typeface="Arial" panose="020B0604020202020204" pitchFamily="34" charset="0"/>
                <a:cs typeface="Arial" panose="020B0604020202020204" pitchFamily="34" charset="0"/>
              </a:rPr>
              <a:t>Flexibility in </a:t>
            </a:r>
          </a:p>
          <a:p>
            <a:pPr lvl="1" algn="r" eaLnBrk="1" hangingPunct="1"/>
            <a:r>
              <a:rPr lang="en-US" altLang="en-US" sz="6600">
                <a:solidFill>
                  <a:srgbClr val="FF6600"/>
                </a:solidFill>
                <a:latin typeface="Arial" panose="020B0604020202020204" pitchFamily="34" charset="0"/>
                <a:cs typeface="Arial" panose="020B0604020202020204" pitchFamily="34" charset="0"/>
              </a:rPr>
              <a:t>user-defined</a:t>
            </a:r>
            <a:r>
              <a:rPr lang="en-US" altLang="en-US" sz="6600">
                <a:solidFill>
                  <a:srgbClr val="0070C0"/>
                </a:solidFill>
                <a:latin typeface="Arial" panose="020B0604020202020204" pitchFamily="34" charset="0"/>
                <a:cs typeface="Arial" panose="020B0604020202020204" pitchFamily="34" charset="0"/>
              </a:rPr>
              <a:t> </a:t>
            </a:r>
            <a:r>
              <a:rPr lang="en-US" altLang="en-US" sz="6600">
                <a:solidFill>
                  <a:srgbClr val="00B0F0"/>
                </a:solidFill>
                <a:latin typeface="Arial" panose="020B0604020202020204" pitchFamily="34" charset="0"/>
                <a:cs typeface="Arial" panose="020B0604020202020204" pitchFamily="34" charset="0"/>
              </a:rPr>
              <a:t>categories</a:t>
            </a:r>
          </a:p>
        </p:txBody>
      </p:sp>
      <p:sp>
        <p:nvSpPr>
          <p:cNvPr id="45060" name="Slide Number Placeholder 2"/>
          <p:cNvSpPr txBox="1">
            <a:spLocks/>
          </p:cNvSpPr>
          <p:nvPr/>
        </p:nvSpPr>
        <p:spPr bwMode="auto">
          <a:xfrm>
            <a:off x="47625" y="6415088"/>
            <a:ext cx="790575"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309563">
              <a:spcBef>
                <a:spcPct val="20000"/>
              </a:spcBef>
              <a:buChar char="–"/>
              <a:defRPr>
                <a:solidFill>
                  <a:srgbClr val="00AAD2"/>
                </a:solidFill>
                <a:latin typeface="Arial" panose="020B0604020202020204" pitchFamily="34" charset="0"/>
              </a:defRPr>
            </a:lvl2pPr>
            <a:lvl3pPr indent="-327025">
              <a:spcBef>
                <a:spcPct val="20000"/>
              </a:spcBef>
              <a:buChar char="•"/>
              <a:defRPr>
                <a:solidFill>
                  <a:srgbClr val="00AAD2"/>
                </a:solidFill>
                <a:latin typeface="Arial" panose="020B0604020202020204" pitchFamily="34" charset="0"/>
              </a:defRPr>
            </a:lvl3pPr>
            <a:lvl4pPr marL="1262063" indent="-327025">
              <a:spcBef>
                <a:spcPct val="20000"/>
              </a:spcBef>
              <a:buChar char="–"/>
              <a:defRPr>
                <a:solidFill>
                  <a:srgbClr val="00AAD2"/>
                </a:solidFill>
                <a:latin typeface="Arial" panose="020B0604020202020204" pitchFamily="34" charset="0"/>
              </a:defRPr>
            </a:lvl4pPr>
            <a:lvl5pPr marL="2057400" indent="-322263">
              <a:spcBef>
                <a:spcPct val="20000"/>
              </a:spcBef>
              <a:buChar char="»"/>
              <a:defRPr>
                <a:solidFill>
                  <a:srgbClr val="00AAD2"/>
                </a:solidFill>
                <a:latin typeface="Arial" panose="020B0604020202020204" pitchFamily="34" charset="0"/>
              </a:defRPr>
            </a:lvl5pPr>
            <a:lvl6pPr marL="2514600" indent="-322263" eaLnBrk="0" fontAlgn="base" hangingPunct="0">
              <a:spcBef>
                <a:spcPct val="20000"/>
              </a:spcBef>
              <a:spcAft>
                <a:spcPct val="0"/>
              </a:spcAft>
              <a:buChar char="»"/>
              <a:defRPr>
                <a:solidFill>
                  <a:srgbClr val="00AAD2"/>
                </a:solidFill>
                <a:latin typeface="Arial" panose="020B0604020202020204" pitchFamily="34" charset="0"/>
              </a:defRPr>
            </a:lvl6pPr>
            <a:lvl7pPr marL="2971800" indent="-322263" eaLnBrk="0" fontAlgn="base" hangingPunct="0">
              <a:spcBef>
                <a:spcPct val="20000"/>
              </a:spcBef>
              <a:spcAft>
                <a:spcPct val="0"/>
              </a:spcAft>
              <a:buChar char="»"/>
              <a:defRPr>
                <a:solidFill>
                  <a:srgbClr val="00AAD2"/>
                </a:solidFill>
                <a:latin typeface="Arial" panose="020B0604020202020204" pitchFamily="34" charset="0"/>
              </a:defRPr>
            </a:lvl7pPr>
            <a:lvl8pPr marL="3429000" indent="-322263" eaLnBrk="0" fontAlgn="base" hangingPunct="0">
              <a:spcBef>
                <a:spcPct val="20000"/>
              </a:spcBef>
              <a:spcAft>
                <a:spcPct val="0"/>
              </a:spcAft>
              <a:buChar char="»"/>
              <a:defRPr>
                <a:solidFill>
                  <a:srgbClr val="00AAD2"/>
                </a:solidFill>
                <a:latin typeface="Arial" panose="020B0604020202020204" pitchFamily="34" charset="0"/>
              </a:defRPr>
            </a:lvl8pPr>
            <a:lvl9pPr marL="3886200" indent="-322263" eaLnBrk="0" fontAlgn="base" hangingPunct="0">
              <a:spcBef>
                <a:spcPct val="20000"/>
              </a:spcBef>
              <a:spcAft>
                <a:spcPct val="0"/>
              </a:spcAft>
              <a:buChar char="»"/>
              <a:defRPr>
                <a:solidFill>
                  <a:srgbClr val="00AAD2"/>
                </a:solidFill>
                <a:latin typeface="Arial" panose="020B0604020202020204" pitchFamily="34" charset="0"/>
              </a:defRPr>
            </a:lvl9pPr>
          </a:lstStyle>
          <a:p>
            <a:pPr eaLnBrk="1" hangingPunct="1">
              <a:spcBef>
                <a:spcPct val="0"/>
              </a:spcBef>
              <a:buFontTx/>
              <a:buNone/>
            </a:pPr>
            <a:fld id="{5D528F0A-ED90-4080-AD2B-42122EEB2825}" type="slidenum">
              <a:rPr lang="en-US" altLang="en-US" sz="1800">
                <a:solidFill>
                  <a:srgbClr val="4D4D4D"/>
                </a:solidFill>
                <a:cs typeface="Arial" panose="020B0604020202020204" pitchFamily="34" charset="0"/>
              </a:rPr>
              <a:pPr eaLnBrk="1" hangingPunct="1">
                <a:spcBef>
                  <a:spcPct val="0"/>
                </a:spcBef>
                <a:buFontTx/>
                <a:buNone/>
              </a:pPr>
              <a:t>17</a:t>
            </a:fld>
            <a:endParaRPr lang="en-US" altLang="en-US" sz="1800">
              <a:solidFill>
                <a:srgbClr val="4D4D4D"/>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3"/>
          <p:cNvSpPr>
            <a:spLocks noGrp="1" noChangeArrowheads="1"/>
          </p:cNvSpPr>
          <p:nvPr>
            <p:ph type="subTitle" idx="1"/>
          </p:nvPr>
        </p:nvSpPr>
        <p:spPr>
          <a:xfrm>
            <a:off x="533400" y="1600200"/>
            <a:ext cx="8153400" cy="3124200"/>
          </a:xfrm>
        </p:spPr>
        <p:txBody>
          <a:bodyPr/>
          <a:lstStyle/>
          <a:p>
            <a:pPr eaLnBrk="1" hangingPunct="1"/>
            <a:r>
              <a:rPr lang="en-US" altLang="en-US" sz="6000" smtClean="0"/>
              <a:t>Limitations of </a:t>
            </a:r>
          </a:p>
          <a:p>
            <a:pPr eaLnBrk="1" hangingPunct="1"/>
            <a:r>
              <a:rPr lang="en-US" altLang="en-US" sz="6000" smtClean="0"/>
              <a:t>the Model</a:t>
            </a:r>
          </a:p>
        </p:txBody>
      </p:sp>
      <p:sp>
        <p:nvSpPr>
          <p:cNvPr id="47107" name="Slide Number Placeholder 1"/>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6DB03E07-42B1-4E0C-99C3-21A03CAB6703}" type="slidenum">
              <a:rPr lang="en-CA" altLang="en-US" sz="1800">
                <a:solidFill>
                  <a:srgbClr val="FFFFFF"/>
                </a:solidFill>
                <a:latin typeface="Arial" panose="020B0604020202020204" pitchFamily="34" charset="0"/>
              </a:rPr>
              <a:pPr>
                <a:spcBef>
                  <a:spcPct val="0"/>
                </a:spcBef>
                <a:buFontTx/>
                <a:buNone/>
              </a:pPr>
              <a:t>18</a:t>
            </a:fld>
            <a:endParaRPr lang="en-CA" altLang="en-US" sz="1800">
              <a:solidFill>
                <a:srgbClr val="FFFFFF"/>
              </a:solidFill>
              <a:latin typeface="Arial" panose="020B0604020202020204" pitchFamily="34"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3"/>
          <p:cNvSpPr>
            <a:spLocks noChangeArrowheads="1"/>
          </p:cNvSpPr>
          <p:nvPr/>
        </p:nvSpPr>
        <p:spPr bwMode="auto">
          <a:xfrm>
            <a:off x="354013" y="609600"/>
            <a:ext cx="8332787" cy="258603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kumimoji="1" sz="2400">
                <a:solidFill>
                  <a:schemeClr val="tx1"/>
                </a:solidFill>
                <a:latin typeface="Times New Roman" panose="02020603050405020304" pitchFamily="18" charset="0"/>
              </a:defRPr>
            </a:lvl1pPr>
            <a:lvl2pPr>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lvl="1"/>
            <a:r>
              <a:rPr kumimoji="0" lang="en-US" altLang="en-US" sz="5400">
                <a:solidFill>
                  <a:srgbClr val="00B0F0"/>
                </a:solidFill>
                <a:latin typeface="Arial" panose="020B0604020202020204" pitchFamily="34" charset="0"/>
                <a:cs typeface="Arial" panose="020B0604020202020204" pitchFamily="34" charset="0"/>
              </a:rPr>
              <a:t>Limited indicators </a:t>
            </a:r>
          </a:p>
          <a:p>
            <a:pPr lvl="1"/>
            <a:r>
              <a:rPr kumimoji="0" lang="en-US" altLang="en-US" sz="5400">
                <a:solidFill>
                  <a:srgbClr val="00B0F0"/>
                </a:solidFill>
                <a:latin typeface="Arial" panose="020B0604020202020204" pitchFamily="34" charset="0"/>
                <a:cs typeface="Arial" panose="020B0604020202020204" pitchFamily="34" charset="0"/>
              </a:rPr>
              <a:t>For the </a:t>
            </a:r>
            <a:r>
              <a:rPr kumimoji="0" lang="en-US" altLang="en-US" sz="5400">
                <a:solidFill>
                  <a:srgbClr val="FF6600"/>
                </a:solidFill>
                <a:latin typeface="Arial" panose="020B0604020202020204" pitchFamily="34" charset="0"/>
                <a:cs typeface="Arial" panose="020B0604020202020204" pitchFamily="34" charset="0"/>
              </a:rPr>
              <a:t>‘do minimum’ </a:t>
            </a:r>
            <a:r>
              <a:rPr kumimoji="0" lang="en-US" altLang="en-US" sz="5400">
                <a:solidFill>
                  <a:srgbClr val="00B0F0"/>
                </a:solidFill>
                <a:latin typeface="Arial" panose="020B0604020202020204" pitchFamily="34" charset="0"/>
                <a:cs typeface="Arial" panose="020B0604020202020204" pitchFamily="34" charset="0"/>
              </a:rPr>
              <a:t>alternative (Alt 1)</a:t>
            </a:r>
          </a:p>
        </p:txBody>
      </p:sp>
      <p:pic>
        <p:nvPicPr>
          <p:cNvPr id="49155"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410200" y="3441700"/>
            <a:ext cx="3276600" cy="2252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156" name="Slide Number Placeholder 2"/>
          <p:cNvSpPr txBox="1">
            <a:spLocks/>
          </p:cNvSpPr>
          <p:nvPr/>
        </p:nvSpPr>
        <p:spPr bwMode="auto">
          <a:xfrm>
            <a:off x="47625" y="6415088"/>
            <a:ext cx="790575"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309563">
              <a:spcBef>
                <a:spcPct val="20000"/>
              </a:spcBef>
              <a:buChar char="–"/>
              <a:defRPr>
                <a:solidFill>
                  <a:srgbClr val="00AAD2"/>
                </a:solidFill>
                <a:latin typeface="Arial" panose="020B0604020202020204" pitchFamily="34" charset="0"/>
              </a:defRPr>
            </a:lvl2pPr>
            <a:lvl3pPr indent="-327025">
              <a:spcBef>
                <a:spcPct val="20000"/>
              </a:spcBef>
              <a:buChar char="•"/>
              <a:defRPr>
                <a:solidFill>
                  <a:srgbClr val="00AAD2"/>
                </a:solidFill>
                <a:latin typeface="Arial" panose="020B0604020202020204" pitchFamily="34" charset="0"/>
              </a:defRPr>
            </a:lvl3pPr>
            <a:lvl4pPr marL="1262063" indent="-327025">
              <a:spcBef>
                <a:spcPct val="20000"/>
              </a:spcBef>
              <a:buChar char="–"/>
              <a:defRPr>
                <a:solidFill>
                  <a:srgbClr val="00AAD2"/>
                </a:solidFill>
                <a:latin typeface="Arial" panose="020B0604020202020204" pitchFamily="34" charset="0"/>
              </a:defRPr>
            </a:lvl4pPr>
            <a:lvl5pPr marL="2057400" indent="-322263">
              <a:spcBef>
                <a:spcPct val="20000"/>
              </a:spcBef>
              <a:buChar char="»"/>
              <a:defRPr>
                <a:solidFill>
                  <a:srgbClr val="00AAD2"/>
                </a:solidFill>
                <a:latin typeface="Arial" panose="020B0604020202020204" pitchFamily="34" charset="0"/>
              </a:defRPr>
            </a:lvl5pPr>
            <a:lvl6pPr marL="2514600" indent="-322263" eaLnBrk="0" fontAlgn="base" hangingPunct="0">
              <a:spcBef>
                <a:spcPct val="20000"/>
              </a:spcBef>
              <a:spcAft>
                <a:spcPct val="0"/>
              </a:spcAft>
              <a:buChar char="»"/>
              <a:defRPr>
                <a:solidFill>
                  <a:srgbClr val="00AAD2"/>
                </a:solidFill>
                <a:latin typeface="Arial" panose="020B0604020202020204" pitchFamily="34" charset="0"/>
              </a:defRPr>
            </a:lvl6pPr>
            <a:lvl7pPr marL="2971800" indent="-322263" eaLnBrk="0" fontAlgn="base" hangingPunct="0">
              <a:spcBef>
                <a:spcPct val="20000"/>
              </a:spcBef>
              <a:spcAft>
                <a:spcPct val="0"/>
              </a:spcAft>
              <a:buChar char="»"/>
              <a:defRPr>
                <a:solidFill>
                  <a:srgbClr val="00AAD2"/>
                </a:solidFill>
                <a:latin typeface="Arial" panose="020B0604020202020204" pitchFamily="34" charset="0"/>
              </a:defRPr>
            </a:lvl7pPr>
            <a:lvl8pPr marL="3429000" indent="-322263" eaLnBrk="0" fontAlgn="base" hangingPunct="0">
              <a:spcBef>
                <a:spcPct val="20000"/>
              </a:spcBef>
              <a:spcAft>
                <a:spcPct val="0"/>
              </a:spcAft>
              <a:buChar char="»"/>
              <a:defRPr>
                <a:solidFill>
                  <a:srgbClr val="00AAD2"/>
                </a:solidFill>
                <a:latin typeface="Arial" panose="020B0604020202020204" pitchFamily="34" charset="0"/>
              </a:defRPr>
            </a:lvl8pPr>
            <a:lvl9pPr marL="3886200" indent="-322263" eaLnBrk="0" fontAlgn="base" hangingPunct="0">
              <a:spcBef>
                <a:spcPct val="20000"/>
              </a:spcBef>
              <a:spcAft>
                <a:spcPct val="0"/>
              </a:spcAft>
              <a:buChar char="»"/>
              <a:defRPr>
                <a:solidFill>
                  <a:srgbClr val="00AAD2"/>
                </a:solidFill>
                <a:latin typeface="Arial" panose="020B0604020202020204" pitchFamily="34" charset="0"/>
              </a:defRPr>
            </a:lvl9pPr>
          </a:lstStyle>
          <a:p>
            <a:pPr eaLnBrk="1" hangingPunct="1">
              <a:spcBef>
                <a:spcPct val="0"/>
              </a:spcBef>
              <a:buFontTx/>
              <a:buNone/>
            </a:pPr>
            <a:fld id="{22FE72D3-80E1-4560-AACD-3836AC4658D5}" type="slidenum">
              <a:rPr lang="en-US" altLang="en-US" sz="1800">
                <a:solidFill>
                  <a:srgbClr val="4D4D4D"/>
                </a:solidFill>
                <a:cs typeface="Arial" panose="020B0604020202020204" pitchFamily="34" charset="0"/>
              </a:rPr>
              <a:pPr eaLnBrk="1" hangingPunct="1">
                <a:spcBef>
                  <a:spcPct val="0"/>
                </a:spcBef>
                <a:buFontTx/>
                <a:buNone/>
              </a:pPr>
              <a:t>19</a:t>
            </a:fld>
            <a:endParaRPr lang="en-US" altLang="en-US" sz="1800">
              <a:solidFill>
                <a:srgbClr val="4D4D4D"/>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519113" y="685800"/>
            <a:ext cx="8229600" cy="838200"/>
          </a:xfrm>
        </p:spPr>
        <p:txBody>
          <a:bodyPr/>
          <a:lstStyle/>
          <a:p>
            <a:pPr defTabSz="912813" eaLnBrk="1" hangingPunct="1">
              <a:defRPr/>
            </a:pPr>
            <a:r>
              <a:rPr kumimoji="1" lang="en-US" altLang="en-US" sz="3600" b="0" dirty="0" smtClean="0">
                <a:solidFill>
                  <a:srgbClr val="00B0F0"/>
                </a:solidFill>
                <a:latin typeface="+mn-lt"/>
                <a:cs typeface="Arial" pitchFamily="34" charset="0"/>
              </a:rPr>
              <a:t>Course Outline</a:t>
            </a:r>
          </a:p>
        </p:txBody>
      </p:sp>
      <p:sp>
        <p:nvSpPr>
          <p:cNvPr id="14339" name="Content Placeholder 2"/>
          <p:cNvSpPr>
            <a:spLocks noGrp="1"/>
          </p:cNvSpPr>
          <p:nvPr>
            <p:ph idx="1"/>
          </p:nvPr>
        </p:nvSpPr>
        <p:spPr>
          <a:xfrm>
            <a:off x="457200" y="1633538"/>
            <a:ext cx="8153400" cy="3852862"/>
          </a:xfrm>
        </p:spPr>
        <p:txBody>
          <a:bodyPr/>
          <a:lstStyle/>
          <a:p>
            <a:pPr marL="0" indent="0" eaLnBrk="1" hangingPunct="1">
              <a:buFontTx/>
              <a:buNone/>
            </a:pPr>
            <a:r>
              <a:rPr lang="en-US" altLang="en-US" sz="3000" dirty="0" smtClean="0">
                <a:solidFill>
                  <a:srgbClr val="FF6600"/>
                </a:solidFill>
                <a:cs typeface="Arial" panose="020B0604020202020204" pitchFamily="34" charset="0"/>
              </a:rPr>
              <a:t>Module 1: </a:t>
            </a:r>
            <a:r>
              <a:rPr lang="en-US" altLang="en-US" sz="3000" dirty="0" smtClean="0">
                <a:solidFill>
                  <a:srgbClr val="002060"/>
                </a:solidFill>
                <a:cs typeface="Arial" panose="020B0604020202020204" pitchFamily="34" charset="0"/>
              </a:rPr>
              <a:t>Introduction</a:t>
            </a:r>
          </a:p>
          <a:p>
            <a:pPr marL="0" indent="0" eaLnBrk="1" hangingPunct="1">
              <a:buFontTx/>
              <a:buNone/>
            </a:pPr>
            <a:r>
              <a:rPr lang="en-US" altLang="en-US" sz="3000" dirty="0" smtClean="0">
                <a:solidFill>
                  <a:srgbClr val="FF6600"/>
                </a:solidFill>
                <a:cs typeface="Arial" panose="020B0604020202020204" pitchFamily="34" charset="0"/>
              </a:rPr>
              <a:t>Module 2: </a:t>
            </a:r>
            <a:r>
              <a:rPr lang="en-US" altLang="en-US" sz="3000" dirty="0" smtClean="0">
                <a:solidFill>
                  <a:srgbClr val="002060"/>
                </a:solidFill>
                <a:cs typeface="Arial" panose="020B0604020202020204" pitchFamily="34" charset="0"/>
              </a:rPr>
              <a:t>Defining Your Project</a:t>
            </a:r>
          </a:p>
          <a:p>
            <a:pPr marL="0" indent="0" eaLnBrk="1" hangingPunct="1">
              <a:buFontTx/>
              <a:buNone/>
            </a:pPr>
            <a:r>
              <a:rPr lang="en-US" altLang="en-US" sz="3000" dirty="0" smtClean="0">
                <a:solidFill>
                  <a:srgbClr val="FF6600"/>
                </a:solidFill>
                <a:cs typeface="Arial" panose="020B0604020202020204" pitchFamily="34" charset="0"/>
              </a:rPr>
              <a:t>Module 3: </a:t>
            </a:r>
            <a:r>
              <a:rPr lang="en-US" altLang="en-US" sz="3000" dirty="0" smtClean="0">
                <a:solidFill>
                  <a:srgbClr val="002060"/>
                </a:solidFill>
                <a:cs typeface="Arial" panose="020B0604020202020204" pitchFamily="34" charset="0"/>
              </a:rPr>
              <a:t>Defining Project Alternatives</a:t>
            </a:r>
          </a:p>
          <a:p>
            <a:pPr marL="0" indent="0" eaLnBrk="1" hangingPunct="1">
              <a:buFontTx/>
              <a:buNone/>
            </a:pPr>
            <a:r>
              <a:rPr lang="en-US" altLang="en-US" sz="3000" dirty="0" smtClean="0">
                <a:solidFill>
                  <a:srgbClr val="FF6600"/>
                </a:solidFill>
                <a:cs typeface="Arial" panose="020B0604020202020204" pitchFamily="34" charset="0"/>
              </a:rPr>
              <a:t>Module 4: </a:t>
            </a:r>
            <a:r>
              <a:rPr lang="en-US" altLang="en-US" sz="3000" dirty="0" smtClean="0">
                <a:solidFill>
                  <a:srgbClr val="002060"/>
                </a:solidFill>
                <a:cs typeface="Arial" panose="020B0604020202020204" pitchFamily="34" charset="0"/>
              </a:rPr>
              <a:t>Breaking Down the Results</a:t>
            </a:r>
          </a:p>
          <a:p>
            <a:pPr marL="0" indent="0" eaLnBrk="1" hangingPunct="1">
              <a:buFontTx/>
              <a:buNone/>
            </a:pPr>
            <a:r>
              <a:rPr lang="en-US" altLang="en-US" sz="3000" dirty="0" smtClean="0">
                <a:solidFill>
                  <a:srgbClr val="FF6600"/>
                </a:solidFill>
                <a:cs typeface="Arial" panose="020B0604020202020204" pitchFamily="34" charset="0"/>
              </a:rPr>
              <a:t>Module 5:</a:t>
            </a:r>
            <a:r>
              <a:rPr lang="en-US" altLang="en-US" sz="3000" dirty="0" smtClean="0">
                <a:solidFill>
                  <a:schemeClr val="accent2"/>
                </a:solidFill>
                <a:cs typeface="Arial" panose="020B0604020202020204" pitchFamily="34" charset="0"/>
              </a:rPr>
              <a:t> </a:t>
            </a:r>
            <a:r>
              <a:rPr lang="en-US" altLang="en-US" sz="3000" dirty="0" smtClean="0">
                <a:solidFill>
                  <a:srgbClr val="002060"/>
                </a:solidFill>
                <a:cs typeface="Arial" panose="020B0604020202020204" pitchFamily="34" charset="0"/>
              </a:rPr>
              <a:t>Increasing Curve Radius</a:t>
            </a:r>
          </a:p>
          <a:p>
            <a:pPr marL="0" indent="0" eaLnBrk="1" hangingPunct="1">
              <a:buNone/>
            </a:pPr>
            <a:r>
              <a:rPr lang="en-US" altLang="en-US" sz="3000" dirty="0">
                <a:solidFill>
                  <a:srgbClr val="FF6600"/>
                </a:solidFill>
                <a:cs typeface="Arial" panose="020B0604020202020204" pitchFamily="34" charset="0"/>
              </a:rPr>
              <a:t>Module 6: </a:t>
            </a:r>
            <a:r>
              <a:rPr lang="en-US" altLang="en-US" sz="3000" dirty="0">
                <a:solidFill>
                  <a:srgbClr val="002060"/>
                </a:solidFill>
                <a:cs typeface="Arial" panose="020B0604020202020204" pitchFamily="34" charset="0"/>
              </a:rPr>
              <a:t>Bridge Project</a:t>
            </a:r>
          </a:p>
          <a:p>
            <a:pPr marL="0" indent="0" eaLnBrk="1" hangingPunct="1">
              <a:buFontTx/>
              <a:buNone/>
            </a:pPr>
            <a:r>
              <a:rPr lang="en-US" altLang="en-US" sz="3000" dirty="0" smtClean="0">
                <a:solidFill>
                  <a:srgbClr val="FF6600"/>
                </a:solidFill>
                <a:cs typeface="Arial" panose="020B0604020202020204" pitchFamily="34" charset="0"/>
              </a:rPr>
              <a:t>Module 7: </a:t>
            </a:r>
            <a:r>
              <a:rPr lang="en-US" altLang="en-US" sz="3000" dirty="0" smtClean="0">
                <a:solidFill>
                  <a:srgbClr val="002060"/>
                </a:solidFill>
                <a:cs typeface="Arial" panose="020B0604020202020204" pitchFamily="34" charset="0"/>
              </a:rPr>
              <a:t>Overlay vs Grade-Widening</a:t>
            </a:r>
          </a:p>
          <a:p>
            <a:pPr marL="0" indent="0" eaLnBrk="1" hangingPunct="1">
              <a:buFontTx/>
              <a:buNone/>
            </a:pPr>
            <a:r>
              <a:rPr lang="en-US" altLang="en-US" sz="3000" dirty="0" smtClean="0">
                <a:solidFill>
                  <a:srgbClr val="FF6600"/>
                </a:solidFill>
                <a:cs typeface="Arial" panose="020B0604020202020204" pitchFamily="34" charset="0"/>
              </a:rPr>
              <a:t>Module 8: </a:t>
            </a:r>
            <a:r>
              <a:rPr lang="en-US" altLang="en-US" sz="3000" dirty="0" smtClean="0">
                <a:solidFill>
                  <a:srgbClr val="002060"/>
                </a:solidFill>
                <a:cs typeface="Arial" panose="020B0604020202020204" pitchFamily="34" charset="0"/>
              </a:rPr>
              <a:t>To Pave or Not to Pave</a:t>
            </a:r>
          </a:p>
          <a:p>
            <a:pPr marL="0" indent="0" eaLnBrk="1" hangingPunct="1">
              <a:buFontTx/>
              <a:buNone/>
            </a:pPr>
            <a:endParaRPr lang="en-CA" altLang="en-US" sz="3000" dirty="0" smtClean="0">
              <a:solidFill>
                <a:srgbClr val="002060"/>
              </a:solidFill>
              <a:cs typeface="Arial" panose="020B0604020202020204" pitchFamily="34" charset="0"/>
            </a:endParaRPr>
          </a:p>
        </p:txBody>
      </p:sp>
      <p:sp>
        <p:nvSpPr>
          <p:cNvPr id="14340" name="Slide Number Placeholder 2"/>
          <p:cNvSpPr txBox="1">
            <a:spLocks/>
          </p:cNvSpPr>
          <p:nvPr/>
        </p:nvSpPr>
        <p:spPr bwMode="auto">
          <a:xfrm>
            <a:off x="33338" y="6400800"/>
            <a:ext cx="790575"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309563">
              <a:spcBef>
                <a:spcPct val="20000"/>
              </a:spcBef>
              <a:buChar char="–"/>
              <a:defRPr>
                <a:solidFill>
                  <a:srgbClr val="00AAD2"/>
                </a:solidFill>
                <a:latin typeface="Arial" panose="020B0604020202020204" pitchFamily="34" charset="0"/>
              </a:defRPr>
            </a:lvl2pPr>
            <a:lvl3pPr indent="-327025">
              <a:spcBef>
                <a:spcPct val="20000"/>
              </a:spcBef>
              <a:buChar char="•"/>
              <a:defRPr>
                <a:solidFill>
                  <a:srgbClr val="00AAD2"/>
                </a:solidFill>
                <a:latin typeface="Arial" panose="020B0604020202020204" pitchFamily="34" charset="0"/>
              </a:defRPr>
            </a:lvl3pPr>
            <a:lvl4pPr marL="1262063" indent="-327025">
              <a:spcBef>
                <a:spcPct val="20000"/>
              </a:spcBef>
              <a:buChar char="–"/>
              <a:defRPr>
                <a:solidFill>
                  <a:srgbClr val="00AAD2"/>
                </a:solidFill>
                <a:latin typeface="Arial" panose="020B0604020202020204" pitchFamily="34" charset="0"/>
              </a:defRPr>
            </a:lvl4pPr>
            <a:lvl5pPr marL="2057400" indent="-322263">
              <a:spcBef>
                <a:spcPct val="20000"/>
              </a:spcBef>
              <a:buChar char="»"/>
              <a:defRPr>
                <a:solidFill>
                  <a:srgbClr val="00AAD2"/>
                </a:solidFill>
                <a:latin typeface="Arial" panose="020B0604020202020204" pitchFamily="34" charset="0"/>
              </a:defRPr>
            </a:lvl5pPr>
            <a:lvl6pPr marL="2514600" indent="-322263" eaLnBrk="0" fontAlgn="base" hangingPunct="0">
              <a:spcBef>
                <a:spcPct val="20000"/>
              </a:spcBef>
              <a:spcAft>
                <a:spcPct val="0"/>
              </a:spcAft>
              <a:buChar char="»"/>
              <a:defRPr>
                <a:solidFill>
                  <a:srgbClr val="00AAD2"/>
                </a:solidFill>
                <a:latin typeface="Arial" panose="020B0604020202020204" pitchFamily="34" charset="0"/>
              </a:defRPr>
            </a:lvl6pPr>
            <a:lvl7pPr marL="2971800" indent="-322263" eaLnBrk="0" fontAlgn="base" hangingPunct="0">
              <a:spcBef>
                <a:spcPct val="20000"/>
              </a:spcBef>
              <a:spcAft>
                <a:spcPct val="0"/>
              </a:spcAft>
              <a:buChar char="»"/>
              <a:defRPr>
                <a:solidFill>
                  <a:srgbClr val="00AAD2"/>
                </a:solidFill>
                <a:latin typeface="Arial" panose="020B0604020202020204" pitchFamily="34" charset="0"/>
              </a:defRPr>
            </a:lvl7pPr>
            <a:lvl8pPr marL="3429000" indent="-322263" eaLnBrk="0" fontAlgn="base" hangingPunct="0">
              <a:spcBef>
                <a:spcPct val="20000"/>
              </a:spcBef>
              <a:spcAft>
                <a:spcPct val="0"/>
              </a:spcAft>
              <a:buChar char="»"/>
              <a:defRPr>
                <a:solidFill>
                  <a:srgbClr val="00AAD2"/>
                </a:solidFill>
                <a:latin typeface="Arial" panose="020B0604020202020204" pitchFamily="34" charset="0"/>
              </a:defRPr>
            </a:lvl8pPr>
            <a:lvl9pPr marL="3886200" indent="-322263" eaLnBrk="0" fontAlgn="base" hangingPunct="0">
              <a:spcBef>
                <a:spcPct val="20000"/>
              </a:spcBef>
              <a:spcAft>
                <a:spcPct val="0"/>
              </a:spcAft>
              <a:buChar char="»"/>
              <a:defRPr>
                <a:solidFill>
                  <a:srgbClr val="00AAD2"/>
                </a:solidFill>
                <a:latin typeface="Arial" panose="020B0604020202020204" pitchFamily="34" charset="0"/>
              </a:defRPr>
            </a:lvl9pPr>
          </a:lstStyle>
          <a:p>
            <a:pPr eaLnBrk="1" hangingPunct="1">
              <a:spcBef>
                <a:spcPct val="0"/>
              </a:spcBef>
              <a:buFontTx/>
              <a:buNone/>
            </a:pPr>
            <a:fld id="{8A42AC5A-8D3D-42DF-9F6A-A088309A2EA4}" type="slidenum">
              <a:rPr lang="en-US" altLang="en-US" sz="1800">
                <a:solidFill>
                  <a:srgbClr val="4D4D4D"/>
                </a:solidFill>
                <a:cs typeface="Arial" panose="020B0604020202020204" pitchFamily="34" charset="0"/>
              </a:rPr>
              <a:pPr eaLnBrk="1" hangingPunct="1">
                <a:spcBef>
                  <a:spcPct val="0"/>
                </a:spcBef>
                <a:buFontTx/>
                <a:buNone/>
              </a:pPr>
              <a:t>2</a:t>
            </a:fld>
            <a:endParaRPr lang="en-US" altLang="en-US" sz="1800">
              <a:solidFill>
                <a:srgbClr val="4D4D4D"/>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3"/>
          <p:cNvSpPr>
            <a:spLocks noChangeArrowheads="1"/>
          </p:cNvSpPr>
          <p:nvPr/>
        </p:nvSpPr>
        <p:spPr bwMode="auto">
          <a:xfrm>
            <a:off x="228600" y="381000"/>
            <a:ext cx="8382000" cy="193833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kumimoji="1" sz="2400">
                <a:solidFill>
                  <a:schemeClr val="tx1"/>
                </a:solidFill>
                <a:latin typeface="Times New Roman" panose="02020603050405020304" pitchFamily="18" charset="0"/>
              </a:defRPr>
            </a:lvl1pPr>
            <a:lvl2pPr>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lvl="1"/>
            <a:r>
              <a:rPr kumimoji="0" lang="en-US" altLang="en-US" sz="4000">
                <a:solidFill>
                  <a:srgbClr val="FF6600"/>
                </a:solidFill>
                <a:latin typeface="Arial" panose="020B0604020202020204" pitchFamily="34" charset="0"/>
                <a:cs typeface="Arial" panose="020B0604020202020204" pitchFamily="34" charset="0"/>
              </a:rPr>
              <a:t>Quality</a:t>
            </a:r>
            <a:r>
              <a:rPr kumimoji="0" lang="en-US" altLang="en-US" sz="4000">
                <a:solidFill>
                  <a:srgbClr val="0070C0"/>
                </a:solidFill>
                <a:latin typeface="Arial" panose="020B0604020202020204" pitchFamily="34" charset="0"/>
                <a:cs typeface="Arial" panose="020B0604020202020204" pitchFamily="34" charset="0"/>
              </a:rPr>
              <a:t> </a:t>
            </a:r>
            <a:r>
              <a:rPr kumimoji="0" lang="en-US" altLang="en-US" sz="4000">
                <a:solidFill>
                  <a:srgbClr val="00B0F0"/>
                </a:solidFill>
                <a:latin typeface="Arial" panose="020B0604020202020204" pitchFamily="34" charset="0"/>
                <a:cs typeface="Arial" panose="020B0604020202020204" pitchFamily="34" charset="0"/>
              </a:rPr>
              <a:t>of the </a:t>
            </a:r>
          </a:p>
          <a:p>
            <a:pPr lvl="1"/>
            <a:r>
              <a:rPr kumimoji="0" lang="en-US" altLang="en-US" sz="4000">
                <a:solidFill>
                  <a:srgbClr val="00B0F0"/>
                </a:solidFill>
                <a:latin typeface="Arial" panose="020B0604020202020204" pitchFamily="34" charset="0"/>
                <a:cs typeface="Arial" panose="020B0604020202020204" pitchFamily="34" charset="0"/>
              </a:rPr>
              <a:t>analysis results</a:t>
            </a:r>
          </a:p>
          <a:p>
            <a:pPr lvl="1"/>
            <a:endParaRPr kumimoji="0" lang="en-US" altLang="en-US" sz="4000">
              <a:solidFill>
                <a:srgbClr val="0070C0"/>
              </a:solidFill>
              <a:latin typeface="Arial" panose="020B0604020202020204" pitchFamily="34" charset="0"/>
              <a:cs typeface="Arial" panose="020B0604020202020204" pitchFamily="34" charset="0"/>
            </a:endParaRPr>
          </a:p>
        </p:txBody>
      </p:sp>
      <p:sp>
        <p:nvSpPr>
          <p:cNvPr id="51203" name="Rectangle 6"/>
          <p:cNvSpPr>
            <a:spLocks noChangeArrowheads="1"/>
          </p:cNvSpPr>
          <p:nvPr/>
        </p:nvSpPr>
        <p:spPr bwMode="auto">
          <a:xfrm>
            <a:off x="533400" y="4572000"/>
            <a:ext cx="8077200" cy="1323975"/>
          </a:xfrm>
          <a:prstGeom prst="rect">
            <a:avLst/>
          </a:prstGeom>
          <a:solidFill>
            <a:schemeClr val="bg1">
              <a:alpha val="65097"/>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kumimoji="1" sz="2400">
                <a:solidFill>
                  <a:schemeClr val="tx1"/>
                </a:solidFill>
                <a:latin typeface="Times New Roman" panose="02020603050405020304" pitchFamily="18" charset="0"/>
              </a:defRPr>
            </a:lvl1pPr>
            <a:lvl2pPr>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lvl="1" algn="r"/>
            <a:r>
              <a:rPr kumimoji="0" lang="en-US" altLang="en-US" sz="4000">
                <a:solidFill>
                  <a:srgbClr val="00B0F0"/>
                </a:solidFill>
                <a:latin typeface="Arial" panose="020B0604020202020204" pitchFamily="34" charset="0"/>
                <a:cs typeface="Arial" panose="020B0604020202020204" pitchFamily="34" charset="0"/>
              </a:rPr>
              <a:t>depends on </a:t>
            </a:r>
            <a:r>
              <a:rPr kumimoji="0" lang="en-US" altLang="en-US" sz="4000">
                <a:solidFill>
                  <a:srgbClr val="FF6600"/>
                </a:solidFill>
                <a:latin typeface="Arial" panose="020B0604020202020204" pitchFamily="34" charset="0"/>
                <a:cs typeface="Arial" panose="020B0604020202020204" pitchFamily="34" charset="0"/>
              </a:rPr>
              <a:t>quality</a:t>
            </a:r>
            <a:r>
              <a:rPr kumimoji="0" lang="en-US" altLang="en-US" sz="4000">
                <a:solidFill>
                  <a:srgbClr val="0070C0"/>
                </a:solidFill>
                <a:latin typeface="Arial" panose="020B0604020202020204" pitchFamily="34" charset="0"/>
                <a:cs typeface="Arial" panose="020B0604020202020204" pitchFamily="34" charset="0"/>
              </a:rPr>
              <a:t> </a:t>
            </a:r>
            <a:r>
              <a:rPr kumimoji="0" lang="en-US" altLang="en-US" sz="4000">
                <a:solidFill>
                  <a:srgbClr val="00B0F0"/>
                </a:solidFill>
                <a:latin typeface="Arial" panose="020B0604020202020204" pitchFamily="34" charset="0"/>
                <a:cs typeface="Arial" panose="020B0604020202020204" pitchFamily="34" charset="0"/>
              </a:rPr>
              <a:t>of information</a:t>
            </a:r>
          </a:p>
        </p:txBody>
      </p:sp>
      <p:pic>
        <p:nvPicPr>
          <p:cNvPr id="51204" name="Picture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352800" y="1981200"/>
            <a:ext cx="2541588" cy="254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05" name="Slide Number Placeholder 2"/>
          <p:cNvSpPr txBox="1">
            <a:spLocks/>
          </p:cNvSpPr>
          <p:nvPr/>
        </p:nvSpPr>
        <p:spPr bwMode="auto">
          <a:xfrm>
            <a:off x="47625" y="6415088"/>
            <a:ext cx="790575"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309563">
              <a:spcBef>
                <a:spcPct val="20000"/>
              </a:spcBef>
              <a:buChar char="–"/>
              <a:defRPr>
                <a:solidFill>
                  <a:srgbClr val="00AAD2"/>
                </a:solidFill>
                <a:latin typeface="Arial" panose="020B0604020202020204" pitchFamily="34" charset="0"/>
              </a:defRPr>
            </a:lvl2pPr>
            <a:lvl3pPr indent="-327025">
              <a:spcBef>
                <a:spcPct val="20000"/>
              </a:spcBef>
              <a:buChar char="•"/>
              <a:defRPr>
                <a:solidFill>
                  <a:srgbClr val="00AAD2"/>
                </a:solidFill>
                <a:latin typeface="Arial" panose="020B0604020202020204" pitchFamily="34" charset="0"/>
              </a:defRPr>
            </a:lvl3pPr>
            <a:lvl4pPr marL="1262063" indent="-327025">
              <a:spcBef>
                <a:spcPct val="20000"/>
              </a:spcBef>
              <a:buChar char="–"/>
              <a:defRPr>
                <a:solidFill>
                  <a:srgbClr val="00AAD2"/>
                </a:solidFill>
                <a:latin typeface="Arial" panose="020B0604020202020204" pitchFamily="34" charset="0"/>
              </a:defRPr>
            </a:lvl4pPr>
            <a:lvl5pPr marL="2057400" indent="-322263">
              <a:spcBef>
                <a:spcPct val="20000"/>
              </a:spcBef>
              <a:buChar char="»"/>
              <a:defRPr>
                <a:solidFill>
                  <a:srgbClr val="00AAD2"/>
                </a:solidFill>
                <a:latin typeface="Arial" panose="020B0604020202020204" pitchFamily="34" charset="0"/>
              </a:defRPr>
            </a:lvl5pPr>
            <a:lvl6pPr marL="2514600" indent="-322263" eaLnBrk="0" fontAlgn="base" hangingPunct="0">
              <a:spcBef>
                <a:spcPct val="20000"/>
              </a:spcBef>
              <a:spcAft>
                <a:spcPct val="0"/>
              </a:spcAft>
              <a:buChar char="»"/>
              <a:defRPr>
                <a:solidFill>
                  <a:srgbClr val="00AAD2"/>
                </a:solidFill>
                <a:latin typeface="Arial" panose="020B0604020202020204" pitchFamily="34" charset="0"/>
              </a:defRPr>
            </a:lvl6pPr>
            <a:lvl7pPr marL="2971800" indent="-322263" eaLnBrk="0" fontAlgn="base" hangingPunct="0">
              <a:spcBef>
                <a:spcPct val="20000"/>
              </a:spcBef>
              <a:spcAft>
                <a:spcPct val="0"/>
              </a:spcAft>
              <a:buChar char="»"/>
              <a:defRPr>
                <a:solidFill>
                  <a:srgbClr val="00AAD2"/>
                </a:solidFill>
                <a:latin typeface="Arial" panose="020B0604020202020204" pitchFamily="34" charset="0"/>
              </a:defRPr>
            </a:lvl7pPr>
            <a:lvl8pPr marL="3429000" indent="-322263" eaLnBrk="0" fontAlgn="base" hangingPunct="0">
              <a:spcBef>
                <a:spcPct val="20000"/>
              </a:spcBef>
              <a:spcAft>
                <a:spcPct val="0"/>
              </a:spcAft>
              <a:buChar char="»"/>
              <a:defRPr>
                <a:solidFill>
                  <a:srgbClr val="00AAD2"/>
                </a:solidFill>
                <a:latin typeface="Arial" panose="020B0604020202020204" pitchFamily="34" charset="0"/>
              </a:defRPr>
            </a:lvl8pPr>
            <a:lvl9pPr marL="3886200" indent="-322263" eaLnBrk="0" fontAlgn="base" hangingPunct="0">
              <a:spcBef>
                <a:spcPct val="20000"/>
              </a:spcBef>
              <a:spcAft>
                <a:spcPct val="0"/>
              </a:spcAft>
              <a:buChar char="»"/>
              <a:defRPr>
                <a:solidFill>
                  <a:srgbClr val="00AAD2"/>
                </a:solidFill>
                <a:latin typeface="Arial" panose="020B0604020202020204" pitchFamily="34" charset="0"/>
              </a:defRPr>
            </a:lvl9pPr>
          </a:lstStyle>
          <a:p>
            <a:pPr eaLnBrk="1" hangingPunct="1">
              <a:spcBef>
                <a:spcPct val="0"/>
              </a:spcBef>
              <a:buFontTx/>
              <a:buNone/>
            </a:pPr>
            <a:fld id="{4977BAFB-4A55-416D-B9EA-AAB0B3677C33}" type="slidenum">
              <a:rPr lang="en-US" altLang="en-US" sz="1800">
                <a:solidFill>
                  <a:srgbClr val="4D4D4D"/>
                </a:solidFill>
                <a:cs typeface="Arial" panose="020B0604020202020204" pitchFamily="34" charset="0"/>
              </a:rPr>
              <a:pPr eaLnBrk="1" hangingPunct="1">
                <a:spcBef>
                  <a:spcPct val="0"/>
                </a:spcBef>
                <a:buFontTx/>
                <a:buNone/>
              </a:pPr>
              <a:t>20</a:t>
            </a:fld>
            <a:endParaRPr lang="en-US" altLang="en-US" sz="1800">
              <a:solidFill>
                <a:srgbClr val="4D4D4D"/>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53250" name="Picture 5"/>
          <p:cNvPicPr>
            <a:picLocks noChangeAspect="1"/>
          </p:cNvPicPr>
          <p:nvPr/>
        </p:nvPicPr>
        <p:blipFill>
          <a:blip r:embed="rId3">
            <a:extLst>
              <a:ext uri="{28A0092B-C50C-407E-A947-70E740481C1C}">
                <a14:useLocalDpi xmlns:a14="http://schemas.microsoft.com/office/drawing/2010/main" val="0"/>
              </a:ext>
            </a:extLst>
          </a:blip>
          <a:srcRect l="-1094" t="12381" r="1094"/>
          <a:stretch>
            <a:fillRect/>
          </a:stretch>
        </p:blipFill>
        <p:spPr bwMode="auto">
          <a:xfrm>
            <a:off x="1804988" y="1333500"/>
            <a:ext cx="6958012" cy="400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251" name="Rectangle 3"/>
          <p:cNvSpPr>
            <a:spLocks noChangeArrowheads="1"/>
          </p:cNvSpPr>
          <p:nvPr/>
        </p:nvSpPr>
        <p:spPr bwMode="auto">
          <a:xfrm>
            <a:off x="111125" y="304800"/>
            <a:ext cx="4994275" cy="28622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kumimoji="1" sz="2400">
                <a:solidFill>
                  <a:schemeClr val="tx1"/>
                </a:solidFill>
                <a:latin typeface="Times New Roman" panose="02020603050405020304" pitchFamily="18" charset="0"/>
              </a:defRPr>
            </a:lvl1pPr>
            <a:lvl2pPr>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lvl="1"/>
            <a:r>
              <a:rPr kumimoji="0" lang="en-US" altLang="en-US" sz="3600">
                <a:solidFill>
                  <a:srgbClr val="00B0F0"/>
                </a:solidFill>
                <a:latin typeface="Arial" panose="020B0604020202020204" pitchFamily="34" charset="0"/>
                <a:cs typeface="Arial" panose="020B0604020202020204" pitchFamily="34" charset="0"/>
              </a:rPr>
              <a:t>Limited to evaluating </a:t>
            </a:r>
            <a:r>
              <a:rPr kumimoji="0" lang="en-US" altLang="en-US" sz="3600">
                <a:solidFill>
                  <a:srgbClr val="FF6600"/>
                </a:solidFill>
                <a:latin typeface="Arial" panose="020B0604020202020204" pitchFamily="34" charset="0"/>
                <a:cs typeface="Arial" panose="020B0604020202020204" pitchFamily="34" charset="0"/>
              </a:rPr>
              <a:t>specific projects </a:t>
            </a:r>
            <a:r>
              <a:rPr kumimoji="0" lang="en-US" altLang="en-US" sz="3600">
                <a:solidFill>
                  <a:srgbClr val="00B0F0"/>
                </a:solidFill>
                <a:latin typeface="Arial" panose="020B0604020202020204" pitchFamily="34" charset="0"/>
                <a:cs typeface="Arial" panose="020B0604020202020204" pitchFamily="34" charset="0"/>
              </a:rPr>
              <a:t>or</a:t>
            </a:r>
            <a:r>
              <a:rPr kumimoji="0" lang="en-US" altLang="en-US" sz="3600">
                <a:solidFill>
                  <a:srgbClr val="0070C0"/>
                </a:solidFill>
                <a:latin typeface="Arial" panose="020B0604020202020204" pitchFamily="34" charset="0"/>
                <a:cs typeface="Arial" panose="020B0604020202020204" pitchFamily="34" charset="0"/>
              </a:rPr>
              <a:t> </a:t>
            </a:r>
            <a:r>
              <a:rPr kumimoji="0" lang="en-US" altLang="en-US" sz="3600">
                <a:solidFill>
                  <a:srgbClr val="FF6600"/>
                </a:solidFill>
                <a:latin typeface="Arial" panose="020B0604020202020204" pitchFamily="34" charset="0"/>
                <a:cs typeface="Arial" panose="020B0604020202020204" pitchFamily="34" charset="0"/>
              </a:rPr>
              <a:t>programs</a:t>
            </a:r>
          </a:p>
          <a:p>
            <a:pPr lvl="1"/>
            <a:r>
              <a:rPr kumimoji="0" lang="en-US" altLang="en-US" sz="3600">
                <a:solidFill>
                  <a:srgbClr val="00B0F0"/>
                </a:solidFill>
                <a:latin typeface="Arial" panose="020B0604020202020204" pitchFamily="34" charset="0"/>
                <a:cs typeface="Arial" panose="020B0604020202020204" pitchFamily="34" charset="0"/>
              </a:rPr>
              <a:t>and not the infrastructure system</a:t>
            </a:r>
          </a:p>
        </p:txBody>
      </p:sp>
      <p:sp>
        <p:nvSpPr>
          <p:cNvPr id="53252" name="Slide Number Placeholder 2"/>
          <p:cNvSpPr txBox="1">
            <a:spLocks/>
          </p:cNvSpPr>
          <p:nvPr/>
        </p:nvSpPr>
        <p:spPr bwMode="auto">
          <a:xfrm>
            <a:off x="47625" y="6415088"/>
            <a:ext cx="790575"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309563">
              <a:spcBef>
                <a:spcPct val="20000"/>
              </a:spcBef>
              <a:buChar char="–"/>
              <a:defRPr>
                <a:solidFill>
                  <a:srgbClr val="00AAD2"/>
                </a:solidFill>
                <a:latin typeface="Arial" panose="020B0604020202020204" pitchFamily="34" charset="0"/>
              </a:defRPr>
            </a:lvl2pPr>
            <a:lvl3pPr indent="-327025">
              <a:spcBef>
                <a:spcPct val="20000"/>
              </a:spcBef>
              <a:buChar char="•"/>
              <a:defRPr>
                <a:solidFill>
                  <a:srgbClr val="00AAD2"/>
                </a:solidFill>
                <a:latin typeface="Arial" panose="020B0604020202020204" pitchFamily="34" charset="0"/>
              </a:defRPr>
            </a:lvl3pPr>
            <a:lvl4pPr marL="1262063" indent="-327025">
              <a:spcBef>
                <a:spcPct val="20000"/>
              </a:spcBef>
              <a:buChar char="–"/>
              <a:defRPr>
                <a:solidFill>
                  <a:srgbClr val="00AAD2"/>
                </a:solidFill>
                <a:latin typeface="Arial" panose="020B0604020202020204" pitchFamily="34" charset="0"/>
              </a:defRPr>
            </a:lvl4pPr>
            <a:lvl5pPr marL="2057400" indent="-322263">
              <a:spcBef>
                <a:spcPct val="20000"/>
              </a:spcBef>
              <a:buChar char="»"/>
              <a:defRPr>
                <a:solidFill>
                  <a:srgbClr val="00AAD2"/>
                </a:solidFill>
                <a:latin typeface="Arial" panose="020B0604020202020204" pitchFamily="34" charset="0"/>
              </a:defRPr>
            </a:lvl5pPr>
            <a:lvl6pPr marL="2514600" indent="-322263" eaLnBrk="0" fontAlgn="base" hangingPunct="0">
              <a:spcBef>
                <a:spcPct val="20000"/>
              </a:spcBef>
              <a:spcAft>
                <a:spcPct val="0"/>
              </a:spcAft>
              <a:buChar char="»"/>
              <a:defRPr>
                <a:solidFill>
                  <a:srgbClr val="00AAD2"/>
                </a:solidFill>
                <a:latin typeface="Arial" panose="020B0604020202020204" pitchFamily="34" charset="0"/>
              </a:defRPr>
            </a:lvl6pPr>
            <a:lvl7pPr marL="2971800" indent="-322263" eaLnBrk="0" fontAlgn="base" hangingPunct="0">
              <a:spcBef>
                <a:spcPct val="20000"/>
              </a:spcBef>
              <a:spcAft>
                <a:spcPct val="0"/>
              </a:spcAft>
              <a:buChar char="»"/>
              <a:defRPr>
                <a:solidFill>
                  <a:srgbClr val="00AAD2"/>
                </a:solidFill>
                <a:latin typeface="Arial" panose="020B0604020202020204" pitchFamily="34" charset="0"/>
              </a:defRPr>
            </a:lvl7pPr>
            <a:lvl8pPr marL="3429000" indent="-322263" eaLnBrk="0" fontAlgn="base" hangingPunct="0">
              <a:spcBef>
                <a:spcPct val="20000"/>
              </a:spcBef>
              <a:spcAft>
                <a:spcPct val="0"/>
              </a:spcAft>
              <a:buChar char="»"/>
              <a:defRPr>
                <a:solidFill>
                  <a:srgbClr val="00AAD2"/>
                </a:solidFill>
                <a:latin typeface="Arial" panose="020B0604020202020204" pitchFamily="34" charset="0"/>
              </a:defRPr>
            </a:lvl8pPr>
            <a:lvl9pPr marL="3886200" indent="-322263" eaLnBrk="0" fontAlgn="base" hangingPunct="0">
              <a:spcBef>
                <a:spcPct val="20000"/>
              </a:spcBef>
              <a:spcAft>
                <a:spcPct val="0"/>
              </a:spcAft>
              <a:buChar char="»"/>
              <a:defRPr>
                <a:solidFill>
                  <a:srgbClr val="00AAD2"/>
                </a:solidFill>
                <a:latin typeface="Arial" panose="020B0604020202020204" pitchFamily="34" charset="0"/>
              </a:defRPr>
            </a:lvl9pPr>
          </a:lstStyle>
          <a:p>
            <a:pPr eaLnBrk="1" hangingPunct="1">
              <a:spcBef>
                <a:spcPct val="0"/>
              </a:spcBef>
              <a:buFontTx/>
              <a:buNone/>
            </a:pPr>
            <a:fld id="{B6AD880E-7713-4380-AECE-02FCD6A34006}" type="slidenum">
              <a:rPr lang="en-US" altLang="en-US" sz="1800">
                <a:solidFill>
                  <a:srgbClr val="4D4D4D"/>
                </a:solidFill>
                <a:cs typeface="Arial" panose="020B0604020202020204" pitchFamily="34" charset="0"/>
              </a:rPr>
              <a:pPr eaLnBrk="1" hangingPunct="1">
                <a:spcBef>
                  <a:spcPct val="0"/>
                </a:spcBef>
                <a:buFontTx/>
                <a:buNone/>
              </a:pPr>
              <a:t>21</a:t>
            </a:fld>
            <a:endParaRPr lang="en-US" altLang="en-US" sz="1800">
              <a:solidFill>
                <a:srgbClr val="4D4D4D"/>
              </a:solidFill>
              <a:cs typeface="Arial" panose="020B0604020202020204" pitchFamily="34" charset="0"/>
            </a:endParaRPr>
          </a:p>
        </p:txBody>
      </p:sp>
    </p:spTree>
  </p:cSld>
  <p:clrMapOvr>
    <a:masterClrMapping/>
  </p:clrMapOvr>
  <p:transition spd="slow"/>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8" name="Picture 1"/>
          <p:cNvPicPr>
            <a:picLocks noChangeAspect="1"/>
          </p:cNvPicPr>
          <p:nvPr/>
        </p:nvPicPr>
        <p:blipFill>
          <a:blip r:embed="rId3">
            <a:extLst>
              <a:ext uri="{28A0092B-C50C-407E-A947-70E740481C1C}">
                <a14:useLocalDpi xmlns:a14="http://schemas.microsoft.com/office/drawing/2010/main" val="0"/>
              </a:ext>
            </a:extLst>
          </a:blip>
          <a:srcRect l="6744" t="13931" b="5133"/>
          <a:stretch>
            <a:fillRect/>
          </a:stretch>
        </p:blipFill>
        <p:spPr bwMode="auto">
          <a:xfrm>
            <a:off x="1316038" y="1816100"/>
            <a:ext cx="6608762" cy="382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299" name="Content Placeholder 2"/>
          <p:cNvSpPr txBox="1">
            <a:spLocks/>
          </p:cNvSpPr>
          <p:nvPr/>
        </p:nvSpPr>
        <p:spPr bwMode="auto">
          <a:xfrm>
            <a:off x="228600" y="228600"/>
            <a:ext cx="8763000" cy="16764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lstStyle>
            <a:lvl1pPr marL="341313" indent="-341313" defTabSz="912813">
              <a:defRPr kumimoji="1" sz="2400">
                <a:solidFill>
                  <a:schemeClr val="tx1"/>
                </a:solidFill>
                <a:latin typeface="Times New Roman" panose="02020603050405020304" pitchFamily="18" charset="0"/>
              </a:defRPr>
            </a:lvl1pPr>
            <a:lvl2pPr defTabSz="912813">
              <a:defRPr kumimoji="1" sz="2400">
                <a:solidFill>
                  <a:schemeClr val="tx1"/>
                </a:solidFill>
                <a:latin typeface="Times New Roman" panose="02020603050405020304" pitchFamily="18" charset="0"/>
              </a:defRPr>
            </a:lvl2pPr>
            <a:lvl3pPr marL="401638" indent="-163513" defTabSz="912813">
              <a:defRPr kumimoji="1" sz="2400">
                <a:solidFill>
                  <a:schemeClr val="tx1"/>
                </a:solidFill>
                <a:latin typeface="Times New Roman" panose="02020603050405020304" pitchFamily="18" charset="0"/>
              </a:defRPr>
            </a:lvl3pPr>
            <a:lvl4pPr marL="630238" indent="-163513" defTabSz="912813">
              <a:defRPr kumimoji="1" sz="2400">
                <a:solidFill>
                  <a:schemeClr val="tx1"/>
                </a:solidFill>
                <a:latin typeface="Times New Roman" panose="02020603050405020304" pitchFamily="18" charset="0"/>
              </a:defRPr>
            </a:lvl4pPr>
            <a:lvl5pPr marL="858838" indent="-173038" defTabSz="912813">
              <a:defRPr kumimoji="1" sz="2400">
                <a:solidFill>
                  <a:schemeClr val="tx1"/>
                </a:solidFill>
                <a:latin typeface="Times New Roman" panose="02020603050405020304" pitchFamily="18" charset="0"/>
              </a:defRPr>
            </a:lvl5pPr>
            <a:lvl6pPr marL="1316038" indent="-173038" defTabSz="912813" eaLnBrk="0" fontAlgn="base" hangingPunct="0">
              <a:spcBef>
                <a:spcPct val="0"/>
              </a:spcBef>
              <a:spcAft>
                <a:spcPct val="0"/>
              </a:spcAft>
              <a:defRPr kumimoji="1" sz="2400">
                <a:solidFill>
                  <a:schemeClr val="tx1"/>
                </a:solidFill>
                <a:latin typeface="Times New Roman" panose="02020603050405020304" pitchFamily="18" charset="0"/>
              </a:defRPr>
            </a:lvl6pPr>
            <a:lvl7pPr marL="1773238" indent="-173038" defTabSz="912813" eaLnBrk="0" fontAlgn="base" hangingPunct="0">
              <a:spcBef>
                <a:spcPct val="0"/>
              </a:spcBef>
              <a:spcAft>
                <a:spcPct val="0"/>
              </a:spcAft>
              <a:defRPr kumimoji="1" sz="2400">
                <a:solidFill>
                  <a:schemeClr val="tx1"/>
                </a:solidFill>
                <a:latin typeface="Times New Roman" panose="02020603050405020304" pitchFamily="18" charset="0"/>
              </a:defRPr>
            </a:lvl7pPr>
            <a:lvl8pPr marL="2230438" indent="-173038" defTabSz="912813" eaLnBrk="0" fontAlgn="base" hangingPunct="0">
              <a:spcBef>
                <a:spcPct val="0"/>
              </a:spcBef>
              <a:spcAft>
                <a:spcPct val="0"/>
              </a:spcAft>
              <a:defRPr kumimoji="1" sz="2400">
                <a:solidFill>
                  <a:schemeClr val="tx1"/>
                </a:solidFill>
                <a:latin typeface="Times New Roman" panose="02020603050405020304" pitchFamily="18" charset="0"/>
              </a:defRPr>
            </a:lvl8pPr>
            <a:lvl9pPr marL="2687638" indent="-173038" defTabSz="912813" eaLnBrk="0" fontAlgn="base" hangingPunct="0">
              <a:spcBef>
                <a:spcPct val="0"/>
              </a:spcBef>
              <a:spcAft>
                <a:spcPct val="0"/>
              </a:spcAft>
              <a:defRPr kumimoji="1" sz="2400">
                <a:solidFill>
                  <a:schemeClr val="tx1"/>
                </a:solidFill>
                <a:latin typeface="Times New Roman" panose="02020603050405020304" pitchFamily="18" charset="0"/>
              </a:defRPr>
            </a:lvl9pPr>
          </a:lstStyle>
          <a:p>
            <a:pPr marL="0" lvl="1" algn="ctr">
              <a:spcBef>
                <a:spcPts val="300"/>
              </a:spcBef>
              <a:buClr>
                <a:schemeClr val="accent2"/>
              </a:buClr>
              <a:buFont typeface="Wingdings" panose="05000000000000000000" pitchFamily="2" charset="2"/>
              <a:buNone/>
            </a:pPr>
            <a:r>
              <a:rPr kumimoji="0" lang="en-US" altLang="en-US" sz="3800">
                <a:solidFill>
                  <a:srgbClr val="00B0F0"/>
                </a:solidFill>
                <a:latin typeface="Arial" panose="020B0604020202020204" pitchFamily="34" charset="0"/>
                <a:cs typeface="Arial" panose="020B0604020202020204" pitchFamily="34" charset="0"/>
              </a:rPr>
              <a:t>For bridge projects, the </a:t>
            </a:r>
            <a:r>
              <a:rPr kumimoji="0" lang="en-US" altLang="en-US" sz="3800">
                <a:solidFill>
                  <a:srgbClr val="FF6600"/>
                </a:solidFill>
                <a:latin typeface="Arial" panose="020B0604020202020204" pitchFamily="34" charset="0"/>
                <a:cs typeface="Arial" panose="020B0604020202020204" pitchFamily="34" charset="0"/>
              </a:rPr>
              <a:t>80</a:t>
            </a:r>
            <a:r>
              <a:rPr kumimoji="0" lang="en-US" altLang="en-US" sz="3800">
                <a:solidFill>
                  <a:srgbClr val="0070C0"/>
                </a:solidFill>
                <a:latin typeface="Arial" panose="020B0604020202020204" pitchFamily="34" charset="0"/>
                <a:cs typeface="Arial" panose="020B0604020202020204" pitchFamily="34" charset="0"/>
              </a:rPr>
              <a:t> </a:t>
            </a:r>
            <a:r>
              <a:rPr kumimoji="0" lang="en-US" altLang="en-US" sz="3800">
                <a:solidFill>
                  <a:srgbClr val="00B0F0"/>
                </a:solidFill>
                <a:latin typeface="Arial" panose="020B0604020202020204" pitchFamily="34" charset="0"/>
                <a:cs typeface="Arial" panose="020B0604020202020204" pitchFamily="34" charset="0"/>
              </a:rPr>
              <a:t>yr time frame is limiting as bridge life is </a:t>
            </a:r>
            <a:r>
              <a:rPr kumimoji="0" lang="en-US" altLang="en-US" sz="3800">
                <a:solidFill>
                  <a:srgbClr val="FF6600"/>
                </a:solidFill>
                <a:latin typeface="Arial" panose="020B0604020202020204" pitchFamily="34" charset="0"/>
                <a:cs typeface="Arial" panose="020B0604020202020204" pitchFamily="34" charset="0"/>
              </a:rPr>
              <a:t>100</a:t>
            </a:r>
            <a:r>
              <a:rPr kumimoji="0" lang="en-US" altLang="en-US" sz="3800">
                <a:solidFill>
                  <a:srgbClr val="00B0F0"/>
                </a:solidFill>
                <a:latin typeface="Arial" panose="020B0604020202020204" pitchFamily="34" charset="0"/>
                <a:cs typeface="Arial" panose="020B0604020202020204" pitchFamily="34" charset="0"/>
              </a:rPr>
              <a:t> yrs</a:t>
            </a:r>
            <a:endParaRPr kumimoji="0" lang="en-CA" altLang="en-US" sz="3800">
              <a:solidFill>
                <a:srgbClr val="00B0F0"/>
              </a:solidFill>
              <a:latin typeface="Arial" panose="020B0604020202020204" pitchFamily="34" charset="0"/>
              <a:cs typeface="Arial" panose="020B0604020202020204" pitchFamily="34" charset="0"/>
            </a:endParaRPr>
          </a:p>
        </p:txBody>
      </p:sp>
      <p:sp>
        <p:nvSpPr>
          <p:cNvPr id="55300" name="Slide Number Placeholder 2"/>
          <p:cNvSpPr txBox="1">
            <a:spLocks/>
          </p:cNvSpPr>
          <p:nvPr/>
        </p:nvSpPr>
        <p:spPr bwMode="auto">
          <a:xfrm>
            <a:off x="47625" y="6415088"/>
            <a:ext cx="790575"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309563">
              <a:spcBef>
                <a:spcPct val="20000"/>
              </a:spcBef>
              <a:buChar char="–"/>
              <a:defRPr>
                <a:solidFill>
                  <a:srgbClr val="00AAD2"/>
                </a:solidFill>
                <a:latin typeface="Arial" panose="020B0604020202020204" pitchFamily="34" charset="0"/>
              </a:defRPr>
            </a:lvl2pPr>
            <a:lvl3pPr indent="-327025">
              <a:spcBef>
                <a:spcPct val="20000"/>
              </a:spcBef>
              <a:buChar char="•"/>
              <a:defRPr>
                <a:solidFill>
                  <a:srgbClr val="00AAD2"/>
                </a:solidFill>
                <a:latin typeface="Arial" panose="020B0604020202020204" pitchFamily="34" charset="0"/>
              </a:defRPr>
            </a:lvl3pPr>
            <a:lvl4pPr marL="1262063" indent="-327025">
              <a:spcBef>
                <a:spcPct val="20000"/>
              </a:spcBef>
              <a:buChar char="–"/>
              <a:defRPr>
                <a:solidFill>
                  <a:srgbClr val="00AAD2"/>
                </a:solidFill>
                <a:latin typeface="Arial" panose="020B0604020202020204" pitchFamily="34" charset="0"/>
              </a:defRPr>
            </a:lvl4pPr>
            <a:lvl5pPr marL="2057400" indent="-322263">
              <a:spcBef>
                <a:spcPct val="20000"/>
              </a:spcBef>
              <a:buChar char="»"/>
              <a:defRPr>
                <a:solidFill>
                  <a:srgbClr val="00AAD2"/>
                </a:solidFill>
                <a:latin typeface="Arial" panose="020B0604020202020204" pitchFamily="34" charset="0"/>
              </a:defRPr>
            </a:lvl5pPr>
            <a:lvl6pPr marL="2514600" indent="-322263" eaLnBrk="0" fontAlgn="base" hangingPunct="0">
              <a:spcBef>
                <a:spcPct val="20000"/>
              </a:spcBef>
              <a:spcAft>
                <a:spcPct val="0"/>
              </a:spcAft>
              <a:buChar char="»"/>
              <a:defRPr>
                <a:solidFill>
                  <a:srgbClr val="00AAD2"/>
                </a:solidFill>
                <a:latin typeface="Arial" panose="020B0604020202020204" pitchFamily="34" charset="0"/>
              </a:defRPr>
            </a:lvl6pPr>
            <a:lvl7pPr marL="2971800" indent="-322263" eaLnBrk="0" fontAlgn="base" hangingPunct="0">
              <a:spcBef>
                <a:spcPct val="20000"/>
              </a:spcBef>
              <a:spcAft>
                <a:spcPct val="0"/>
              </a:spcAft>
              <a:buChar char="»"/>
              <a:defRPr>
                <a:solidFill>
                  <a:srgbClr val="00AAD2"/>
                </a:solidFill>
                <a:latin typeface="Arial" panose="020B0604020202020204" pitchFamily="34" charset="0"/>
              </a:defRPr>
            </a:lvl7pPr>
            <a:lvl8pPr marL="3429000" indent="-322263" eaLnBrk="0" fontAlgn="base" hangingPunct="0">
              <a:spcBef>
                <a:spcPct val="20000"/>
              </a:spcBef>
              <a:spcAft>
                <a:spcPct val="0"/>
              </a:spcAft>
              <a:buChar char="»"/>
              <a:defRPr>
                <a:solidFill>
                  <a:srgbClr val="00AAD2"/>
                </a:solidFill>
                <a:latin typeface="Arial" panose="020B0604020202020204" pitchFamily="34" charset="0"/>
              </a:defRPr>
            </a:lvl8pPr>
            <a:lvl9pPr marL="3886200" indent="-322263" eaLnBrk="0" fontAlgn="base" hangingPunct="0">
              <a:spcBef>
                <a:spcPct val="20000"/>
              </a:spcBef>
              <a:spcAft>
                <a:spcPct val="0"/>
              </a:spcAft>
              <a:buChar char="»"/>
              <a:defRPr>
                <a:solidFill>
                  <a:srgbClr val="00AAD2"/>
                </a:solidFill>
                <a:latin typeface="Arial" panose="020B0604020202020204" pitchFamily="34" charset="0"/>
              </a:defRPr>
            </a:lvl9pPr>
          </a:lstStyle>
          <a:p>
            <a:pPr eaLnBrk="1" hangingPunct="1">
              <a:spcBef>
                <a:spcPct val="0"/>
              </a:spcBef>
              <a:buFontTx/>
              <a:buNone/>
            </a:pPr>
            <a:fld id="{F06A54D8-BD19-40C1-9E0D-FA75BD4BEA22}" type="slidenum">
              <a:rPr lang="en-US" altLang="en-US" sz="1800">
                <a:solidFill>
                  <a:srgbClr val="4D4D4D"/>
                </a:solidFill>
                <a:cs typeface="Arial" panose="020B0604020202020204" pitchFamily="34" charset="0"/>
              </a:rPr>
              <a:pPr eaLnBrk="1" hangingPunct="1">
                <a:spcBef>
                  <a:spcPct val="0"/>
                </a:spcBef>
                <a:buFontTx/>
                <a:buNone/>
              </a:pPr>
              <a:t>22</a:t>
            </a:fld>
            <a:endParaRPr lang="en-US" altLang="en-US" sz="1800">
              <a:solidFill>
                <a:srgbClr val="4D4D4D"/>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3"/>
          <p:cNvSpPr>
            <a:spLocks noGrp="1" noChangeArrowheads="1"/>
          </p:cNvSpPr>
          <p:nvPr>
            <p:ph type="subTitle" idx="1"/>
          </p:nvPr>
        </p:nvSpPr>
        <p:spPr>
          <a:xfrm>
            <a:off x="533400" y="1600200"/>
            <a:ext cx="8153400" cy="3124200"/>
          </a:xfrm>
        </p:spPr>
        <p:txBody>
          <a:bodyPr/>
          <a:lstStyle/>
          <a:p>
            <a:pPr eaLnBrk="1" hangingPunct="1"/>
            <a:r>
              <a:rPr lang="en-US" altLang="en-US" sz="6000" smtClean="0"/>
              <a:t>Differences from MAE</a:t>
            </a:r>
          </a:p>
        </p:txBody>
      </p:sp>
      <p:sp>
        <p:nvSpPr>
          <p:cNvPr id="57347" name="Slide Number Placeholder 1"/>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C246D501-9C6D-452C-912A-EA707C574D03}" type="slidenum">
              <a:rPr lang="en-CA" altLang="en-US" sz="1800">
                <a:solidFill>
                  <a:srgbClr val="FFFFFF"/>
                </a:solidFill>
                <a:latin typeface="Arial" panose="020B0604020202020204" pitchFamily="34" charset="0"/>
              </a:rPr>
              <a:pPr>
                <a:spcBef>
                  <a:spcPct val="0"/>
                </a:spcBef>
                <a:buFontTx/>
                <a:buNone/>
              </a:pPr>
              <a:t>23</a:t>
            </a:fld>
            <a:endParaRPr lang="en-CA" altLang="en-US" sz="1800">
              <a:solidFill>
                <a:srgbClr val="FFFFFF"/>
              </a:solidFill>
              <a:latin typeface="Arial" panose="020B0604020202020204" pitchFamily="34"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idx="1"/>
          </p:nvPr>
        </p:nvSpPr>
        <p:spPr>
          <a:xfrm>
            <a:off x="457200" y="1557338"/>
            <a:ext cx="7467600" cy="4538662"/>
          </a:xfrm>
        </p:spPr>
        <p:txBody>
          <a:bodyPr/>
          <a:lstStyle/>
          <a:p>
            <a:r>
              <a:rPr lang="en-US" altLang="en-US" sz="2400" smtClean="0">
                <a:solidFill>
                  <a:srgbClr val="002060"/>
                </a:solidFill>
                <a:cs typeface="Arial" panose="020B0604020202020204" pitchFamily="34" charset="0"/>
              </a:rPr>
              <a:t>MAE is a tool that was developed based on similar decision making tools used in other jurisdictions.</a:t>
            </a:r>
          </a:p>
          <a:p>
            <a:r>
              <a:rPr lang="en-US" altLang="en-US" sz="2400" smtClean="0">
                <a:solidFill>
                  <a:srgbClr val="002060"/>
                </a:solidFill>
                <a:cs typeface="Arial" panose="020B0604020202020204" pitchFamily="34" charset="0"/>
              </a:rPr>
              <a:t>It is intended to make decisions on a preferred option(s) at planning levels </a:t>
            </a:r>
          </a:p>
          <a:p>
            <a:pPr marL="752475" lvl="3" indent="-342900" eaLnBrk="1" hangingPunct="1">
              <a:buClr>
                <a:schemeClr val="tx1"/>
              </a:buClr>
            </a:pPr>
            <a:r>
              <a:rPr lang="en-US" altLang="en-US" sz="2400" smtClean="0">
                <a:solidFill>
                  <a:srgbClr val="FF6600"/>
                </a:solidFill>
                <a:cs typeface="Arial" panose="020B0604020202020204" pitchFamily="34" charset="0"/>
              </a:rPr>
              <a:t>where there are significant differences between options, </a:t>
            </a:r>
          </a:p>
          <a:p>
            <a:pPr marL="752475" lvl="3" indent="-342900" eaLnBrk="1" hangingPunct="1">
              <a:buClr>
                <a:schemeClr val="tx1"/>
              </a:buClr>
            </a:pPr>
            <a:r>
              <a:rPr lang="en-US" altLang="en-US" sz="2400" smtClean="0">
                <a:solidFill>
                  <a:srgbClr val="FF6600"/>
                </a:solidFill>
                <a:cs typeface="Arial" panose="020B0604020202020204" pitchFamily="34" charset="0"/>
              </a:rPr>
              <a:t>data and information are incomplete, and </a:t>
            </a:r>
          </a:p>
          <a:p>
            <a:pPr marL="752475" lvl="3" indent="-342900" eaLnBrk="1" hangingPunct="1">
              <a:buClr>
                <a:schemeClr val="tx1"/>
              </a:buClr>
            </a:pPr>
            <a:r>
              <a:rPr lang="en-US" altLang="en-US" sz="2400" smtClean="0">
                <a:solidFill>
                  <a:srgbClr val="FF6600"/>
                </a:solidFill>
                <a:cs typeface="Arial" panose="020B0604020202020204" pitchFamily="34" charset="0"/>
              </a:rPr>
              <a:t>objectives are contradictory.</a:t>
            </a:r>
          </a:p>
          <a:p>
            <a:r>
              <a:rPr lang="en-US" altLang="en-US" sz="2400" smtClean="0">
                <a:solidFill>
                  <a:srgbClr val="002060"/>
                </a:solidFill>
                <a:cs typeface="Arial" panose="020B0604020202020204" pitchFamily="34" charset="0"/>
              </a:rPr>
              <a:t>In contrast, at more detailed levels of planning and design, where options are close together and data and information are more reliable, BC Analysis is a more appropriate tool.</a:t>
            </a:r>
            <a:endParaRPr lang="en-CA" altLang="en-US" sz="2400" smtClean="0">
              <a:solidFill>
                <a:srgbClr val="002060"/>
              </a:solidFill>
              <a:cs typeface="Arial" panose="020B0604020202020204" pitchFamily="34" charset="0"/>
            </a:endParaRPr>
          </a:p>
          <a:p>
            <a:pPr marL="174625" lvl="1" indent="-342900" eaLnBrk="1" hangingPunct="1">
              <a:buClr>
                <a:schemeClr val="tx1"/>
              </a:buClr>
              <a:buFont typeface="Arial" panose="020B0604020202020204" pitchFamily="34" charset="0"/>
              <a:buChar char="•"/>
            </a:pPr>
            <a:endParaRPr lang="en-US" altLang="en-US" sz="2800" smtClean="0">
              <a:solidFill>
                <a:srgbClr val="002060"/>
              </a:solidFill>
              <a:cs typeface="Arial" panose="020B0604020202020204" pitchFamily="34" charset="0"/>
              <a:sym typeface="Gill Sans"/>
            </a:endParaRPr>
          </a:p>
        </p:txBody>
      </p:sp>
      <p:sp>
        <p:nvSpPr>
          <p:cNvPr id="59395" name="TextBox 6"/>
          <p:cNvSpPr txBox="1">
            <a:spLocks noChangeArrowheads="1"/>
          </p:cNvSpPr>
          <p:nvPr/>
        </p:nvSpPr>
        <p:spPr bwMode="auto">
          <a:xfrm>
            <a:off x="457200" y="101600"/>
            <a:ext cx="81534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defTabSz="912813">
              <a:defRPr kumimoji="1" sz="2400">
                <a:solidFill>
                  <a:schemeClr val="tx1"/>
                </a:solidFill>
                <a:latin typeface="Times New Roman" panose="02020603050405020304" pitchFamily="18" charset="0"/>
              </a:defRPr>
            </a:lvl1pPr>
            <a:lvl2pPr marL="742950" indent="-285750" defTabSz="912813">
              <a:defRPr kumimoji="1" sz="2400">
                <a:solidFill>
                  <a:schemeClr val="tx1"/>
                </a:solidFill>
                <a:latin typeface="Times New Roman" panose="02020603050405020304" pitchFamily="18" charset="0"/>
              </a:defRPr>
            </a:lvl2pPr>
            <a:lvl3pPr marL="1143000" indent="-228600" defTabSz="912813">
              <a:defRPr kumimoji="1" sz="2400">
                <a:solidFill>
                  <a:schemeClr val="tx1"/>
                </a:solidFill>
                <a:latin typeface="Times New Roman" panose="02020603050405020304" pitchFamily="18" charset="0"/>
              </a:defRPr>
            </a:lvl3pPr>
            <a:lvl4pPr marL="1600200" indent="-228600" defTabSz="912813">
              <a:defRPr kumimoji="1" sz="2400">
                <a:solidFill>
                  <a:schemeClr val="tx1"/>
                </a:solidFill>
                <a:latin typeface="Times New Roman" panose="02020603050405020304" pitchFamily="18" charset="0"/>
              </a:defRPr>
            </a:lvl4pPr>
            <a:lvl5pPr marL="2057400" indent="-228600" defTabSz="912813">
              <a:defRPr kumimoji="1" sz="2400">
                <a:solidFill>
                  <a:schemeClr val="tx1"/>
                </a:solidFill>
                <a:latin typeface="Times New Roman" panose="02020603050405020304" pitchFamily="18" charset="0"/>
              </a:defRPr>
            </a:lvl5pPr>
            <a:lvl6pPr marL="2514600" indent="-228600" defTabSz="912813"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defTabSz="912813"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defTabSz="912813"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defTabSz="912813" eaLnBrk="0" fontAlgn="base" hangingPunct="0">
              <a:spcBef>
                <a:spcPct val="0"/>
              </a:spcBef>
              <a:spcAft>
                <a:spcPct val="0"/>
              </a:spcAft>
              <a:defRPr kumimoji="1" sz="2400">
                <a:solidFill>
                  <a:schemeClr val="tx1"/>
                </a:solidFill>
                <a:latin typeface="Times New Roman" panose="02020603050405020304" pitchFamily="18" charset="0"/>
              </a:defRPr>
            </a:lvl9pPr>
          </a:lstStyle>
          <a:p>
            <a:pPr eaLnBrk="1" hangingPunct="1"/>
            <a:r>
              <a:rPr lang="en-US" altLang="en-US" sz="3600">
                <a:solidFill>
                  <a:srgbClr val="00B0F0"/>
                </a:solidFill>
                <a:latin typeface="Arial" panose="020B0604020202020204" pitchFamily="34" charset="0"/>
                <a:cs typeface="Arial" panose="020B0604020202020204" pitchFamily="34" charset="0"/>
              </a:rPr>
              <a:t>What is Multiple Account Evaluation (MAE)?</a:t>
            </a:r>
            <a:endParaRPr lang="en-CA" altLang="en-US" sz="3600">
              <a:solidFill>
                <a:srgbClr val="00B0F0"/>
              </a:solidFill>
              <a:latin typeface="Arial" panose="020B0604020202020204" pitchFamily="34" charset="0"/>
              <a:cs typeface="Arial" panose="020B0604020202020204" pitchFamily="34" charset="0"/>
            </a:endParaRPr>
          </a:p>
        </p:txBody>
      </p:sp>
      <p:sp>
        <p:nvSpPr>
          <p:cNvPr id="59396" name="Slide Number Placeholder 2"/>
          <p:cNvSpPr txBox="1">
            <a:spLocks/>
          </p:cNvSpPr>
          <p:nvPr/>
        </p:nvSpPr>
        <p:spPr bwMode="auto">
          <a:xfrm>
            <a:off x="47625" y="6415088"/>
            <a:ext cx="790575"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309563">
              <a:spcBef>
                <a:spcPct val="20000"/>
              </a:spcBef>
              <a:buChar char="–"/>
              <a:defRPr>
                <a:solidFill>
                  <a:srgbClr val="00AAD2"/>
                </a:solidFill>
                <a:latin typeface="Arial" panose="020B0604020202020204" pitchFamily="34" charset="0"/>
              </a:defRPr>
            </a:lvl2pPr>
            <a:lvl3pPr indent="-327025">
              <a:spcBef>
                <a:spcPct val="20000"/>
              </a:spcBef>
              <a:buChar char="•"/>
              <a:defRPr>
                <a:solidFill>
                  <a:srgbClr val="00AAD2"/>
                </a:solidFill>
                <a:latin typeface="Arial" panose="020B0604020202020204" pitchFamily="34" charset="0"/>
              </a:defRPr>
            </a:lvl3pPr>
            <a:lvl4pPr marL="1262063" indent="-327025">
              <a:spcBef>
                <a:spcPct val="20000"/>
              </a:spcBef>
              <a:buChar char="–"/>
              <a:defRPr>
                <a:solidFill>
                  <a:srgbClr val="00AAD2"/>
                </a:solidFill>
                <a:latin typeface="Arial" panose="020B0604020202020204" pitchFamily="34" charset="0"/>
              </a:defRPr>
            </a:lvl4pPr>
            <a:lvl5pPr marL="2057400" indent="-322263">
              <a:spcBef>
                <a:spcPct val="20000"/>
              </a:spcBef>
              <a:buChar char="»"/>
              <a:defRPr>
                <a:solidFill>
                  <a:srgbClr val="00AAD2"/>
                </a:solidFill>
                <a:latin typeface="Arial" panose="020B0604020202020204" pitchFamily="34" charset="0"/>
              </a:defRPr>
            </a:lvl5pPr>
            <a:lvl6pPr marL="2514600" indent="-322263" eaLnBrk="0" fontAlgn="base" hangingPunct="0">
              <a:spcBef>
                <a:spcPct val="20000"/>
              </a:spcBef>
              <a:spcAft>
                <a:spcPct val="0"/>
              </a:spcAft>
              <a:buChar char="»"/>
              <a:defRPr>
                <a:solidFill>
                  <a:srgbClr val="00AAD2"/>
                </a:solidFill>
                <a:latin typeface="Arial" panose="020B0604020202020204" pitchFamily="34" charset="0"/>
              </a:defRPr>
            </a:lvl6pPr>
            <a:lvl7pPr marL="2971800" indent="-322263" eaLnBrk="0" fontAlgn="base" hangingPunct="0">
              <a:spcBef>
                <a:spcPct val="20000"/>
              </a:spcBef>
              <a:spcAft>
                <a:spcPct val="0"/>
              </a:spcAft>
              <a:buChar char="»"/>
              <a:defRPr>
                <a:solidFill>
                  <a:srgbClr val="00AAD2"/>
                </a:solidFill>
                <a:latin typeface="Arial" panose="020B0604020202020204" pitchFamily="34" charset="0"/>
              </a:defRPr>
            </a:lvl7pPr>
            <a:lvl8pPr marL="3429000" indent="-322263" eaLnBrk="0" fontAlgn="base" hangingPunct="0">
              <a:spcBef>
                <a:spcPct val="20000"/>
              </a:spcBef>
              <a:spcAft>
                <a:spcPct val="0"/>
              </a:spcAft>
              <a:buChar char="»"/>
              <a:defRPr>
                <a:solidFill>
                  <a:srgbClr val="00AAD2"/>
                </a:solidFill>
                <a:latin typeface="Arial" panose="020B0604020202020204" pitchFamily="34" charset="0"/>
              </a:defRPr>
            </a:lvl8pPr>
            <a:lvl9pPr marL="3886200" indent="-322263" eaLnBrk="0" fontAlgn="base" hangingPunct="0">
              <a:spcBef>
                <a:spcPct val="20000"/>
              </a:spcBef>
              <a:spcAft>
                <a:spcPct val="0"/>
              </a:spcAft>
              <a:buChar char="»"/>
              <a:defRPr>
                <a:solidFill>
                  <a:srgbClr val="00AAD2"/>
                </a:solidFill>
                <a:latin typeface="Arial" panose="020B0604020202020204" pitchFamily="34" charset="0"/>
              </a:defRPr>
            </a:lvl9pPr>
          </a:lstStyle>
          <a:p>
            <a:pPr eaLnBrk="1" hangingPunct="1">
              <a:spcBef>
                <a:spcPct val="0"/>
              </a:spcBef>
              <a:buFontTx/>
              <a:buNone/>
            </a:pPr>
            <a:fld id="{CDF1B790-0024-4484-8057-B6EE35F56B66}" type="slidenum">
              <a:rPr lang="en-US" altLang="en-US" sz="1800">
                <a:solidFill>
                  <a:srgbClr val="4D4D4D"/>
                </a:solidFill>
                <a:cs typeface="Arial" panose="020B0604020202020204" pitchFamily="34" charset="0"/>
              </a:rPr>
              <a:pPr eaLnBrk="1" hangingPunct="1">
                <a:spcBef>
                  <a:spcPct val="0"/>
                </a:spcBef>
                <a:buFontTx/>
                <a:buNone/>
              </a:pPr>
              <a:t>24</a:t>
            </a:fld>
            <a:endParaRPr lang="en-US" altLang="en-US" sz="1800">
              <a:solidFill>
                <a:srgbClr val="4D4D4D"/>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3"/>
          <p:cNvSpPr>
            <a:spLocks noChangeArrowheads="1"/>
          </p:cNvSpPr>
          <p:nvPr/>
        </p:nvSpPr>
        <p:spPr bwMode="auto">
          <a:xfrm>
            <a:off x="228600" y="381000"/>
            <a:ext cx="8382000" cy="7080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kumimoji="1" sz="2400">
                <a:solidFill>
                  <a:schemeClr val="tx1"/>
                </a:solidFill>
                <a:latin typeface="Times New Roman" panose="02020603050405020304" pitchFamily="18" charset="0"/>
              </a:defRPr>
            </a:lvl1pPr>
            <a:lvl2pPr>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lvl="1"/>
            <a:r>
              <a:rPr kumimoji="0" lang="en-US" altLang="en-US" sz="4000">
                <a:solidFill>
                  <a:srgbClr val="00B0F0"/>
                </a:solidFill>
                <a:latin typeface="Arial" panose="020B0604020202020204" pitchFamily="34" charset="0"/>
                <a:cs typeface="Arial" panose="020B0604020202020204" pitchFamily="34" charset="0"/>
              </a:rPr>
              <a:t>Levels of Transportation Planning</a:t>
            </a:r>
            <a:endParaRPr kumimoji="0" lang="en-US" altLang="en-US" sz="4000">
              <a:solidFill>
                <a:srgbClr val="0070C0"/>
              </a:solidFill>
              <a:latin typeface="Arial" panose="020B0604020202020204" pitchFamily="34" charset="0"/>
              <a:cs typeface="Arial" panose="020B0604020202020204" pitchFamily="34" charset="0"/>
            </a:endParaRPr>
          </a:p>
        </p:txBody>
      </p:sp>
      <p:sp>
        <p:nvSpPr>
          <p:cNvPr id="61443" name="Slide Number Placeholder 2"/>
          <p:cNvSpPr txBox="1">
            <a:spLocks/>
          </p:cNvSpPr>
          <p:nvPr/>
        </p:nvSpPr>
        <p:spPr bwMode="auto">
          <a:xfrm>
            <a:off x="47625" y="6415088"/>
            <a:ext cx="790575"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309563">
              <a:spcBef>
                <a:spcPct val="20000"/>
              </a:spcBef>
              <a:buChar char="–"/>
              <a:defRPr>
                <a:solidFill>
                  <a:srgbClr val="00AAD2"/>
                </a:solidFill>
                <a:latin typeface="Arial" panose="020B0604020202020204" pitchFamily="34" charset="0"/>
              </a:defRPr>
            </a:lvl2pPr>
            <a:lvl3pPr indent="-327025">
              <a:spcBef>
                <a:spcPct val="20000"/>
              </a:spcBef>
              <a:buChar char="•"/>
              <a:defRPr>
                <a:solidFill>
                  <a:srgbClr val="00AAD2"/>
                </a:solidFill>
                <a:latin typeface="Arial" panose="020B0604020202020204" pitchFamily="34" charset="0"/>
              </a:defRPr>
            </a:lvl3pPr>
            <a:lvl4pPr marL="1262063" indent="-327025">
              <a:spcBef>
                <a:spcPct val="20000"/>
              </a:spcBef>
              <a:buChar char="–"/>
              <a:defRPr>
                <a:solidFill>
                  <a:srgbClr val="00AAD2"/>
                </a:solidFill>
                <a:latin typeface="Arial" panose="020B0604020202020204" pitchFamily="34" charset="0"/>
              </a:defRPr>
            </a:lvl4pPr>
            <a:lvl5pPr marL="2057400" indent="-322263">
              <a:spcBef>
                <a:spcPct val="20000"/>
              </a:spcBef>
              <a:buChar char="»"/>
              <a:defRPr>
                <a:solidFill>
                  <a:srgbClr val="00AAD2"/>
                </a:solidFill>
                <a:latin typeface="Arial" panose="020B0604020202020204" pitchFamily="34" charset="0"/>
              </a:defRPr>
            </a:lvl5pPr>
            <a:lvl6pPr marL="2514600" indent="-322263" eaLnBrk="0" fontAlgn="base" hangingPunct="0">
              <a:spcBef>
                <a:spcPct val="20000"/>
              </a:spcBef>
              <a:spcAft>
                <a:spcPct val="0"/>
              </a:spcAft>
              <a:buChar char="»"/>
              <a:defRPr>
                <a:solidFill>
                  <a:srgbClr val="00AAD2"/>
                </a:solidFill>
                <a:latin typeface="Arial" panose="020B0604020202020204" pitchFamily="34" charset="0"/>
              </a:defRPr>
            </a:lvl6pPr>
            <a:lvl7pPr marL="2971800" indent="-322263" eaLnBrk="0" fontAlgn="base" hangingPunct="0">
              <a:spcBef>
                <a:spcPct val="20000"/>
              </a:spcBef>
              <a:spcAft>
                <a:spcPct val="0"/>
              </a:spcAft>
              <a:buChar char="»"/>
              <a:defRPr>
                <a:solidFill>
                  <a:srgbClr val="00AAD2"/>
                </a:solidFill>
                <a:latin typeface="Arial" panose="020B0604020202020204" pitchFamily="34" charset="0"/>
              </a:defRPr>
            </a:lvl7pPr>
            <a:lvl8pPr marL="3429000" indent="-322263" eaLnBrk="0" fontAlgn="base" hangingPunct="0">
              <a:spcBef>
                <a:spcPct val="20000"/>
              </a:spcBef>
              <a:spcAft>
                <a:spcPct val="0"/>
              </a:spcAft>
              <a:buChar char="»"/>
              <a:defRPr>
                <a:solidFill>
                  <a:srgbClr val="00AAD2"/>
                </a:solidFill>
                <a:latin typeface="Arial" panose="020B0604020202020204" pitchFamily="34" charset="0"/>
              </a:defRPr>
            </a:lvl8pPr>
            <a:lvl9pPr marL="3886200" indent="-322263" eaLnBrk="0" fontAlgn="base" hangingPunct="0">
              <a:spcBef>
                <a:spcPct val="20000"/>
              </a:spcBef>
              <a:spcAft>
                <a:spcPct val="0"/>
              </a:spcAft>
              <a:buChar char="»"/>
              <a:defRPr>
                <a:solidFill>
                  <a:srgbClr val="00AAD2"/>
                </a:solidFill>
                <a:latin typeface="Arial" panose="020B0604020202020204" pitchFamily="34" charset="0"/>
              </a:defRPr>
            </a:lvl9pPr>
          </a:lstStyle>
          <a:p>
            <a:pPr eaLnBrk="1" hangingPunct="1">
              <a:spcBef>
                <a:spcPct val="0"/>
              </a:spcBef>
              <a:buFontTx/>
              <a:buNone/>
            </a:pPr>
            <a:fld id="{1154F95E-F08A-4639-AFAB-24EEFFAA3A39}" type="slidenum">
              <a:rPr lang="en-US" altLang="en-US" sz="1800">
                <a:solidFill>
                  <a:srgbClr val="4D4D4D"/>
                </a:solidFill>
                <a:cs typeface="Arial" panose="020B0604020202020204" pitchFamily="34" charset="0"/>
              </a:rPr>
              <a:pPr eaLnBrk="1" hangingPunct="1">
                <a:spcBef>
                  <a:spcPct val="0"/>
                </a:spcBef>
                <a:buFontTx/>
                <a:buNone/>
              </a:pPr>
              <a:t>25</a:t>
            </a:fld>
            <a:endParaRPr lang="en-US" altLang="en-US" sz="1800">
              <a:solidFill>
                <a:srgbClr val="4D4D4D"/>
              </a:solidFill>
              <a:cs typeface="Arial" panose="020B0604020202020204" pitchFamily="34" charset="0"/>
            </a:endParaRPr>
          </a:p>
        </p:txBody>
      </p:sp>
      <p:sp>
        <p:nvSpPr>
          <p:cNvPr id="61444" name="Content Placeholder 2"/>
          <p:cNvSpPr>
            <a:spLocks noGrp="1"/>
          </p:cNvSpPr>
          <p:nvPr>
            <p:ph idx="1"/>
          </p:nvPr>
        </p:nvSpPr>
        <p:spPr>
          <a:xfrm>
            <a:off x="717550" y="1403350"/>
            <a:ext cx="7204075" cy="5054600"/>
          </a:xfrm>
        </p:spPr>
        <p:txBody>
          <a:bodyPr/>
          <a:lstStyle/>
          <a:p>
            <a:pPr marL="0" indent="0">
              <a:buFontTx/>
              <a:buNone/>
            </a:pPr>
            <a:endParaRPr lang="en-US" altLang="en-US" smtClean="0"/>
          </a:p>
          <a:p>
            <a:pPr marL="0" indent="0">
              <a:buFontTx/>
              <a:buNone/>
            </a:pPr>
            <a:r>
              <a:rPr lang="en-US" altLang="en-US" sz="2400" smtClean="0"/>
              <a:t>Network/System</a:t>
            </a:r>
          </a:p>
          <a:p>
            <a:pPr marL="0" indent="0">
              <a:buFontTx/>
              <a:buNone/>
            </a:pPr>
            <a:endParaRPr lang="en-US" altLang="en-US" smtClean="0"/>
          </a:p>
          <a:p>
            <a:pPr marL="0" indent="0">
              <a:buFontTx/>
              <a:buNone/>
            </a:pPr>
            <a:endParaRPr lang="en-US" altLang="en-US" smtClean="0"/>
          </a:p>
          <a:p>
            <a:pPr marL="0" indent="0">
              <a:buFontTx/>
              <a:buNone/>
            </a:pPr>
            <a:r>
              <a:rPr lang="en-US" altLang="en-US" sz="2400" smtClean="0"/>
              <a:t>Conceptual</a:t>
            </a:r>
          </a:p>
          <a:p>
            <a:pPr marL="0" indent="0">
              <a:buFontTx/>
              <a:buNone/>
            </a:pPr>
            <a:endParaRPr lang="en-US" altLang="en-US" smtClean="0"/>
          </a:p>
          <a:p>
            <a:pPr marL="0" indent="0">
              <a:buFontTx/>
              <a:buNone/>
            </a:pPr>
            <a:endParaRPr lang="en-US" altLang="en-US" smtClean="0"/>
          </a:p>
          <a:p>
            <a:pPr marL="0" indent="0">
              <a:buFontTx/>
              <a:buNone/>
            </a:pPr>
            <a:r>
              <a:rPr lang="en-US" altLang="en-US" sz="2400" smtClean="0"/>
              <a:t>Functional</a:t>
            </a:r>
          </a:p>
          <a:p>
            <a:pPr marL="0" indent="0">
              <a:buFontTx/>
              <a:buNone/>
            </a:pPr>
            <a:endParaRPr lang="en-US" altLang="en-US" smtClean="0"/>
          </a:p>
          <a:p>
            <a:pPr marL="0" indent="0">
              <a:buFontTx/>
              <a:buNone/>
            </a:pPr>
            <a:endParaRPr lang="en-US" altLang="en-US" smtClean="0"/>
          </a:p>
          <a:p>
            <a:pPr marL="0" indent="0">
              <a:buFontTx/>
              <a:buNone/>
            </a:pPr>
            <a:r>
              <a:rPr lang="en-US" altLang="en-US" sz="2400" smtClean="0"/>
              <a:t>Operational</a:t>
            </a:r>
            <a:endParaRPr lang="en-CA" altLang="en-US" sz="2400" smtClean="0"/>
          </a:p>
        </p:txBody>
      </p:sp>
      <p:sp>
        <p:nvSpPr>
          <p:cNvPr id="7" name="Isosceles Triangle 6"/>
          <p:cNvSpPr/>
          <p:nvPr/>
        </p:nvSpPr>
        <p:spPr bwMode="auto">
          <a:xfrm rot="10800000">
            <a:off x="4127500" y="1801813"/>
            <a:ext cx="3006725" cy="4402137"/>
          </a:xfrm>
          <a:prstGeom prst="triangle">
            <a:avLst/>
          </a:prstGeom>
          <a:noFill/>
          <a:ln w="38100" cap="flat" cmpd="sng" algn="ctr">
            <a:solidFill>
              <a:schemeClr val="accent6">
                <a:lumMod val="60000"/>
                <a:lumOff val="40000"/>
              </a:schemeClr>
            </a:solidFill>
            <a:prstDash val="solid"/>
            <a:round/>
            <a:headEnd type="none" w="med" len="med"/>
            <a:tailEnd type="none" w="med" len="med"/>
          </a:ln>
          <a:effectLst/>
        </p:spPr>
        <p:txBody>
          <a:bodyPr/>
          <a:lstStyle/>
          <a:p>
            <a:pPr>
              <a:defRPr/>
            </a:pPr>
            <a:endParaRPr lang="en-CA">
              <a:latin typeface="Arial" charset="0"/>
            </a:endParaRPr>
          </a:p>
        </p:txBody>
      </p:sp>
      <p:cxnSp>
        <p:nvCxnSpPr>
          <p:cNvPr id="8" name="Straight Arrow Connector 7"/>
          <p:cNvCxnSpPr/>
          <p:nvPr/>
        </p:nvCxnSpPr>
        <p:spPr bwMode="auto">
          <a:xfrm>
            <a:off x="4287838" y="2244725"/>
            <a:ext cx="2686050" cy="0"/>
          </a:xfrm>
          <a:prstGeom prst="straightConnector1">
            <a:avLst/>
          </a:prstGeom>
          <a:solidFill>
            <a:schemeClr val="accent1"/>
          </a:solidFill>
          <a:ln w="28575" cap="flat" cmpd="sng" algn="ctr">
            <a:solidFill>
              <a:schemeClr val="accent6">
                <a:lumMod val="75000"/>
              </a:schemeClr>
            </a:solidFill>
            <a:prstDash val="solid"/>
            <a:round/>
            <a:headEnd type="arrow"/>
            <a:tailEnd type="arrow"/>
          </a:ln>
          <a:effectLst/>
        </p:spPr>
      </p:cxnSp>
      <p:cxnSp>
        <p:nvCxnSpPr>
          <p:cNvPr id="9" name="Straight Arrow Connector 8"/>
          <p:cNvCxnSpPr/>
          <p:nvPr/>
        </p:nvCxnSpPr>
        <p:spPr bwMode="auto">
          <a:xfrm>
            <a:off x="4651375" y="3321050"/>
            <a:ext cx="1958975" cy="0"/>
          </a:xfrm>
          <a:prstGeom prst="straightConnector1">
            <a:avLst/>
          </a:prstGeom>
          <a:solidFill>
            <a:schemeClr val="accent1"/>
          </a:solidFill>
          <a:ln w="28575" cap="flat" cmpd="sng" algn="ctr">
            <a:solidFill>
              <a:schemeClr val="accent6">
                <a:lumMod val="75000"/>
              </a:schemeClr>
            </a:solidFill>
            <a:prstDash val="solid"/>
            <a:round/>
            <a:headEnd type="arrow"/>
            <a:tailEnd type="arrow"/>
          </a:ln>
          <a:effectLst/>
        </p:spPr>
      </p:cxnSp>
      <p:cxnSp>
        <p:nvCxnSpPr>
          <p:cNvPr id="10" name="Straight Arrow Connector 9"/>
          <p:cNvCxnSpPr/>
          <p:nvPr/>
        </p:nvCxnSpPr>
        <p:spPr bwMode="auto">
          <a:xfrm>
            <a:off x="5267325" y="5218113"/>
            <a:ext cx="688975" cy="0"/>
          </a:xfrm>
          <a:prstGeom prst="straightConnector1">
            <a:avLst/>
          </a:prstGeom>
          <a:solidFill>
            <a:schemeClr val="accent1"/>
          </a:solidFill>
          <a:ln w="28575" cap="flat" cmpd="sng" algn="ctr">
            <a:solidFill>
              <a:schemeClr val="accent6">
                <a:lumMod val="75000"/>
              </a:schemeClr>
            </a:solidFill>
            <a:prstDash val="solid"/>
            <a:round/>
            <a:headEnd type="arrow"/>
            <a:tailEnd type="arrow"/>
          </a:ln>
          <a:effectLst/>
        </p:spPr>
      </p:cxnSp>
      <p:sp>
        <p:nvSpPr>
          <p:cNvPr id="61449" name="TextBox 15"/>
          <p:cNvSpPr txBox="1">
            <a:spLocks noChangeArrowheads="1"/>
          </p:cNvSpPr>
          <p:nvPr/>
        </p:nvSpPr>
        <p:spPr bwMode="auto">
          <a:xfrm rot="5400000">
            <a:off x="5701506" y="3437732"/>
            <a:ext cx="38560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rgbClr val="005072"/>
                </a:solidFill>
                <a:latin typeface="Arial" panose="020B0604020202020204" pitchFamily="34" charset="0"/>
              </a:defRPr>
            </a:lvl1pPr>
            <a:lvl2pPr marL="742950" indent="-285750">
              <a:spcBef>
                <a:spcPct val="20000"/>
              </a:spcBef>
              <a:buChar char="–"/>
              <a:defRPr>
                <a:solidFill>
                  <a:srgbClr val="00AAD2"/>
                </a:solidFill>
                <a:latin typeface="Arial" panose="020B0604020202020204" pitchFamily="34" charset="0"/>
              </a:defRPr>
            </a:lvl2pPr>
            <a:lvl3pPr marL="1143000" indent="-228600">
              <a:spcBef>
                <a:spcPct val="20000"/>
              </a:spcBef>
              <a:buChar char="•"/>
              <a:defRPr>
                <a:solidFill>
                  <a:srgbClr val="00AAD2"/>
                </a:solidFill>
                <a:latin typeface="Arial" panose="020B0604020202020204" pitchFamily="34" charset="0"/>
              </a:defRPr>
            </a:lvl3pPr>
            <a:lvl4pPr marL="1600200" indent="-228600">
              <a:spcBef>
                <a:spcPct val="20000"/>
              </a:spcBef>
              <a:buChar char="–"/>
              <a:defRPr>
                <a:solidFill>
                  <a:srgbClr val="00AAD2"/>
                </a:solidFill>
                <a:latin typeface="Arial" panose="020B0604020202020204" pitchFamily="34" charset="0"/>
              </a:defRPr>
            </a:lvl4pPr>
            <a:lvl5pPr marL="2057400" indent="-228600">
              <a:spcBef>
                <a:spcPct val="20000"/>
              </a:spcBef>
              <a:buChar char="»"/>
              <a:defRPr>
                <a:solidFill>
                  <a:srgbClr val="00AAD2"/>
                </a:solidFill>
                <a:latin typeface="Arial" panose="020B0604020202020204" pitchFamily="34" charset="0"/>
              </a:defRPr>
            </a:lvl5pPr>
            <a:lvl6pPr marL="2514600" indent="-228600" eaLnBrk="0" fontAlgn="base" hangingPunct="0">
              <a:spcBef>
                <a:spcPct val="20000"/>
              </a:spcBef>
              <a:spcAft>
                <a:spcPct val="0"/>
              </a:spcAft>
              <a:buChar char="»"/>
              <a:defRPr>
                <a:solidFill>
                  <a:srgbClr val="00AAD2"/>
                </a:solidFill>
                <a:latin typeface="Arial" panose="020B0604020202020204" pitchFamily="34" charset="0"/>
              </a:defRPr>
            </a:lvl6pPr>
            <a:lvl7pPr marL="2971800" indent="-228600" eaLnBrk="0" fontAlgn="base" hangingPunct="0">
              <a:spcBef>
                <a:spcPct val="20000"/>
              </a:spcBef>
              <a:spcAft>
                <a:spcPct val="0"/>
              </a:spcAft>
              <a:buChar char="»"/>
              <a:defRPr>
                <a:solidFill>
                  <a:srgbClr val="00AAD2"/>
                </a:solidFill>
                <a:latin typeface="Arial" panose="020B0604020202020204" pitchFamily="34" charset="0"/>
              </a:defRPr>
            </a:lvl7pPr>
            <a:lvl8pPr marL="3429000" indent="-228600" eaLnBrk="0" fontAlgn="base" hangingPunct="0">
              <a:spcBef>
                <a:spcPct val="20000"/>
              </a:spcBef>
              <a:spcAft>
                <a:spcPct val="0"/>
              </a:spcAft>
              <a:buChar char="»"/>
              <a:defRPr>
                <a:solidFill>
                  <a:srgbClr val="00AAD2"/>
                </a:solidFill>
                <a:latin typeface="Arial" panose="020B0604020202020204" pitchFamily="34" charset="0"/>
              </a:defRPr>
            </a:lvl8pPr>
            <a:lvl9pPr marL="3886200" indent="-228600" eaLnBrk="0" fontAlgn="base" hangingPunct="0">
              <a:spcBef>
                <a:spcPct val="20000"/>
              </a:spcBef>
              <a:spcAft>
                <a:spcPct val="0"/>
              </a:spcAft>
              <a:buChar char="»"/>
              <a:defRPr>
                <a:solidFill>
                  <a:srgbClr val="00AAD2"/>
                </a:solidFill>
                <a:latin typeface="Arial" panose="020B0604020202020204" pitchFamily="34" charset="0"/>
              </a:defRPr>
            </a:lvl9pPr>
          </a:lstStyle>
          <a:p>
            <a:pPr algn="ctr" eaLnBrk="1" hangingPunct="1">
              <a:spcBef>
                <a:spcPct val="0"/>
              </a:spcBef>
              <a:buFontTx/>
              <a:buNone/>
            </a:pPr>
            <a:r>
              <a:rPr lang="en-US" altLang="en-US" sz="1600" b="1">
                <a:solidFill>
                  <a:schemeClr val="tx1"/>
                </a:solidFill>
              </a:rPr>
              <a:t>Decreasing Range of Options, increasing level of detail/accuracy</a:t>
            </a:r>
            <a:endParaRPr lang="en-CA" altLang="en-US" sz="1600" b="1">
              <a:solidFill>
                <a:schemeClr val="tx1"/>
              </a:solidFill>
            </a:endParaRPr>
          </a:p>
        </p:txBody>
      </p:sp>
      <p:sp>
        <p:nvSpPr>
          <p:cNvPr id="61450" name="Down Arrow 16"/>
          <p:cNvSpPr>
            <a:spLocks noChangeArrowheads="1"/>
          </p:cNvSpPr>
          <p:nvPr/>
        </p:nvSpPr>
        <p:spPr bwMode="auto">
          <a:xfrm>
            <a:off x="7116763" y="1949450"/>
            <a:ext cx="241300" cy="3695700"/>
          </a:xfrm>
          <a:prstGeom prst="downArrow">
            <a:avLst>
              <a:gd name="adj1" fmla="val 50000"/>
              <a:gd name="adj2" fmla="val 49847"/>
            </a:avLst>
          </a:prstGeom>
          <a:solidFill>
            <a:schemeClr val="accent1"/>
          </a:solidFill>
          <a:ln w="9525" algn="ctr">
            <a:solidFill>
              <a:schemeClr val="tx1"/>
            </a:solidFill>
            <a:round/>
            <a:headEnd/>
            <a:tailEnd/>
          </a:ln>
        </p:spPr>
        <p:txBody>
          <a:bodyPr/>
          <a:lstStyle>
            <a:lvl1pPr>
              <a:spcBef>
                <a:spcPct val="20000"/>
              </a:spcBef>
              <a:buChar char="•"/>
              <a:defRPr sz="2000">
                <a:solidFill>
                  <a:srgbClr val="005072"/>
                </a:solidFill>
                <a:latin typeface="Arial" panose="020B0604020202020204" pitchFamily="34" charset="0"/>
              </a:defRPr>
            </a:lvl1pPr>
            <a:lvl2pPr marL="742950" indent="-285750">
              <a:spcBef>
                <a:spcPct val="20000"/>
              </a:spcBef>
              <a:buChar char="–"/>
              <a:defRPr>
                <a:solidFill>
                  <a:srgbClr val="00AAD2"/>
                </a:solidFill>
                <a:latin typeface="Arial" panose="020B0604020202020204" pitchFamily="34" charset="0"/>
              </a:defRPr>
            </a:lvl2pPr>
            <a:lvl3pPr marL="1143000" indent="-228600">
              <a:spcBef>
                <a:spcPct val="20000"/>
              </a:spcBef>
              <a:buChar char="•"/>
              <a:defRPr>
                <a:solidFill>
                  <a:srgbClr val="00AAD2"/>
                </a:solidFill>
                <a:latin typeface="Arial" panose="020B0604020202020204" pitchFamily="34" charset="0"/>
              </a:defRPr>
            </a:lvl3pPr>
            <a:lvl4pPr marL="1600200" indent="-228600">
              <a:spcBef>
                <a:spcPct val="20000"/>
              </a:spcBef>
              <a:buChar char="–"/>
              <a:defRPr>
                <a:solidFill>
                  <a:srgbClr val="00AAD2"/>
                </a:solidFill>
                <a:latin typeface="Arial" panose="020B0604020202020204" pitchFamily="34" charset="0"/>
              </a:defRPr>
            </a:lvl4pPr>
            <a:lvl5pPr marL="2057400" indent="-228600">
              <a:spcBef>
                <a:spcPct val="20000"/>
              </a:spcBef>
              <a:buChar char="»"/>
              <a:defRPr>
                <a:solidFill>
                  <a:srgbClr val="00AAD2"/>
                </a:solidFill>
                <a:latin typeface="Arial" panose="020B0604020202020204" pitchFamily="34" charset="0"/>
              </a:defRPr>
            </a:lvl5pPr>
            <a:lvl6pPr marL="2514600" indent="-228600" eaLnBrk="0" fontAlgn="base" hangingPunct="0">
              <a:spcBef>
                <a:spcPct val="20000"/>
              </a:spcBef>
              <a:spcAft>
                <a:spcPct val="0"/>
              </a:spcAft>
              <a:buChar char="»"/>
              <a:defRPr>
                <a:solidFill>
                  <a:srgbClr val="00AAD2"/>
                </a:solidFill>
                <a:latin typeface="Arial" panose="020B0604020202020204" pitchFamily="34" charset="0"/>
              </a:defRPr>
            </a:lvl6pPr>
            <a:lvl7pPr marL="2971800" indent="-228600" eaLnBrk="0" fontAlgn="base" hangingPunct="0">
              <a:spcBef>
                <a:spcPct val="20000"/>
              </a:spcBef>
              <a:spcAft>
                <a:spcPct val="0"/>
              </a:spcAft>
              <a:buChar char="»"/>
              <a:defRPr>
                <a:solidFill>
                  <a:srgbClr val="00AAD2"/>
                </a:solidFill>
                <a:latin typeface="Arial" panose="020B0604020202020204" pitchFamily="34" charset="0"/>
              </a:defRPr>
            </a:lvl7pPr>
            <a:lvl8pPr marL="3429000" indent="-228600" eaLnBrk="0" fontAlgn="base" hangingPunct="0">
              <a:spcBef>
                <a:spcPct val="20000"/>
              </a:spcBef>
              <a:spcAft>
                <a:spcPct val="0"/>
              </a:spcAft>
              <a:buChar char="»"/>
              <a:defRPr>
                <a:solidFill>
                  <a:srgbClr val="00AAD2"/>
                </a:solidFill>
                <a:latin typeface="Arial" panose="020B0604020202020204" pitchFamily="34" charset="0"/>
              </a:defRPr>
            </a:lvl8pPr>
            <a:lvl9pPr marL="3886200" indent="-228600" eaLnBrk="0" fontAlgn="base" hangingPunct="0">
              <a:spcBef>
                <a:spcPct val="20000"/>
              </a:spcBef>
              <a:spcAft>
                <a:spcPct val="0"/>
              </a:spcAft>
              <a:buChar char="»"/>
              <a:defRPr>
                <a:solidFill>
                  <a:srgbClr val="00AAD2"/>
                </a:solidFill>
                <a:latin typeface="Arial" panose="020B0604020202020204" pitchFamily="34" charset="0"/>
              </a:defRPr>
            </a:lvl9pPr>
          </a:lstStyle>
          <a:p>
            <a:pPr eaLnBrk="1" hangingPunct="1">
              <a:spcBef>
                <a:spcPct val="0"/>
              </a:spcBef>
              <a:buFontTx/>
              <a:buNone/>
            </a:pPr>
            <a:endParaRPr lang="en-CA" altLang="en-US" sz="1800" b="1">
              <a:solidFill>
                <a:schemeClr val="tx1"/>
              </a:solidFill>
            </a:endParaRPr>
          </a:p>
        </p:txBody>
      </p:sp>
      <p:sp>
        <p:nvSpPr>
          <p:cNvPr id="13" name="Cloud 12"/>
          <p:cNvSpPr/>
          <p:nvPr/>
        </p:nvSpPr>
        <p:spPr bwMode="auto">
          <a:xfrm>
            <a:off x="3560763" y="1330325"/>
            <a:ext cx="3487737" cy="3044825"/>
          </a:xfrm>
          <a:prstGeom prst="cloud">
            <a:avLst/>
          </a:prstGeom>
          <a:noFill/>
          <a:ln w="25400" cap="flat" cmpd="sng" algn="ctr">
            <a:solidFill>
              <a:srgbClr val="FF0066"/>
            </a:solidFill>
            <a:prstDash val="solid"/>
            <a:round/>
            <a:headEnd type="none" w="med" len="med"/>
            <a:tailEnd type="none" w="med" len="med"/>
          </a:ln>
          <a:effectLst/>
        </p:spPr>
        <p:txBody>
          <a:bodyPr/>
          <a:lstStyle/>
          <a:p>
            <a:pPr>
              <a:defRPr/>
            </a:pPr>
            <a:endParaRPr lang="en-CA">
              <a:latin typeface="Arial" charset="0"/>
            </a:endParaRPr>
          </a:p>
        </p:txBody>
      </p:sp>
      <p:sp>
        <p:nvSpPr>
          <p:cNvPr id="14" name="Cloud 13"/>
          <p:cNvSpPr/>
          <p:nvPr/>
        </p:nvSpPr>
        <p:spPr bwMode="auto">
          <a:xfrm>
            <a:off x="4465638" y="3529013"/>
            <a:ext cx="2347912" cy="2741612"/>
          </a:xfrm>
          <a:prstGeom prst="cloud">
            <a:avLst/>
          </a:prstGeom>
          <a:noFill/>
          <a:ln w="25400" cap="flat" cmpd="sng" algn="ctr">
            <a:solidFill>
              <a:srgbClr val="92D050"/>
            </a:solidFill>
            <a:prstDash val="solid"/>
            <a:round/>
            <a:headEnd type="none" w="med" len="med"/>
            <a:tailEnd type="none" w="med" len="med"/>
          </a:ln>
          <a:effectLst/>
        </p:spPr>
        <p:txBody>
          <a:bodyPr/>
          <a:lstStyle/>
          <a:p>
            <a:pPr>
              <a:defRPr/>
            </a:pPr>
            <a:endParaRPr lang="en-CA">
              <a:latin typeface="Arial" charset="0"/>
            </a:endParaRPr>
          </a:p>
        </p:txBody>
      </p:sp>
      <p:sp>
        <p:nvSpPr>
          <p:cNvPr id="15" name="TextBox 14"/>
          <p:cNvSpPr txBox="1">
            <a:spLocks noChangeArrowheads="1"/>
          </p:cNvSpPr>
          <p:nvPr/>
        </p:nvSpPr>
        <p:spPr bwMode="auto">
          <a:xfrm>
            <a:off x="1138238" y="944563"/>
            <a:ext cx="22717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rgbClr val="005072"/>
                </a:solidFill>
                <a:latin typeface="Arial" panose="020B0604020202020204" pitchFamily="34" charset="0"/>
              </a:defRPr>
            </a:lvl1pPr>
            <a:lvl2pPr marL="742950" indent="-285750">
              <a:spcBef>
                <a:spcPct val="20000"/>
              </a:spcBef>
              <a:buChar char="–"/>
              <a:defRPr>
                <a:solidFill>
                  <a:srgbClr val="00AAD2"/>
                </a:solidFill>
                <a:latin typeface="Arial" panose="020B0604020202020204" pitchFamily="34" charset="0"/>
              </a:defRPr>
            </a:lvl2pPr>
            <a:lvl3pPr marL="1143000" indent="-228600">
              <a:spcBef>
                <a:spcPct val="20000"/>
              </a:spcBef>
              <a:buChar char="•"/>
              <a:defRPr>
                <a:solidFill>
                  <a:srgbClr val="00AAD2"/>
                </a:solidFill>
                <a:latin typeface="Arial" panose="020B0604020202020204" pitchFamily="34" charset="0"/>
              </a:defRPr>
            </a:lvl3pPr>
            <a:lvl4pPr marL="1600200" indent="-228600">
              <a:spcBef>
                <a:spcPct val="20000"/>
              </a:spcBef>
              <a:buChar char="–"/>
              <a:defRPr>
                <a:solidFill>
                  <a:srgbClr val="00AAD2"/>
                </a:solidFill>
                <a:latin typeface="Arial" panose="020B0604020202020204" pitchFamily="34" charset="0"/>
              </a:defRPr>
            </a:lvl4pPr>
            <a:lvl5pPr marL="2057400" indent="-228600">
              <a:spcBef>
                <a:spcPct val="20000"/>
              </a:spcBef>
              <a:buChar char="»"/>
              <a:defRPr>
                <a:solidFill>
                  <a:srgbClr val="00AAD2"/>
                </a:solidFill>
                <a:latin typeface="Arial" panose="020B0604020202020204" pitchFamily="34" charset="0"/>
              </a:defRPr>
            </a:lvl5pPr>
            <a:lvl6pPr marL="2514600" indent="-228600" eaLnBrk="0" fontAlgn="base" hangingPunct="0">
              <a:spcBef>
                <a:spcPct val="20000"/>
              </a:spcBef>
              <a:spcAft>
                <a:spcPct val="0"/>
              </a:spcAft>
              <a:buChar char="»"/>
              <a:defRPr>
                <a:solidFill>
                  <a:srgbClr val="00AAD2"/>
                </a:solidFill>
                <a:latin typeface="Arial" panose="020B0604020202020204" pitchFamily="34" charset="0"/>
              </a:defRPr>
            </a:lvl6pPr>
            <a:lvl7pPr marL="2971800" indent="-228600" eaLnBrk="0" fontAlgn="base" hangingPunct="0">
              <a:spcBef>
                <a:spcPct val="20000"/>
              </a:spcBef>
              <a:spcAft>
                <a:spcPct val="0"/>
              </a:spcAft>
              <a:buChar char="»"/>
              <a:defRPr>
                <a:solidFill>
                  <a:srgbClr val="00AAD2"/>
                </a:solidFill>
                <a:latin typeface="Arial" panose="020B0604020202020204" pitchFamily="34" charset="0"/>
              </a:defRPr>
            </a:lvl7pPr>
            <a:lvl8pPr marL="3429000" indent="-228600" eaLnBrk="0" fontAlgn="base" hangingPunct="0">
              <a:spcBef>
                <a:spcPct val="20000"/>
              </a:spcBef>
              <a:spcAft>
                <a:spcPct val="0"/>
              </a:spcAft>
              <a:buChar char="»"/>
              <a:defRPr>
                <a:solidFill>
                  <a:srgbClr val="00AAD2"/>
                </a:solidFill>
                <a:latin typeface="Arial" panose="020B0604020202020204" pitchFamily="34" charset="0"/>
              </a:defRPr>
            </a:lvl8pPr>
            <a:lvl9pPr marL="3886200" indent="-228600" eaLnBrk="0" fontAlgn="base" hangingPunct="0">
              <a:spcBef>
                <a:spcPct val="20000"/>
              </a:spcBef>
              <a:spcAft>
                <a:spcPct val="0"/>
              </a:spcAft>
              <a:buChar char="»"/>
              <a:defRPr>
                <a:solidFill>
                  <a:srgbClr val="00AAD2"/>
                </a:solidFill>
                <a:latin typeface="Arial" panose="020B0604020202020204" pitchFamily="34" charset="0"/>
              </a:defRPr>
            </a:lvl9pPr>
          </a:lstStyle>
          <a:p>
            <a:pPr eaLnBrk="1" hangingPunct="1">
              <a:spcBef>
                <a:spcPct val="0"/>
              </a:spcBef>
              <a:buFontTx/>
              <a:buNone/>
            </a:pPr>
            <a:r>
              <a:rPr lang="en-US" altLang="en-US" sz="1800" b="1">
                <a:solidFill>
                  <a:srgbClr val="FF0000"/>
                </a:solidFill>
              </a:rPr>
              <a:t>Decisions based on strategic policy</a:t>
            </a:r>
            <a:endParaRPr lang="en-CA" altLang="en-US" sz="1800" b="1">
              <a:solidFill>
                <a:srgbClr val="FF0000"/>
              </a:solidFill>
            </a:endParaRPr>
          </a:p>
        </p:txBody>
      </p:sp>
      <p:cxnSp>
        <p:nvCxnSpPr>
          <p:cNvPr id="16" name="Straight Arrow Connector 15"/>
          <p:cNvCxnSpPr/>
          <p:nvPr/>
        </p:nvCxnSpPr>
        <p:spPr bwMode="auto">
          <a:xfrm>
            <a:off x="2938463" y="1590675"/>
            <a:ext cx="942975" cy="654050"/>
          </a:xfrm>
          <a:prstGeom prst="straightConnector1">
            <a:avLst/>
          </a:prstGeom>
          <a:ln w="28575">
            <a:solidFill>
              <a:srgbClr val="FF0066"/>
            </a:solidFill>
            <a:headEnd type="none" w="med" len="med"/>
            <a:tailEnd type="arrow"/>
          </a:ln>
        </p:spPr>
        <p:style>
          <a:lnRef idx="1">
            <a:schemeClr val="accent4"/>
          </a:lnRef>
          <a:fillRef idx="0">
            <a:schemeClr val="accent4"/>
          </a:fillRef>
          <a:effectRef idx="0">
            <a:schemeClr val="accent4"/>
          </a:effectRef>
          <a:fontRef idx="minor">
            <a:schemeClr val="tx1"/>
          </a:fontRef>
        </p:style>
      </p:cxnSp>
      <p:sp>
        <p:nvSpPr>
          <p:cNvPr id="17" name="TextBox 16"/>
          <p:cNvSpPr txBox="1">
            <a:spLocks noChangeArrowheads="1"/>
          </p:cNvSpPr>
          <p:nvPr/>
        </p:nvSpPr>
        <p:spPr bwMode="auto">
          <a:xfrm>
            <a:off x="1855788" y="5764213"/>
            <a:ext cx="260985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rgbClr val="005072"/>
                </a:solidFill>
                <a:latin typeface="Arial" panose="020B0604020202020204" pitchFamily="34" charset="0"/>
              </a:defRPr>
            </a:lvl1pPr>
            <a:lvl2pPr marL="742950" indent="-285750">
              <a:spcBef>
                <a:spcPct val="20000"/>
              </a:spcBef>
              <a:buChar char="–"/>
              <a:defRPr>
                <a:solidFill>
                  <a:srgbClr val="00AAD2"/>
                </a:solidFill>
                <a:latin typeface="Arial" panose="020B0604020202020204" pitchFamily="34" charset="0"/>
              </a:defRPr>
            </a:lvl2pPr>
            <a:lvl3pPr marL="1143000" indent="-228600">
              <a:spcBef>
                <a:spcPct val="20000"/>
              </a:spcBef>
              <a:buChar char="•"/>
              <a:defRPr>
                <a:solidFill>
                  <a:srgbClr val="00AAD2"/>
                </a:solidFill>
                <a:latin typeface="Arial" panose="020B0604020202020204" pitchFamily="34" charset="0"/>
              </a:defRPr>
            </a:lvl3pPr>
            <a:lvl4pPr marL="1600200" indent="-228600">
              <a:spcBef>
                <a:spcPct val="20000"/>
              </a:spcBef>
              <a:buChar char="–"/>
              <a:defRPr>
                <a:solidFill>
                  <a:srgbClr val="00AAD2"/>
                </a:solidFill>
                <a:latin typeface="Arial" panose="020B0604020202020204" pitchFamily="34" charset="0"/>
              </a:defRPr>
            </a:lvl4pPr>
            <a:lvl5pPr marL="2057400" indent="-228600">
              <a:spcBef>
                <a:spcPct val="20000"/>
              </a:spcBef>
              <a:buChar char="»"/>
              <a:defRPr>
                <a:solidFill>
                  <a:srgbClr val="00AAD2"/>
                </a:solidFill>
                <a:latin typeface="Arial" panose="020B0604020202020204" pitchFamily="34" charset="0"/>
              </a:defRPr>
            </a:lvl5pPr>
            <a:lvl6pPr marL="2514600" indent="-228600" eaLnBrk="0" fontAlgn="base" hangingPunct="0">
              <a:spcBef>
                <a:spcPct val="20000"/>
              </a:spcBef>
              <a:spcAft>
                <a:spcPct val="0"/>
              </a:spcAft>
              <a:buChar char="»"/>
              <a:defRPr>
                <a:solidFill>
                  <a:srgbClr val="00AAD2"/>
                </a:solidFill>
                <a:latin typeface="Arial" panose="020B0604020202020204" pitchFamily="34" charset="0"/>
              </a:defRPr>
            </a:lvl6pPr>
            <a:lvl7pPr marL="2971800" indent="-228600" eaLnBrk="0" fontAlgn="base" hangingPunct="0">
              <a:spcBef>
                <a:spcPct val="20000"/>
              </a:spcBef>
              <a:spcAft>
                <a:spcPct val="0"/>
              </a:spcAft>
              <a:buChar char="»"/>
              <a:defRPr>
                <a:solidFill>
                  <a:srgbClr val="00AAD2"/>
                </a:solidFill>
                <a:latin typeface="Arial" panose="020B0604020202020204" pitchFamily="34" charset="0"/>
              </a:defRPr>
            </a:lvl7pPr>
            <a:lvl8pPr marL="3429000" indent="-228600" eaLnBrk="0" fontAlgn="base" hangingPunct="0">
              <a:spcBef>
                <a:spcPct val="20000"/>
              </a:spcBef>
              <a:spcAft>
                <a:spcPct val="0"/>
              </a:spcAft>
              <a:buChar char="»"/>
              <a:defRPr>
                <a:solidFill>
                  <a:srgbClr val="00AAD2"/>
                </a:solidFill>
                <a:latin typeface="Arial" panose="020B0604020202020204" pitchFamily="34" charset="0"/>
              </a:defRPr>
            </a:lvl8pPr>
            <a:lvl9pPr marL="3886200" indent="-228600" eaLnBrk="0" fontAlgn="base" hangingPunct="0">
              <a:spcBef>
                <a:spcPct val="20000"/>
              </a:spcBef>
              <a:spcAft>
                <a:spcPct val="0"/>
              </a:spcAft>
              <a:buChar char="»"/>
              <a:defRPr>
                <a:solidFill>
                  <a:srgbClr val="00AAD2"/>
                </a:solidFill>
                <a:latin typeface="Arial" panose="020B0604020202020204" pitchFamily="34" charset="0"/>
              </a:defRPr>
            </a:lvl9pPr>
          </a:lstStyle>
          <a:p>
            <a:pPr eaLnBrk="1" hangingPunct="1">
              <a:spcBef>
                <a:spcPct val="0"/>
              </a:spcBef>
              <a:buFontTx/>
              <a:buNone/>
            </a:pPr>
            <a:r>
              <a:rPr lang="en-US" altLang="en-US" sz="1800" b="1">
                <a:solidFill>
                  <a:srgbClr val="92D050"/>
                </a:solidFill>
              </a:rPr>
              <a:t>Decisions based on procedural policy</a:t>
            </a:r>
            <a:endParaRPr lang="en-CA" altLang="en-US" sz="1800" b="1">
              <a:solidFill>
                <a:srgbClr val="92D050"/>
              </a:solidFill>
            </a:endParaRPr>
          </a:p>
        </p:txBody>
      </p:sp>
      <p:cxnSp>
        <p:nvCxnSpPr>
          <p:cNvPr id="18" name="Straight Arrow Connector 17"/>
          <p:cNvCxnSpPr/>
          <p:nvPr/>
        </p:nvCxnSpPr>
        <p:spPr bwMode="auto">
          <a:xfrm flipV="1">
            <a:off x="3438525" y="4986338"/>
            <a:ext cx="1027113" cy="777875"/>
          </a:xfrm>
          <a:prstGeom prst="straightConnector1">
            <a:avLst/>
          </a:prstGeom>
          <a:ln w="28575">
            <a:solidFill>
              <a:srgbClr val="92D050"/>
            </a:solidFill>
            <a:headEnd type="none" w="med" len="med"/>
            <a:tailEnd type="arrow"/>
          </a:ln>
        </p:spPr>
        <p:style>
          <a:lnRef idx="1">
            <a:schemeClr val="accent4"/>
          </a:lnRef>
          <a:fillRef idx="0">
            <a:schemeClr val="accent4"/>
          </a:fillRef>
          <a:effectRef idx="0">
            <a:schemeClr val="accent4"/>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 presetClass="entr" presetSubtype="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childTnLst>
                                </p:cTn>
                              </p:par>
                              <p:par>
                                <p:cTn id="10" presetID="1" presetClass="entr" presetSubtype="0" fill="hold" nodeType="withEffect">
                                  <p:stCondLst>
                                    <p:cond delay="0"/>
                                  </p:stCondLst>
                                  <p:childTnLst>
                                    <p:set>
                                      <p:cBhvr>
                                        <p:cTn id="11" dur="1" fill="hold">
                                          <p:stCondLst>
                                            <p:cond delay="0"/>
                                          </p:stCondLst>
                                        </p:cTn>
                                        <p:tgtEl>
                                          <p:spTgt spid="16"/>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withGroup">
                            <p:stCondLst>
                              <p:cond delay="0"/>
                            </p:stCondLst>
                            <p:childTnLst>
                              <p:par>
                                <p:cTn id="14" presetID="10" presetClass="entr" presetSubtype="0" fill="hold" nodeType="click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par>
                                <p:cTn id="17" presetID="1"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3"/>
          <p:cNvSpPr>
            <a:spLocks noGrp="1" noChangeArrowheads="1"/>
          </p:cNvSpPr>
          <p:nvPr>
            <p:ph type="subTitle" idx="1"/>
          </p:nvPr>
        </p:nvSpPr>
        <p:spPr>
          <a:xfrm>
            <a:off x="533400" y="1600200"/>
            <a:ext cx="8153400" cy="3124200"/>
          </a:xfrm>
        </p:spPr>
        <p:txBody>
          <a:bodyPr/>
          <a:lstStyle/>
          <a:p>
            <a:pPr eaLnBrk="1" hangingPunct="1">
              <a:defRPr/>
            </a:pPr>
            <a:r>
              <a:rPr lang="en-US" altLang="en-US" sz="6000" dirty="0" smtClean="0"/>
              <a:t>Model </a:t>
            </a:r>
            <a:r>
              <a:rPr lang="en-CA" altLang="en-US" sz="6000" dirty="0" smtClean="0"/>
              <a:t>Outline –</a:t>
            </a:r>
          </a:p>
          <a:p>
            <a:pPr eaLnBrk="1" hangingPunct="1">
              <a:defRPr/>
            </a:pPr>
            <a:r>
              <a:rPr lang="en-CA" altLang="en-US" sz="6000" dirty="0" smtClean="0"/>
              <a:t>Four Main Components</a:t>
            </a:r>
          </a:p>
          <a:p>
            <a:pPr marL="857250" indent="-857250" algn="l" eaLnBrk="1" hangingPunct="1">
              <a:buFont typeface="Arial" panose="020B0604020202020204" pitchFamily="34" charset="0"/>
              <a:buChar char="•"/>
              <a:defRPr/>
            </a:pPr>
            <a:r>
              <a:rPr lang="en-CA" altLang="en-US" sz="4800" dirty="0" smtClean="0"/>
              <a:t>General Inputs</a:t>
            </a:r>
          </a:p>
          <a:p>
            <a:pPr marL="857250" indent="-857250" algn="l" eaLnBrk="1" hangingPunct="1">
              <a:buFont typeface="Arial" panose="020B0604020202020204" pitchFamily="34" charset="0"/>
              <a:buChar char="•"/>
              <a:defRPr/>
            </a:pPr>
            <a:r>
              <a:rPr lang="en-CA" altLang="en-US" sz="4800" dirty="0" smtClean="0"/>
              <a:t>Defining the Project</a:t>
            </a:r>
          </a:p>
          <a:p>
            <a:pPr marL="857250" indent="-857250" algn="l" eaLnBrk="1" hangingPunct="1">
              <a:buFont typeface="Arial" panose="020B0604020202020204" pitchFamily="34" charset="0"/>
              <a:buChar char="•"/>
              <a:defRPr/>
            </a:pPr>
            <a:r>
              <a:rPr lang="en-CA" altLang="en-US" sz="4800" dirty="0" smtClean="0"/>
              <a:t>Analysis Results</a:t>
            </a:r>
          </a:p>
          <a:p>
            <a:pPr marL="857250" indent="-857250" algn="l" eaLnBrk="1" hangingPunct="1">
              <a:buFont typeface="Arial" panose="020B0604020202020204" pitchFamily="34" charset="0"/>
              <a:buChar char="•"/>
              <a:defRPr/>
            </a:pPr>
            <a:r>
              <a:rPr lang="en-CA" altLang="en-US" sz="4800" dirty="0" smtClean="0"/>
              <a:t>Analysis Support Data</a:t>
            </a:r>
            <a:endParaRPr lang="en-US" altLang="en-US" sz="4800" dirty="0" smtClean="0"/>
          </a:p>
        </p:txBody>
      </p:sp>
      <p:sp>
        <p:nvSpPr>
          <p:cNvPr id="63491" name="Slide Number Placeholder 1"/>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594EF5BE-D8F4-4B8F-9350-A8F70DA3C992}" type="slidenum">
              <a:rPr lang="en-CA" altLang="en-US" sz="1800">
                <a:solidFill>
                  <a:srgbClr val="FFFFFF"/>
                </a:solidFill>
                <a:latin typeface="Arial" panose="020B0604020202020204" pitchFamily="34" charset="0"/>
              </a:rPr>
              <a:pPr>
                <a:spcBef>
                  <a:spcPct val="0"/>
                </a:spcBef>
                <a:buFontTx/>
                <a:buNone/>
              </a:pPr>
              <a:t>26</a:t>
            </a:fld>
            <a:endParaRPr lang="en-CA" altLang="en-US" sz="1800">
              <a:solidFill>
                <a:srgbClr val="FFFFFF"/>
              </a:solidFill>
              <a:latin typeface="Arial" panose="020B0604020202020204" pitchFamily="34" charset="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extBox 4"/>
          <p:cNvSpPr txBox="1">
            <a:spLocks noChangeArrowheads="1"/>
          </p:cNvSpPr>
          <p:nvPr/>
        </p:nvSpPr>
        <p:spPr bwMode="auto">
          <a:xfrm>
            <a:off x="442913" y="704850"/>
            <a:ext cx="851058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r>
              <a:rPr lang="en-US" altLang="en-US" sz="3600">
                <a:solidFill>
                  <a:srgbClr val="00B0F0"/>
                </a:solidFill>
                <a:latin typeface="Arial" panose="020B0604020202020204" pitchFamily="34" charset="0"/>
                <a:cs typeface="Arial" panose="020B0604020202020204" pitchFamily="34" charset="0"/>
              </a:rPr>
              <a:t>Parameters tab</a:t>
            </a:r>
          </a:p>
        </p:txBody>
      </p:sp>
      <p:sp>
        <p:nvSpPr>
          <p:cNvPr id="65539" name="TextBox 6"/>
          <p:cNvSpPr txBox="1">
            <a:spLocks noChangeArrowheads="1"/>
          </p:cNvSpPr>
          <p:nvPr/>
        </p:nvSpPr>
        <p:spPr bwMode="auto">
          <a:xfrm>
            <a:off x="477838" y="1524000"/>
            <a:ext cx="3255962" cy="403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a:buClr>
                <a:srgbClr val="FF6600"/>
              </a:buClr>
              <a:buFont typeface="Arial" panose="020B0604020202020204" pitchFamily="34" charset="0"/>
              <a:buChar char="•"/>
            </a:pPr>
            <a:r>
              <a:rPr lang="en-US" altLang="en-US" sz="3200">
                <a:solidFill>
                  <a:srgbClr val="002060"/>
                </a:solidFill>
                <a:latin typeface="Arial" panose="020B0604020202020204" pitchFamily="34" charset="0"/>
                <a:cs typeface="Arial" panose="020B0604020202020204" pitchFamily="34" charset="0"/>
              </a:rPr>
              <a:t>Analysis definitions</a:t>
            </a:r>
          </a:p>
          <a:p>
            <a:pPr>
              <a:buClr>
                <a:srgbClr val="FF6600"/>
              </a:buClr>
            </a:pPr>
            <a:endParaRPr lang="en-US" altLang="en-US" sz="3200">
              <a:solidFill>
                <a:srgbClr val="002060"/>
              </a:solidFill>
              <a:latin typeface="Arial" panose="020B0604020202020204" pitchFamily="34" charset="0"/>
              <a:cs typeface="Arial" panose="020B0604020202020204" pitchFamily="34" charset="0"/>
            </a:endParaRPr>
          </a:p>
          <a:p>
            <a:pPr>
              <a:buClr>
                <a:srgbClr val="FF6600"/>
              </a:buClr>
              <a:buFont typeface="Arial" panose="020B0604020202020204" pitchFamily="34" charset="0"/>
              <a:buChar char="•"/>
            </a:pPr>
            <a:r>
              <a:rPr lang="en-US" altLang="en-US" sz="3200">
                <a:solidFill>
                  <a:srgbClr val="002060"/>
                </a:solidFill>
                <a:latin typeface="Arial" panose="020B0604020202020204" pitchFamily="34" charset="0"/>
                <a:cs typeface="Arial" panose="020B0604020202020204" pitchFamily="34" charset="0"/>
              </a:rPr>
              <a:t>Project type categories</a:t>
            </a:r>
          </a:p>
          <a:p>
            <a:pPr>
              <a:buClr>
                <a:srgbClr val="FF6600"/>
              </a:buClr>
            </a:pPr>
            <a:endParaRPr lang="en-CA" altLang="en-US" sz="3200">
              <a:solidFill>
                <a:srgbClr val="002060"/>
              </a:solidFill>
              <a:latin typeface="Arial" panose="020B0604020202020204" pitchFamily="34" charset="0"/>
              <a:cs typeface="Arial" panose="020B0604020202020204" pitchFamily="34" charset="0"/>
            </a:endParaRPr>
          </a:p>
          <a:p>
            <a:pPr>
              <a:buClr>
                <a:srgbClr val="FF6600"/>
              </a:buClr>
              <a:buFont typeface="Arial" panose="020B0604020202020204" pitchFamily="34" charset="0"/>
              <a:buChar char="•"/>
            </a:pPr>
            <a:r>
              <a:rPr lang="en-US" altLang="en-US" sz="3200">
                <a:solidFill>
                  <a:srgbClr val="002060"/>
                </a:solidFill>
                <a:latin typeface="Arial" panose="020B0604020202020204" pitchFamily="34" charset="0"/>
                <a:cs typeface="Arial" panose="020B0604020202020204" pitchFamily="34" charset="0"/>
              </a:rPr>
              <a:t>Various cost categories</a:t>
            </a:r>
          </a:p>
        </p:txBody>
      </p:sp>
      <p:pic>
        <p:nvPicPr>
          <p:cNvPr id="65540" name="Picture 5"/>
          <p:cNvPicPr>
            <a:picLocks noChangeAspect="1" noChangeArrowheads="1"/>
          </p:cNvPicPr>
          <p:nvPr/>
        </p:nvPicPr>
        <p:blipFill>
          <a:blip r:embed="rId3">
            <a:extLst>
              <a:ext uri="{28A0092B-C50C-407E-A947-70E740481C1C}">
                <a14:useLocalDpi xmlns:a14="http://schemas.microsoft.com/office/drawing/2010/main" val="0"/>
              </a:ext>
            </a:extLst>
          </a:blip>
          <a:srcRect l="3918" t="96307" r="24149" b="1846"/>
          <a:stretch>
            <a:fillRect/>
          </a:stretch>
        </p:blipFill>
        <p:spPr bwMode="auto">
          <a:xfrm>
            <a:off x="222250" y="5715000"/>
            <a:ext cx="8769350" cy="1793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sp>
        <p:nvSpPr>
          <p:cNvPr id="65541" name="Oval 1"/>
          <p:cNvSpPr>
            <a:spLocks noChangeArrowheads="1"/>
          </p:cNvSpPr>
          <p:nvPr/>
        </p:nvSpPr>
        <p:spPr bwMode="auto">
          <a:xfrm>
            <a:off x="2667000" y="5556250"/>
            <a:ext cx="838200" cy="463550"/>
          </a:xfrm>
          <a:prstGeom prst="ellipse">
            <a:avLst/>
          </a:prstGeom>
          <a:noFill/>
          <a:ln w="5715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eaLnBrk="1" hangingPunct="1"/>
            <a:endParaRPr kumimoji="0" lang="en-CA" altLang="en-US" sz="1800" b="1">
              <a:latin typeface="Arial" panose="020B0604020202020204" pitchFamily="34" charset="0"/>
            </a:endParaRPr>
          </a:p>
        </p:txBody>
      </p:sp>
      <p:pic>
        <p:nvPicPr>
          <p:cNvPr id="65542"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83000" y="1485900"/>
            <a:ext cx="4927600" cy="40703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65543" name="Slide Number Placeholder 2"/>
          <p:cNvSpPr txBox="1">
            <a:spLocks/>
          </p:cNvSpPr>
          <p:nvPr/>
        </p:nvSpPr>
        <p:spPr bwMode="auto">
          <a:xfrm>
            <a:off x="47625" y="6415088"/>
            <a:ext cx="790575"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309563">
              <a:spcBef>
                <a:spcPct val="20000"/>
              </a:spcBef>
              <a:buChar char="–"/>
              <a:defRPr>
                <a:solidFill>
                  <a:srgbClr val="00AAD2"/>
                </a:solidFill>
                <a:latin typeface="Arial" panose="020B0604020202020204" pitchFamily="34" charset="0"/>
              </a:defRPr>
            </a:lvl2pPr>
            <a:lvl3pPr indent="-327025">
              <a:spcBef>
                <a:spcPct val="20000"/>
              </a:spcBef>
              <a:buChar char="•"/>
              <a:defRPr>
                <a:solidFill>
                  <a:srgbClr val="00AAD2"/>
                </a:solidFill>
                <a:latin typeface="Arial" panose="020B0604020202020204" pitchFamily="34" charset="0"/>
              </a:defRPr>
            </a:lvl3pPr>
            <a:lvl4pPr marL="1262063" indent="-327025">
              <a:spcBef>
                <a:spcPct val="20000"/>
              </a:spcBef>
              <a:buChar char="–"/>
              <a:defRPr>
                <a:solidFill>
                  <a:srgbClr val="00AAD2"/>
                </a:solidFill>
                <a:latin typeface="Arial" panose="020B0604020202020204" pitchFamily="34" charset="0"/>
              </a:defRPr>
            </a:lvl4pPr>
            <a:lvl5pPr marL="2057400" indent="-322263">
              <a:spcBef>
                <a:spcPct val="20000"/>
              </a:spcBef>
              <a:buChar char="»"/>
              <a:defRPr>
                <a:solidFill>
                  <a:srgbClr val="00AAD2"/>
                </a:solidFill>
                <a:latin typeface="Arial" panose="020B0604020202020204" pitchFamily="34" charset="0"/>
              </a:defRPr>
            </a:lvl5pPr>
            <a:lvl6pPr marL="2514600" indent="-322263" eaLnBrk="0" fontAlgn="base" hangingPunct="0">
              <a:spcBef>
                <a:spcPct val="20000"/>
              </a:spcBef>
              <a:spcAft>
                <a:spcPct val="0"/>
              </a:spcAft>
              <a:buChar char="»"/>
              <a:defRPr>
                <a:solidFill>
                  <a:srgbClr val="00AAD2"/>
                </a:solidFill>
                <a:latin typeface="Arial" panose="020B0604020202020204" pitchFamily="34" charset="0"/>
              </a:defRPr>
            </a:lvl6pPr>
            <a:lvl7pPr marL="2971800" indent="-322263" eaLnBrk="0" fontAlgn="base" hangingPunct="0">
              <a:spcBef>
                <a:spcPct val="20000"/>
              </a:spcBef>
              <a:spcAft>
                <a:spcPct val="0"/>
              </a:spcAft>
              <a:buChar char="»"/>
              <a:defRPr>
                <a:solidFill>
                  <a:srgbClr val="00AAD2"/>
                </a:solidFill>
                <a:latin typeface="Arial" panose="020B0604020202020204" pitchFamily="34" charset="0"/>
              </a:defRPr>
            </a:lvl7pPr>
            <a:lvl8pPr marL="3429000" indent="-322263" eaLnBrk="0" fontAlgn="base" hangingPunct="0">
              <a:spcBef>
                <a:spcPct val="20000"/>
              </a:spcBef>
              <a:spcAft>
                <a:spcPct val="0"/>
              </a:spcAft>
              <a:buChar char="»"/>
              <a:defRPr>
                <a:solidFill>
                  <a:srgbClr val="00AAD2"/>
                </a:solidFill>
                <a:latin typeface="Arial" panose="020B0604020202020204" pitchFamily="34" charset="0"/>
              </a:defRPr>
            </a:lvl8pPr>
            <a:lvl9pPr marL="3886200" indent="-322263" eaLnBrk="0" fontAlgn="base" hangingPunct="0">
              <a:spcBef>
                <a:spcPct val="20000"/>
              </a:spcBef>
              <a:spcAft>
                <a:spcPct val="0"/>
              </a:spcAft>
              <a:buChar char="»"/>
              <a:defRPr>
                <a:solidFill>
                  <a:srgbClr val="00AAD2"/>
                </a:solidFill>
                <a:latin typeface="Arial" panose="020B0604020202020204" pitchFamily="34" charset="0"/>
              </a:defRPr>
            </a:lvl9pPr>
          </a:lstStyle>
          <a:p>
            <a:pPr eaLnBrk="1" hangingPunct="1">
              <a:spcBef>
                <a:spcPct val="0"/>
              </a:spcBef>
              <a:buFontTx/>
              <a:buNone/>
            </a:pPr>
            <a:fld id="{45155A4D-06C2-45EC-8881-976F1EE9241B}" type="slidenum">
              <a:rPr lang="en-US" altLang="en-US" sz="1800">
                <a:solidFill>
                  <a:srgbClr val="4D4D4D"/>
                </a:solidFill>
                <a:cs typeface="Arial" panose="020B0604020202020204" pitchFamily="34" charset="0"/>
              </a:rPr>
              <a:pPr eaLnBrk="1" hangingPunct="1">
                <a:spcBef>
                  <a:spcPct val="0"/>
                </a:spcBef>
                <a:buFontTx/>
                <a:buNone/>
              </a:pPr>
              <a:t>27</a:t>
            </a:fld>
            <a:endParaRPr lang="en-US" altLang="en-US" sz="1800">
              <a:solidFill>
                <a:srgbClr val="4D4D4D"/>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6" name="Picture 6"/>
          <p:cNvPicPr>
            <a:picLocks noChangeAspect="1" noChangeArrowheads="1"/>
          </p:cNvPicPr>
          <p:nvPr/>
        </p:nvPicPr>
        <p:blipFill>
          <a:blip r:embed="rId3">
            <a:extLst>
              <a:ext uri="{28A0092B-C50C-407E-A947-70E740481C1C}">
                <a14:useLocalDpi xmlns:a14="http://schemas.microsoft.com/office/drawing/2010/main" val="0"/>
              </a:ext>
            </a:extLst>
          </a:blip>
          <a:srcRect l="5511" t="96053" r="21904" b="1974"/>
          <a:stretch>
            <a:fillRect/>
          </a:stretch>
        </p:blipFill>
        <p:spPr bwMode="auto">
          <a:xfrm>
            <a:off x="228600" y="5486400"/>
            <a:ext cx="8686800" cy="2698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pic>
        <p:nvPicPr>
          <p:cNvPr id="67587" name="Picture 2"/>
          <p:cNvPicPr>
            <a:picLocks noChangeAspect="1"/>
          </p:cNvPicPr>
          <p:nvPr/>
        </p:nvPicPr>
        <p:blipFill>
          <a:blip r:embed="rId4">
            <a:extLst>
              <a:ext uri="{28A0092B-C50C-407E-A947-70E740481C1C}">
                <a14:useLocalDpi xmlns:a14="http://schemas.microsoft.com/office/drawing/2010/main" val="0"/>
              </a:ext>
            </a:extLst>
          </a:blip>
          <a:srcRect l="13043" t="16367" r="8363"/>
          <a:stretch>
            <a:fillRect/>
          </a:stretch>
        </p:blipFill>
        <p:spPr bwMode="auto">
          <a:xfrm>
            <a:off x="4783138" y="381000"/>
            <a:ext cx="4132262" cy="293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7588" name="TextBox 4"/>
          <p:cNvSpPr txBox="1">
            <a:spLocks noChangeArrowheads="1"/>
          </p:cNvSpPr>
          <p:nvPr/>
        </p:nvSpPr>
        <p:spPr bwMode="auto">
          <a:xfrm>
            <a:off x="381000" y="681038"/>
            <a:ext cx="5029200" cy="646112"/>
          </a:xfrm>
          <a:prstGeom prst="rect">
            <a:avLst/>
          </a:prstGeom>
          <a:solidFill>
            <a:schemeClr val="bg1">
              <a:alpha val="87842"/>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r>
              <a:rPr lang="en-US" altLang="en-US" sz="3600">
                <a:solidFill>
                  <a:srgbClr val="00B0F0"/>
                </a:solidFill>
                <a:latin typeface="Arial" panose="020B0604020202020204" pitchFamily="34" charset="0"/>
                <a:cs typeface="Arial" panose="020B0604020202020204" pitchFamily="34" charset="0"/>
              </a:rPr>
              <a:t>Maintenance tab </a:t>
            </a:r>
          </a:p>
        </p:txBody>
      </p:sp>
      <p:sp>
        <p:nvSpPr>
          <p:cNvPr id="67589" name="TextBox 5"/>
          <p:cNvSpPr txBox="1">
            <a:spLocks noChangeArrowheads="1"/>
          </p:cNvSpPr>
          <p:nvPr/>
        </p:nvSpPr>
        <p:spPr bwMode="auto">
          <a:xfrm>
            <a:off x="228600" y="1677988"/>
            <a:ext cx="4554538" cy="2554287"/>
          </a:xfrm>
          <a:prstGeom prst="rect">
            <a:avLst/>
          </a:prstGeom>
          <a:solidFill>
            <a:schemeClr val="bg1">
              <a:alpha val="8196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r>
              <a:rPr lang="en-US" altLang="en-US" sz="3200">
                <a:solidFill>
                  <a:srgbClr val="002060"/>
                </a:solidFill>
                <a:latin typeface="Arial" panose="020B0604020202020204" pitchFamily="34" charset="0"/>
                <a:cs typeface="Arial" panose="020B0604020202020204" pitchFamily="34" charset="0"/>
              </a:rPr>
              <a:t>Maintenance costs for each of the three </a:t>
            </a:r>
            <a:r>
              <a:rPr lang="en-US" altLang="en-US" sz="3200">
                <a:solidFill>
                  <a:srgbClr val="FF6600"/>
                </a:solidFill>
                <a:latin typeface="Arial" panose="020B0604020202020204" pitchFamily="34" charset="0"/>
                <a:cs typeface="Arial" panose="020B0604020202020204" pitchFamily="34" charset="0"/>
              </a:rPr>
              <a:t>Scheduled</a:t>
            </a:r>
            <a:r>
              <a:rPr lang="en-US" altLang="en-US" sz="3200">
                <a:solidFill>
                  <a:srgbClr val="002060"/>
                </a:solidFill>
                <a:latin typeface="Arial" panose="020B0604020202020204" pitchFamily="34" charset="0"/>
                <a:cs typeface="Arial" panose="020B0604020202020204" pitchFamily="34" charset="0"/>
              </a:rPr>
              <a:t> maintenance categories &amp; calculates costs for each segment</a:t>
            </a:r>
          </a:p>
        </p:txBody>
      </p:sp>
      <p:pic>
        <p:nvPicPr>
          <p:cNvPr id="67590" name="Picture 7"/>
          <p:cNvPicPr>
            <a:picLocks noChangeAspect="1" noChangeArrowheads="1"/>
          </p:cNvPicPr>
          <p:nvPr/>
        </p:nvPicPr>
        <p:blipFill>
          <a:blip r:embed="rId5">
            <a:extLst>
              <a:ext uri="{28A0092B-C50C-407E-A947-70E740481C1C}">
                <a14:useLocalDpi xmlns:a14="http://schemas.microsoft.com/office/drawing/2010/main" val="0"/>
              </a:ext>
            </a:extLst>
          </a:blip>
          <a:srcRect l="29298" t="37108" r="42258" b="22525"/>
          <a:stretch>
            <a:fillRect/>
          </a:stretch>
        </p:blipFill>
        <p:spPr bwMode="auto">
          <a:xfrm>
            <a:off x="5486400" y="2819400"/>
            <a:ext cx="3429000" cy="3892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sp>
        <p:nvSpPr>
          <p:cNvPr id="67591" name="Oval 7"/>
          <p:cNvSpPr>
            <a:spLocks noChangeArrowheads="1"/>
          </p:cNvSpPr>
          <p:nvPr/>
        </p:nvSpPr>
        <p:spPr bwMode="auto">
          <a:xfrm>
            <a:off x="3200400" y="5403850"/>
            <a:ext cx="1066800" cy="463550"/>
          </a:xfrm>
          <a:prstGeom prst="ellipse">
            <a:avLst/>
          </a:prstGeom>
          <a:noFill/>
          <a:ln w="5715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eaLnBrk="1" hangingPunct="1"/>
            <a:endParaRPr kumimoji="0" lang="en-CA" altLang="en-US" sz="1800" b="1">
              <a:latin typeface="Arial" panose="020B0604020202020204" pitchFamily="34" charset="0"/>
            </a:endParaRPr>
          </a:p>
        </p:txBody>
      </p:sp>
      <p:sp>
        <p:nvSpPr>
          <p:cNvPr id="67592" name="Slide Number Placeholder 2"/>
          <p:cNvSpPr txBox="1">
            <a:spLocks/>
          </p:cNvSpPr>
          <p:nvPr/>
        </p:nvSpPr>
        <p:spPr bwMode="auto">
          <a:xfrm>
            <a:off x="47625" y="6415088"/>
            <a:ext cx="790575"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309563">
              <a:spcBef>
                <a:spcPct val="20000"/>
              </a:spcBef>
              <a:buChar char="–"/>
              <a:defRPr>
                <a:solidFill>
                  <a:srgbClr val="00AAD2"/>
                </a:solidFill>
                <a:latin typeface="Arial" panose="020B0604020202020204" pitchFamily="34" charset="0"/>
              </a:defRPr>
            </a:lvl2pPr>
            <a:lvl3pPr indent="-327025">
              <a:spcBef>
                <a:spcPct val="20000"/>
              </a:spcBef>
              <a:buChar char="•"/>
              <a:defRPr>
                <a:solidFill>
                  <a:srgbClr val="00AAD2"/>
                </a:solidFill>
                <a:latin typeface="Arial" panose="020B0604020202020204" pitchFamily="34" charset="0"/>
              </a:defRPr>
            </a:lvl3pPr>
            <a:lvl4pPr marL="1262063" indent="-327025">
              <a:spcBef>
                <a:spcPct val="20000"/>
              </a:spcBef>
              <a:buChar char="–"/>
              <a:defRPr>
                <a:solidFill>
                  <a:srgbClr val="00AAD2"/>
                </a:solidFill>
                <a:latin typeface="Arial" panose="020B0604020202020204" pitchFamily="34" charset="0"/>
              </a:defRPr>
            </a:lvl4pPr>
            <a:lvl5pPr marL="2057400" indent="-322263">
              <a:spcBef>
                <a:spcPct val="20000"/>
              </a:spcBef>
              <a:buChar char="»"/>
              <a:defRPr>
                <a:solidFill>
                  <a:srgbClr val="00AAD2"/>
                </a:solidFill>
                <a:latin typeface="Arial" panose="020B0604020202020204" pitchFamily="34" charset="0"/>
              </a:defRPr>
            </a:lvl5pPr>
            <a:lvl6pPr marL="2514600" indent="-322263" eaLnBrk="0" fontAlgn="base" hangingPunct="0">
              <a:spcBef>
                <a:spcPct val="20000"/>
              </a:spcBef>
              <a:spcAft>
                <a:spcPct val="0"/>
              </a:spcAft>
              <a:buChar char="»"/>
              <a:defRPr>
                <a:solidFill>
                  <a:srgbClr val="00AAD2"/>
                </a:solidFill>
                <a:latin typeface="Arial" panose="020B0604020202020204" pitchFamily="34" charset="0"/>
              </a:defRPr>
            </a:lvl6pPr>
            <a:lvl7pPr marL="2971800" indent="-322263" eaLnBrk="0" fontAlgn="base" hangingPunct="0">
              <a:spcBef>
                <a:spcPct val="20000"/>
              </a:spcBef>
              <a:spcAft>
                <a:spcPct val="0"/>
              </a:spcAft>
              <a:buChar char="»"/>
              <a:defRPr>
                <a:solidFill>
                  <a:srgbClr val="00AAD2"/>
                </a:solidFill>
                <a:latin typeface="Arial" panose="020B0604020202020204" pitchFamily="34" charset="0"/>
              </a:defRPr>
            </a:lvl7pPr>
            <a:lvl8pPr marL="3429000" indent="-322263" eaLnBrk="0" fontAlgn="base" hangingPunct="0">
              <a:spcBef>
                <a:spcPct val="20000"/>
              </a:spcBef>
              <a:spcAft>
                <a:spcPct val="0"/>
              </a:spcAft>
              <a:buChar char="»"/>
              <a:defRPr>
                <a:solidFill>
                  <a:srgbClr val="00AAD2"/>
                </a:solidFill>
                <a:latin typeface="Arial" panose="020B0604020202020204" pitchFamily="34" charset="0"/>
              </a:defRPr>
            </a:lvl8pPr>
            <a:lvl9pPr marL="3886200" indent="-322263" eaLnBrk="0" fontAlgn="base" hangingPunct="0">
              <a:spcBef>
                <a:spcPct val="20000"/>
              </a:spcBef>
              <a:spcAft>
                <a:spcPct val="0"/>
              </a:spcAft>
              <a:buChar char="»"/>
              <a:defRPr>
                <a:solidFill>
                  <a:srgbClr val="00AAD2"/>
                </a:solidFill>
                <a:latin typeface="Arial" panose="020B0604020202020204" pitchFamily="34" charset="0"/>
              </a:defRPr>
            </a:lvl9pPr>
          </a:lstStyle>
          <a:p>
            <a:pPr eaLnBrk="1" hangingPunct="1">
              <a:spcBef>
                <a:spcPct val="0"/>
              </a:spcBef>
              <a:buFontTx/>
              <a:buNone/>
            </a:pPr>
            <a:fld id="{36453BED-F74A-494D-8036-08C7EB9B301B}" type="slidenum">
              <a:rPr lang="en-US" altLang="en-US" sz="1800">
                <a:solidFill>
                  <a:srgbClr val="4D4D4D"/>
                </a:solidFill>
                <a:cs typeface="Arial" panose="020B0604020202020204" pitchFamily="34" charset="0"/>
              </a:rPr>
              <a:pPr eaLnBrk="1" hangingPunct="1">
                <a:spcBef>
                  <a:spcPct val="0"/>
                </a:spcBef>
                <a:buFontTx/>
                <a:buNone/>
              </a:pPr>
              <a:t>28</a:t>
            </a:fld>
            <a:endParaRPr lang="en-US" altLang="en-US" sz="1800">
              <a:solidFill>
                <a:srgbClr val="4D4D4D"/>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634" name="Picture 6"/>
          <p:cNvPicPr>
            <a:picLocks noChangeAspect="1" noChangeArrowheads="1"/>
          </p:cNvPicPr>
          <p:nvPr/>
        </p:nvPicPr>
        <p:blipFill>
          <a:blip r:embed="rId3">
            <a:extLst>
              <a:ext uri="{28A0092B-C50C-407E-A947-70E740481C1C}">
                <a14:useLocalDpi xmlns:a14="http://schemas.microsoft.com/office/drawing/2010/main" val="0"/>
              </a:ext>
            </a:extLst>
          </a:blip>
          <a:srcRect l="4333" t="95386" r="22769" b="905"/>
          <a:stretch>
            <a:fillRect/>
          </a:stretch>
        </p:blipFill>
        <p:spPr bwMode="auto">
          <a:xfrm>
            <a:off x="304800" y="5527675"/>
            <a:ext cx="8340725" cy="339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pic>
        <p:nvPicPr>
          <p:cNvPr id="69635" name="Picture 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52400" y="228600"/>
            <a:ext cx="5943600" cy="396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9636" name="TextBox 5"/>
          <p:cNvSpPr txBox="1">
            <a:spLocks noChangeArrowheads="1"/>
          </p:cNvSpPr>
          <p:nvPr/>
        </p:nvSpPr>
        <p:spPr bwMode="auto">
          <a:xfrm>
            <a:off x="4876800" y="723900"/>
            <a:ext cx="3962400" cy="2400300"/>
          </a:xfrm>
          <a:prstGeom prst="rect">
            <a:avLst/>
          </a:prstGeom>
          <a:solidFill>
            <a:schemeClr val="bg1">
              <a:alpha val="85097"/>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algn="r"/>
            <a:r>
              <a:rPr lang="en-US" altLang="en-US" sz="3000">
                <a:solidFill>
                  <a:srgbClr val="002060"/>
                </a:solidFill>
                <a:latin typeface="Arial" panose="020B0604020202020204" pitchFamily="34" charset="0"/>
                <a:cs typeface="Arial" panose="020B0604020202020204" pitchFamily="34" charset="0"/>
              </a:rPr>
              <a:t>Calculates </a:t>
            </a:r>
            <a:r>
              <a:rPr lang="en-US" altLang="en-US" sz="3000">
                <a:solidFill>
                  <a:srgbClr val="FF6600"/>
                </a:solidFill>
                <a:latin typeface="Arial" panose="020B0604020202020204" pitchFamily="34" charset="0"/>
                <a:cs typeface="Arial" panose="020B0604020202020204" pitchFamily="34" charset="0"/>
              </a:rPr>
              <a:t>road user costs </a:t>
            </a:r>
            <a:r>
              <a:rPr lang="en-US" altLang="en-US" sz="3000">
                <a:solidFill>
                  <a:srgbClr val="002060"/>
                </a:solidFill>
                <a:latin typeface="Arial" panose="020B0604020202020204" pitchFamily="34" charset="0"/>
                <a:cs typeface="Arial" panose="020B0604020202020204" pitchFamily="34" charset="0"/>
              </a:rPr>
              <a:t>associated with vehicle running costs, travel time costs and emission costs.</a:t>
            </a:r>
          </a:p>
        </p:txBody>
      </p:sp>
      <p:pic>
        <p:nvPicPr>
          <p:cNvPr id="69637" name="Picture 7"/>
          <p:cNvPicPr>
            <a:picLocks noChangeAspect="1" noChangeArrowheads="1"/>
          </p:cNvPicPr>
          <p:nvPr/>
        </p:nvPicPr>
        <p:blipFill>
          <a:blip r:embed="rId5">
            <a:extLst>
              <a:ext uri="{28A0092B-C50C-407E-A947-70E740481C1C}">
                <a14:useLocalDpi xmlns:a14="http://schemas.microsoft.com/office/drawing/2010/main" val="0"/>
              </a:ext>
            </a:extLst>
          </a:blip>
          <a:srcRect l="5167" t="37396" r="21925" b="29655"/>
          <a:stretch>
            <a:fillRect/>
          </a:stretch>
        </p:blipFill>
        <p:spPr bwMode="auto">
          <a:xfrm>
            <a:off x="1981200" y="3048000"/>
            <a:ext cx="6858000" cy="2479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sp>
        <p:nvSpPr>
          <p:cNvPr id="69638" name="TextBox 4"/>
          <p:cNvSpPr txBox="1">
            <a:spLocks noChangeArrowheads="1"/>
          </p:cNvSpPr>
          <p:nvPr/>
        </p:nvSpPr>
        <p:spPr bwMode="auto">
          <a:xfrm>
            <a:off x="76200" y="152400"/>
            <a:ext cx="5181600" cy="646113"/>
          </a:xfrm>
          <a:prstGeom prst="rect">
            <a:avLst/>
          </a:prstGeom>
          <a:solidFill>
            <a:schemeClr val="bg1">
              <a:alpha val="85097"/>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r>
              <a:rPr lang="en-US" altLang="en-US" sz="3600">
                <a:solidFill>
                  <a:srgbClr val="00B0F0"/>
                </a:solidFill>
                <a:latin typeface="Arial" panose="020B0604020202020204" pitchFamily="34" charset="0"/>
                <a:cs typeface="Arial" panose="020B0604020202020204" pitchFamily="34" charset="0"/>
              </a:rPr>
              <a:t>RUC Alt# (3 tabs) </a:t>
            </a:r>
          </a:p>
        </p:txBody>
      </p:sp>
      <p:sp>
        <p:nvSpPr>
          <p:cNvPr id="69639" name="Oval 6"/>
          <p:cNvSpPr>
            <a:spLocks noChangeArrowheads="1"/>
          </p:cNvSpPr>
          <p:nvPr/>
        </p:nvSpPr>
        <p:spPr bwMode="auto">
          <a:xfrm>
            <a:off x="3962400" y="5497513"/>
            <a:ext cx="2057400" cy="369887"/>
          </a:xfrm>
          <a:prstGeom prst="ellipse">
            <a:avLst/>
          </a:prstGeom>
          <a:noFill/>
          <a:ln w="5715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eaLnBrk="1" hangingPunct="1"/>
            <a:endParaRPr kumimoji="0" lang="en-CA" altLang="en-US" sz="1800" b="1">
              <a:latin typeface="Arial" panose="020B0604020202020204" pitchFamily="34" charset="0"/>
            </a:endParaRPr>
          </a:p>
        </p:txBody>
      </p:sp>
      <p:sp>
        <p:nvSpPr>
          <p:cNvPr id="69640" name="Slide Number Placeholder 2"/>
          <p:cNvSpPr txBox="1">
            <a:spLocks/>
          </p:cNvSpPr>
          <p:nvPr/>
        </p:nvSpPr>
        <p:spPr bwMode="auto">
          <a:xfrm>
            <a:off x="47625" y="6415088"/>
            <a:ext cx="790575"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309563">
              <a:spcBef>
                <a:spcPct val="20000"/>
              </a:spcBef>
              <a:buChar char="–"/>
              <a:defRPr>
                <a:solidFill>
                  <a:srgbClr val="00AAD2"/>
                </a:solidFill>
                <a:latin typeface="Arial" panose="020B0604020202020204" pitchFamily="34" charset="0"/>
              </a:defRPr>
            </a:lvl2pPr>
            <a:lvl3pPr indent="-327025">
              <a:spcBef>
                <a:spcPct val="20000"/>
              </a:spcBef>
              <a:buChar char="•"/>
              <a:defRPr>
                <a:solidFill>
                  <a:srgbClr val="00AAD2"/>
                </a:solidFill>
                <a:latin typeface="Arial" panose="020B0604020202020204" pitchFamily="34" charset="0"/>
              </a:defRPr>
            </a:lvl3pPr>
            <a:lvl4pPr marL="1262063" indent="-327025">
              <a:spcBef>
                <a:spcPct val="20000"/>
              </a:spcBef>
              <a:buChar char="–"/>
              <a:defRPr>
                <a:solidFill>
                  <a:srgbClr val="00AAD2"/>
                </a:solidFill>
                <a:latin typeface="Arial" panose="020B0604020202020204" pitchFamily="34" charset="0"/>
              </a:defRPr>
            </a:lvl4pPr>
            <a:lvl5pPr marL="2057400" indent="-322263">
              <a:spcBef>
                <a:spcPct val="20000"/>
              </a:spcBef>
              <a:buChar char="»"/>
              <a:defRPr>
                <a:solidFill>
                  <a:srgbClr val="00AAD2"/>
                </a:solidFill>
                <a:latin typeface="Arial" panose="020B0604020202020204" pitchFamily="34" charset="0"/>
              </a:defRPr>
            </a:lvl5pPr>
            <a:lvl6pPr marL="2514600" indent="-322263" eaLnBrk="0" fontAlgn="base" hangingPunct="0">
              <a:spcBef>
                <a:spcPct val="20000"/>
              </a:spcBef>
              <a:spcAft>
                <a:spcPct val="0"/>
              </a:spcAft>
              <a:buChar char="»"/>
              <a:defRPr>
                <a:solidFill>
                  <a:srgbClr val="00AAD2"/>
                </a:solidFill>
                <a:latin typeface="Arial" panose="020B0604020202020204" pitchFamily="34" charset="0"/>
              </a:defRPr>
            </a:lvl6pPr>
            <a:lvl7pPr marL="2971800" indent="-322263" eaLnBrk="0" fontAlgn="base" hangingPunct="0">
              <a:spcBef>
                <a:spcPct val="20000"/>
              </a:spcBef>
              <a:spcAft>
                <a:spcPct val="0"/>
              </a:spcAft>
              <a:buChar char="»"/>
              <a:defRPr>
                <a:solidFill>
                  <a:srgbClr val="00AAD2"/>
                </a:solidFill>
                <a:latin typeface="Arial" panose="020B0604020202020204" pitchFamily="34" charset="0"/>
              </a:defRPr>
            </a:lvl7pPr>
            <a:lvl8pPr marL="3429000" indent="-322263" eaLnBrk="0" fontAlgn="base" hangingPunct="0">
              <a:spcBef>
                <a:spcPct val="20000"/>
              </a:spcBef>
              <a:spcAft>
                <a:spcPct val="0"/>
              </a:spcAft>
              <a:buChar char="»"/>
              <a:defRPr>
                <a:solidFill>
                  <a:srgbClr val="00AAD2"/>
                </a:solidFill>
                <a:latin typeface="Arial" panose="020B0604020202020204" pitchFamily="34" charset="0"/>
              </a:defRPr>
            </a:lvl8pPr>
            <a:lvl9pPr marL="3886200" indent="-322263" eaLnBrk="0" fontAlgn="base" hangingPunct="0">
              <a:spcBef>
                <a:spcPct val="20000"/>
              </a:spcBef>
              <a:spcAft>
                <a:spcPct val="0"/>
              </a:spcAft>
              <a:buChar char="»"/>
              <a:defRPr>
                <a:solidFill>
                  <a:srgbClr val="00AAD2"/>
                </a:solidFill>
                <a:latin typeface="Arial" panose="020B0604020202020204" pitchFamily="34" charset="0"/>
              </a:defRPr>
            </a:lvl9pPr>
          </a:lstStyle>
          <a:p>
            <a:pPr eaLnBrk="1" hangingPunct="1">
              <a:spcBef>
                <a:spcPct val="0"/>
              </a:spcBef>
              <a:buFontTx/>
              <a:buNone/>
            </a:pPr>
            <a:fld id="{D1DAAE60-74A0-470B-8FE1-38464037FFA9}" type="slidenum">
              <a:rPr lang="en-US" altLang="en-US" sz="1800">
                <a:solidFill>
                  <a:srgbClr val="4D4D4D"/>
                </a:solidFill>
                <a:cs typeface="Arial" panose="020B0604020202020204" pitchFamily="34" charset="0"/>
              </a:rPr>
              <a:pPr eaLnBrk="1" hangingPunct="1">
                <a:spcBef>
                  <a:spcPct val="0"/>
                </a:spcBef>
                <a:buFontTx/>
                <a:buNone/>
              </a:pPr>
              <a:t>29</a:t>
            </a:fld>
            <a:endParaRPr lang="en-US" altLang="en-US" sz="1800">
              <a:solidFill>
                <a:srgbClr val="4D4D4D"/>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3"/>
          <p:cNvSpPr>
            <a:spLocks noGrp="1" noChangeArrowheads="1"/>
          </p:cNvSpPr>
          <p:nvPr>
            <p:ph type="subTitle" idx="1"/>
          </p:nvPr>
        </p:nvSpPr>
        <p:spPr>
          <a:xfrm>
            <a:off x="533400" y="1600200"/>
            <a:ext cx="8153400" cy="3124200"/>
          </a:xfrm>
        </p:spPr>
        <p:txBody>
          <a:bodyPr/>
          <a:lstStyle/>
          <a:p>
            <a:pPr eaLnBrk="1" hangingPunct="1"/>
            <a:r>
              <a:rPr lang="en-US" altLang="en-US" sz="6000" smtClean="0"/>
              <a:t>Module 1:</a:t>
            </a:r>
            <a:r>
              <a:rPr lang="en-US" altLang="en-US" sz="8000" smtClean="0"/>
              <a:t> </a:t>
            </a:r>
            <a:r>
              <a:rPr lang="en-US" altLang="en-US" sz="5100" smtClean="0"/>
              <a:t/>
            </a:r>
            <a:br>
              <a:rPr lang="en-US" altLang="en-US" sz="5100" smtClean="0"/>
            </a:br>
            <a:r>
              <a:rPr lang="en-US" altLang="en-US" sz="4800" smtClean="0"/>
              <a:t>Introduction</a:t>
            </a:r>
          </a:p>
        </p:txBody>
      </p:sp>
      <p:sp>
        <p:nvSpPr>
          <p:cNvPr id="16387" name="Slide Number Placeholder 1"/>
          <p:cNvSpPr txBox="1">
            <a:spLocks/>
          </p:cNvSpPr>
          <p:nvPr/>
        </p:nvSpPr>
        <p:spPr bwMode="auto">
          <a:xfrm>
            <a:off x="152400" y="6356350"/>
            <a:ext cx="2133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9C216ADD-AA2F-40D5-AA58-444CBBC9CAFB}" type="slidenum">
              <a:rPr lang="en-CA" altLang="en-US" sz="1800">
                <a:solidFill>
                  <a:srgbClr val="FFFFFF"/>
                </a:solidFill>
                <a:latin typeface="Arial" panose="020B0604020202020204" pitchFamily="34" charset="0"/>
              </a:rPr>
              <a:pPr>
                <a:spcBef>
                  <a:spcPct val="0"/>
                </a:spcBef>
                <a:buFontTx/>
                <a:buNone/>
              </a:pPr>
              <a:t>3</a:t>
            </a:fld>
            <a:endParaRPr lang="en-CA" altLang="en-US" sz="1800">
              <a:solidFill>
                <a:srgbClr val="FFFFFF"/>
              </a:solidFill>
              <a:latin typeface="Arial" panose="020B0604020202020204" pitchFamily="34"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2" name="Picture 6"/>
          <p:cNvPicPr>
            <a:picLocks noChangeAspect="1" noChangeArrowheads="1"/>
          </p:cNvPicPr>
          <p:nvPr/>
        </p:nvPicPr>
        <p:blipFill>
          <a:blip r:embed="rId3">
            <a:extLst>
              <a:ext uri="{28A0092B-C50C-407E-A947-70E740481C1C}">
                <a14:useLocalDpi xmlns:a14="http://schemas.microsoft.com/office/drawing/2010/main" val="0"/>
              </a:ext>
            </a:extLst>
          </a:blip>
          <a:srcRect l="51123" t="16827" r="1122" b="5450"/>
          <a:stretch>
            <a:fillRect/>
          </a:stretch>
        </p:blipFill>
        <p:spPr bwMode="auto">
          <a:xfrm>
            <a:off x="228600" y="304800"/>
            <a:ext cx="8610600" cy="594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3" name="Title 4"/>
          <p:cNvSpPr>
            <a:spLocks noGrp="1" noChangeArrowheads="1"/>
          </p:cNvSpPr>
          <p:nvPr>
            <p:ph type="title"/>
          </p:nvPr>
        </p:nvSpPr>
        <p:spPr>
          <a:xfrm>
            <a:off x="6629400" y="152400"/>
            <a:ext cx="2286000" cy="1200150"/>
          </a:xfrm>
          <a:solidFill>
            <a:schemeClr val="bg1"/>
          </a:solidFill>
        </p:spPr>
        <p:txBody>
          <a:bodyPr>
            <a:spAutoFit/>
          </a:bodyPr>
          <a:lstStyle/>
          <a:p>
            <a:pPr algn="r" eaLnBrk="1" hangingPunct="1">
              <a:defRPr/>
            </a:pPr>
            <a:r>
              <a:rPr kumimoji="1" lang="en-US" altLang="en-US" sz="3600" kern="1200" dirty="0">
                <a:solidFill>
                  <a:srgbClr val="00B0F0"/>
                </a:solidFill>
                <a:ea typeface="+mn-ea"/>
                <a:cs typeface="Arial" pitchFamily="34" charset="0"/>
              </a:rPr>
              <a:t>Collision Rates tab</a:t>
            </a:r>
          </a:p>
        </p:txBody>
      </p:sp>
      <p:sp>
        <p:nvSpPr>
          <p:cNvPr id="71684" name="Oval 6"/>
          <p:cNvSpPr>
            <a:spLocks noChangeArrowheads="1"/>
          </p:cNvSpPr>
          <p:nvPr/>
        </p:nvSpPr>
        <p:spPr bwMode="auto">
          <a:xfrm>
            <a:off x="4000500" y="6016625"/>
            <a:ext cx="1066800" cy="231775"/>
          </a:xfrm>
          <a:prstGeom prst="ellipse">
            <a:avLst/>
          </a:prstGeom>
          <a:noFill/>
          <a:ln w="5715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eaLnBrk="1" hangingPunct="1"/>
            <a:endParaRPr kumimoji="0" lang="en-CA" altLang="en-US" sz="1800" b="1">
              <a:latin typeface="Arial" panose="020B0604020202020204" pitchFamily="34" charset="0"/>
            </a:endParaRPr>
          </a:p>
        </p:txBody>
      </p:sp>
      <p:sp>
        <p:nvSpPr>
          <p:cNvPr id="71685" name="TextBox 1"/>
          <p:cNvSpPr txBox="1">
            <a:spLocks noChangeArrowheads="1"/>
          </p:cNvSpPr>
          <p:nvPr/>
        </p:nvSpPr>
        <p:spPr bwMode="auto">
          <a:xfrm>
            <a:off x="3848100" y="2076450"/>
            <a:ext cx="1371600" cy="12001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algn="ctr"/>
            <a:r>
              <a:rPr lang="en-US" altLang="en-US" sz="3600">
                <a:solidFill>
                  <a:srgbClr val="002060"/>
                </a:solidFill>
                <a:latin typeface="Arial" panose="020B0604020202020204" pitchFamily="34" charset="0"/>
              </a:rPr>
              <a:t>Local data</a:t>
            </a:r>
            <a:endParaRPr lang="en-CA" altLang="en-US" sz="3600">
              <a:solidFill>
                <a:srgbClr val="002060"/>
              </a:solidFill>
              <a:latin typeface="Arial" panose="020B0604020202020204" pitchFamily="34" charset="0"/>
            </a:endParaRPr>
          </a:p>
        </p:txBody>
      </p:sp>
      <p:sp>
        <p:nvSpPr>
          <p:cNvPr id="71686" name="Slide Number Placeholder 2"/>
          <p:cNvSpPr txBox="1">
            <a:spLocks/>
          </p:cNvSpPr>
          <p:nvPr/>
        </p:nvSpPr>
        <p:spPr bwMode="auto">
          <a:xfrm>
            <a:off x="47625" y="6415088"/>
            <a:ext cx="790575"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309563">
              <a:spcBef>
                <a:spcPct val="20000"/>
              </a:spcBef>
              <a:buChar char="–"/>
              <a:defRPr>
                <a:solidFill>
                  <a:srgbClr val="00AAD2"/>
                </a:solidFill>
                <a:latin typeface="Arial" panose="020B0604020202020204" pitchFamily="34" charset="0"/>
              </a:defRPr>
            </a:lvl2pPr>
            <a:lvl3pPr indent="-327025">
              <a:spcBef>
                <a:spcPct val="20000"/>
              </a:spcBef>
              <a:buChar char="•"/>
              <a:defRPr>
                <a:solidFill>
                  <a:srgbClr val="00AAD2"/>
                </a:solidFill>
                <a:latin typeface="Arial" panose="020B0604020202020204" pitchFamily="34" charset="0"/>
              </a:defRPr>
            </a:lvl3pPr>
            <a:lvl4pPr marL="1262063" indent="-327025">
              <a:spcBef>
                <a:spcPct val="20000"/>
              </a:spcBef>
              <a:buChar char="–"/>
              <a:defRPr>
                <a:solidFill>
                  <a:srgbClr val="00AAD2"/>
                </a:solidFill>
                <a:latin typeface="Arial" panose="020B0604020202020204" pitchFamily="34" charset="0"/>
              </a:defRPr>
            </a:lvl4pPr>
            <a:lvl5pPr marL="2057400" indent="-322263">
              <a:spcBef>
                <a:spcPct val="20000"/>
              </a:spcBef>
              <a:buChar char="»"/>
              <a:defRPr>
                <a:solidFill>
                  <a:srgbClr val="00AAD2"/>
                </a:solidFill>
                <a:latin typeface="Arial" panose="020B0604020202020204" pitchFamily="34" charset="0"/>
              </a:defRPr>
            </a:lvl5pPr>
            <a:lvl6pPr marL="2514600" indent="-322263" eaLnBrk="0" fontAlgn="base" hangingPunct="0">
              <a:spcBef>
                <a:spcPct val="20000"/>
              </a:spcBef>
              <a:spcAft>
                <a:spcPct val="0"/>
              </a:spcAft>
              <a:buChar char="»"/>
              <a:defRPr>
                <a:solidFill>
                  <a:srgbClr val="00AAD2"/>
                </a:solidFill>
                <a:latin typeface="Arial" panose="020B0604020202020204" pitchFamily="34" charset="0"/>
              </a:defRPr>
            </a:lvl6pPr>
            <a:lvl7pPr marL="2971800" indent="-322263" eaLnBrk="0" fontAlgn="base" hangingPunct="0">
              <a:spcBef>
                <a:spcPct val="20000"/>
              </a:spcBef>
              <a:spcAft>
                <a:spcPct val="0"/>
              </a:spcAft>
              <a:buChar char="»"/>
              <a:defRPr>
                <a:solidFill>
                  <a:srgbClr val="00AAD2"/>
                </a:solidFill>
                <a:latin typeface="Arial" panose="020B0604020202020204" pitchFamily="34" charset="0"/>
              </a:defRPr>
            </a:lvl7pPr>
            <a:lvl8pPr marL="3429000" indent="-322263" eaLnBrk="0" fontAlgn="base" hangingPunct="0">
              <a:spcBef>
                <a:spcPct val="20000"/>
              </a:spcBef>
              <a:spcAft>
                <a:spcPct val="0"/>
              </a:spcAft>
              <a:buChar char="»"/>
              <a:defRPr>
                <a:solidFill>
                  <a:srgbClr val="00AAD2"/>
                </a:solidFill>
                <a:latin typeface="Arial" panose="020B0604020202020204" pitchFamily="34" charset="0"/>
              </a:defRPr>
            </a:lvl8pPr>
            <a:lvl9pPr marL="3886200" indent="-322263" eaLnBrk="0" fontAlgn="base" hangingPunct="0">
              <a:spcBef>
                <a:spcPct val="20000"/>
              </a:spcBef>
              <a:spcAft>
                <a:spcPct val="0"/>
              </a:spcAft>
              <a:buChar char="»"/>
              <a:defRPr>
                <a:solidFill>
                  <a:srgbClr val="00AAD2"/>
                </a:solidFill>
                <a:latin typeface="Arial" panose="020B0604020202020204" pitchFamily="34" charset="0"/>
              </a:defRPr>
            </a:lvl9pPr>
          </a:lstStyle>
          <a:p>
            <a:pPr eaLnBrk="1" hangingPunct="1">
              <a:spcBef>
                <a:spcPct val="0"/>
              </a:spcBef>
              <a:buFontTx/>
              <a:buNone/>
            </a:pPr>
            <a:fld id="{CF8A66F6-92C0-49DC-AC9B-80D7CFE08F57}" type="slidenum">
              <a:rPr lang="en-US" altLang="en-US" sz="1800">
                <a:solidFill>
                  <a:srgbClr val="4D4D4D"/>
                </a:solidFill>
                <a:cs typeface="Arial" panose="020B0604020202020204" pitchFamily="34" charset="0"/>
              </a:rPr>
              <a:pPr eaLnBrk="1" hangingPunct="1">
                <a:spcBef>
                  <a:spcPct val="0"/>
                </a:spcBef>
                <a:buFontTx/>
                <a:buNone/>
              </a:pPr>
              <a:t>30</a:t>
            </a:fld>
            <a:endParaRPr lang="en-US" altLang="en-US" sz="1800">
              <a:solidFill>
                <a:srgbClr val="4D4D4D"/>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extBox 4"/>
          <p:cNvSpPr txBox="1">
            <a:spLocks noChangeArrowheads="1"/>
          </p:cNvSpPr>
          <p:nvPr/>
        </p:nvSpPr>
        <p:spPr bwMode="auto">
          <a:xfrm>
            <a:off x="519113" y="593725"/>
            <a:ext cx="48006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r>
              <a:rPr lang="en-US" altLang="en-US" sz="3600">
                <a:solidFill>
                  <a:srgbClr val="00B0F0"/>
                </a:solidFill>
                <a:latin typeface="Arial" panose="020B0604020202020204" pitchFamily="34" charset="0"/>
                <a:cs typeface="Arial" panose="020B0604020202020204" pitchFamily="34" charset="0"/>
              </a:rPr>
              <a:t>Emissions tab</a:t>
            </a:r>
          </a:p>
        </p:txBody>
      </p:sp>
      <p:sp>
        <p:nvSpPr>
          <p:cNvPr id="73731" name="TextBox 5"/>
          <p:cNvSpPr txBox="1">
            <a:spLocks noChangeArrowheads="1"/>
          </p:cNvSpPr>
          <p:nvPr/>
        </p:nvSpPr>
        <p:spPr bwMode="auto">
          <a:xfrm>
            <a:off x="228600" y="1752600"/>
            <a:ext cx="3962400" cy="304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algn="ctr"/>
            <a:r>
              <a:rPr lang="en-US" altLang="en-US" sz="3200">
                <a:solidFill>
                  <a:srgbClr val="002060"/>
                </a:solidFill>
                <a:latin typeface="Arial" panose="020B0604020202020204" pitchFamily="34" charset="0"/>
                <a:cs typeface="Arial" panose="020B0604020202020204" pitchFamily="34" charset="0"/>
              </a:rPr>
              <a:t>emissions rate (gms/km) by the speed of vehicle for each </a:t>
            </a:r>
            <a:r>
              <a:rPr lang="en-US" altLang="en-US" sz="3200">
                <a:solidFill>
                  <a:srgbClr val="FF6600"/>
                </a:solidFill>
                <a:latin typeface="Arial" panose="020B0604020202020204" pitchFamily="34" charset="0"/>
                <a:cs typeface="Arial" panose="020B0604020202020204" pitchFamily="34" charset="0"/>
              </a:rPr>
              <a:t>vehicle type </a:t>
            </a:r>
            <a:r>
              <a:rPr lang="en-US" altLang="en-US" sz="3200">
                <a:solidFill>
                  <a:srgbClr val="002060"/>
                </a:solidFill>
                <a:latin typeface="Arial" panose="020B0604020202020204" pitchFamily="34" charset="0"/>
                <a:cs typeface="Arial" panose="020B0604020202020204" pitchFamily="34" charset="0"/>
              </a:rPr>
              <a:t>and for each defined </a:t>
            </a:r>
            <a:r>
              <a:rPr lang="en-US" altLang="en-US" sz="3200">
                <a:solidFill>
                  <a:srgbClr val="FF6600"/>
                </a:solidFill>
                <a:latin typeface="Arial" panose="020B0604020202020204" pitchFamily="34" charset="0"/>
                <a:cs typeface="Arial" panose="020B0604020202020204" pitchFamily="34" charset="0"/>
              </a:rPr>
              <a:t>emission type</a:t>
            </a:r>
            <a:endParaRPr lang="en-CA" altLang="en-US" sz="3200">
              <a:solidFill>
                <a:srgbClr val="FF6600"/>
              </a:solidFill>
              <a:latin typeface="Arial" panose="020B0604020202020204" pitchFamily="34" charset="0"/>
              <a:cs typeface="Arial" panose="020B0604020202020204" pitchFamily="34" charset="0"/>
            </a:endParaRPr>
          </a:p>
        </p:txBody>
      </p:sp>
      <p:pic>
        <p:nvPicPr>
          <p:cNvPr id="73732"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181600" y="228600"/>
            <a:ext cx="3733800" cy="2560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3733" name="Picture 7"/>
          <p:cNvPicPr>
            <a:picLocks noChangeAspect="1" noChangeArrowheads="1"/>
          </p:cNvPicPr>
          <p:nvPr/>
        </p:nvPicPr>
        <p:blipFill>
          <a:blip r:embed="rId4">
            <a:extLst>
              <a:ext uri="{28A0092B-C50C-407E-A947-70E740481C1C}">
                <a14:useLocalDpi xmlns:a14="http://schemas.microsoft.com/office/drawing/2010/main" val="0"/>
              </a:ext>
            </a:extLst>
          </a:blip>
          <a:srcRect l="25932" t="23444" r="17809" b="29073"/>
          <a:stretch>
            <a:fillRect/>
          </a:stretch>
        </p:blipFill>
        <p:spPr bwMode="auto">
          <a:xfrm>
            <a:off x="4337050" y="2514600"/>
            <a:ext cx="4578350" cy="30908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pic>
        <p:nvPicPr>
          <p:cNvPr id="73734" name="Picture 6"/>
          <p:cNvPicPr>
            <a:picLocks noChangeAspect="1" noChangeArrowheads="1"/>
          </p:cNvPicPr>
          <p:nvPr/>
        </p:nvPicPr>
        <p:blipFill>
          <a:blip r:embed="rId5">
            <a:extLst>
              <a:ext uri="{28A0092B-C50C-407E-A947-70E740481C1C}">
                <a14:useLocalDpi xmlns:a14="http://schemas.microsoft.com/office/drawing/2010/main" val="0"/>
              </a:ext>
            </a:extLst>
          </a:blip>
          <a:srcRect l="5254" t="95969" r="23636" b="1768"/>
          <a:stretch>
            <a:fillRect/>
          </a:stretch>
        </p:blipFill>
        <p:spPr bwMode="auto">
          <a:xfrm>
            <a:off x="228600" y="5722938"/>
            <a:ext cx="8686800" cy="2206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sp>
        <p:nvSpPr>
          <p:cNvPr id="73735" name="Oval 6"/>
          <p:cNvSpPr>
            <a:spLocks noChangeArrowheads="1"/>
          </p:cNvSpPr>
          <p:nvPr/>
        </p:nvSpPr>
        <p:spPr bwMode="auto">
          <a:xfrm>
            <a:off x="7086600" y="5715000"/>
            <a:ext cx="914400" cy="228600"/>
          </a:xfrm>
          <a:prstGeom prst="ellipse">
            <a:avLst/>
          </a:prstGeom>
          <a:noFill/>
          <a:ln w="5715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eaLnBrk="1" hangingPunct="1"/>
            <a:endParaRPr kumimoji="0" lang="en-CA" altLang="en-US" sz="1800" b="1">
              <a:latin typeface="Arial" panose="020B0604020202020204" pitchFamily="34" charset="0"/>
            </a:endParaRPr>
          </a:p>
        </p:txBody>
      </p:sp>
      <p:sp>
        <p:nvSpPr>
          <p:cNvPr id="73736" name="Slide Number Placeholder 2"/>
          <p:cNvSpPr txBox="1">
            <a:spLocks/>
          </p:cNvSpPr>
          <p:nvPr/>
        </p:nvSpPr>
        <p:spPr bwMode="auto">
          <a:xfrm>
            <a:off x="47625" y="6415088"/>
            <a:ext cx="790575"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309563">
              <a:spcBef>
                <a:spcPct val="20000"/>
              </a:spcBef>
              <a:buChar char="–"/>
              <a:defRPr>
                <a:solidFill>
                  <a:srgbClr val="00AAD2"/>
                </a:solidFill>
                <a:latin typeface="Arial" panose="020B0604020202020204" pitchFamily="34" charset="0"/>
              </a:defRPr>
            </a:lvl2pPr>
            <a:lvl3pPr indent="-327025">
              <a:spcBef>
                <a:spcPct val="20000"/>
              </a:spcBef>
              <a:buChar char="•"/>
              <a:defRPr>
                <a:solidFill>
                  <a:srgbClr val="00AAD2"/>
                </a:solidFill>
                <a:latin typeface="Arial" panose="020B0604020202020204" pitchFamily="34" charset="0"/>
              </a:defRPr>
            </a:lvl3pPr>
            <a:lvl4pPr marL="1262063" indent="-327025">
              <a:spcBef>
                <a:spcPct val="20000"/>
              </a:spcBef>
              <a:buChar char="–"/>
              <a:defRPr>
                <a:solidFill>
                  <a:srgbClr val="00AAD2"/>
                </a:solidFill>
                <a:latin typeface="Arial" panose="020B0604020202020204" pitchFamily="34" charset="0"/>
              </a:defRPr>
            </a:lvl4pPr>
            <a:lvl5pPr marL="2057400" indent="-322263">
              <a:spcBef>
                <a:spcPct val="20000"/>
              </a:spcBef>
              <a:buChar char="»"/>
              <a:defRPr>
                <a:solidFill>
                  <a:srgbClr val="00AAD2"/>
                </a:solidFill>
                <a:latin typeface="Arial" panose="020B0604020202020204" pitchFamily="34" charset="0"/>
              </a:defRPr>
            </a:lvl5pPr>
            <a:lvl6pPr marL="2514600" indent="-322263" eaLnBrk="0" fontAlgn="base" hangingPunct="0">
              <a:spcBef>
                <a:spcPct val="20000"/>
              </a:spcBef>
              <a:spcAft>
                <a:spcPct val="0"/>
              </a:spcAft>
              <a:buChar char="»"/>
              <a:defRPr>
                <a:solidFill>
                  <a:srgbClr val="00AAD2"/>
                </a:solidFill>
                <a:latin typeface="Arial" panose="020B0604020202020204" pitchFamily="34" charset="0"/>
              </a:defRPr>
            </a:lvl6pPr>
            <a:lvl7pPr marL="2971800" indent="-322263" eaLnBrk="0" fontAlgn="base" hangingPunct="0">
              <a:spcBef>
                <a:spcPct val="20000"/>
              </a:spcBef>
              <a:spcAft>
                <a:spcPct val="0"/>
              </a:spcAft>
              <a:buChar char="»"/>
              <a:defRPr>
                <a:solidFill>
                  <a:srgbClr val="00AAD2"/>
                </a:solidFill>
                <a:latin typeface="Arial" panose="020B0604020202020204" pitchFamily="34" charset="0"/>
              </a:defRPr>
            </a:lvl7pPr>
            <a:lvl8pPr marL="3429000" indent="-322263" eaLnBrk="0" fontAlgn="base" hangingPunct="0">
              <a:spcBef>
                <a:spcPct val="20000"/>
              </a:spcBef>
              <a:spcAft>
                <a:spcPct val="0"/>
              </a:spcAft>
              <a:buChar char="»"/>
              <a:defRPr>
                <a:solidFill>
                  <a:srgbClr val="00AAD2"/>
                </a:solidFill>
                <a:latin typeface="Arial" panose="020B0604020202020204" pitchFamily="34" charset="0"/>
              </a:defRPr>
            </a:lvl8pPr>
            <a:lvl9pPr marL="3886200" indent="-322263" eaLnBrk="0" fontAlgn="base" hangingPunct="0">
              <a:spcBef>
                <a:spcPct val="20000"/>
              </a:spcBef>
              <a:spcAft>
                <a:spcPct val="0"/>
              </a:spcAft>
              <a:buChar char="»"/>
              <a:defRPr>
                <a:solidFill>
                  <a:srgbClr val="00AAD2"/>
                </a:solidFill>
                <a:latin typeface="Arial" panose="020B0604020202020204" pitchFamily="34" charset="0"/>
              </a:defRPr>
            </a:lvl9pPr>
          </a:lstStyle>
          <a:p>
            <a:pPr eaLnBrk="1" hangingPunct="1">
              <a:spcBef>
                <a:spcPct val="0"/>
              </a:spcBef>
              <a:buFontTx/>
              <a:buNone/>
            </a:pPr>
            <a:fld id="{91C35DE4-CA7C-42A9-82E6-4D65D0FD5178}" type="slidenum">
              <a:rPr lang="en-US" altLang="en-US" sz="1800">
                <a:solidFill>
                  <a:srgbClr val="4D4D4D"/>
                </a:solidFill>
                <a:cs typeface="Arial" panose="020B0604020202020204" pitchFamily="34" charset="0"/>
              </a:rPr>
              <a:pPr eaLnBrk="1" hangingPunct="1">
                <a:spcBef>
                  <a:spcPct val="0"/>
                </a:spcBef>
                <a:buFontTx/>
                <a:buNone/>
              </a:pPr>
              <a:t>31</a:t>
            </a:fld>
            <a:endParaRPr lang="en-US" altLang="en-US" sz="1800">
              <a:solidFill>
                <a:srgbClr val="4D4D4D"/>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6"/>
          <p:cNvPicPr>
            <a:picLocks noChangeAspect="1" noChangeArrowheads="1"/>
          </p:cNvPicPr>
          <p:nvPr/>
        </p:nvPicPr>
        <p:blipFill>
          <a:blip r:embed="rId3">
            <a:extLst>
              <a:ext uri="{28A0092B-C50C-407E-A947-70E740481C1C}">
                <a14:useLocalDpi xmlns:a14="http://schemas.microsoft.com/office/drawing/2010/main" val="0"/>
              </a:ext>
            </a:extLst>
          </a:blip>
          <a:srcRect l="32242" t="43602" r="20415" b="5055"/>
          <a:stretch>
            <a:fillRect/>
          </a:stretch>
        </p:blipFill>
        <p:spPr bwMode="auto">
          <a:xfrm>
            <a:off x="152400" y="1447800"/>
            <a:ext cx="5105400" cy="44307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pic>
        <p:nvPicPr>
          <p:cNvPr id="75779" name="Picture 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257800" y="3906838"/>
            <a:ext cx="3543300" cy="2646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5780" name="TextBox 4"/>
          <p:cNvSpPr txBox="1">
            <a:spLocks noChangeArrowheads="1"/>
          </p:cNvSpPr>
          <p:nvPr/>
        </p:nvSpPr>
        <p:spPr bwMode="auto">
          <a:xfrm>
            <a:off x="533400" y="433388"/>
            <a:ext cx="70866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r>
              <a:rPr lang="en-US" altLang="en-US" sz="3600">
                <a:solidFill>
                  <a:srgbClr val="00B0F0"/>
                </a:solidFill>
                <a:latin typeface="Arial" panose="020B0604020202020204" pitchFamily="34" charset="0"/>
                <a:cs typeface="Arial" panose="020B0604020202020204" pitchFamily="34" charset="0"/>
              </a:rPr>
              <a:t>Fuel Consumption tab</a:t>
            </a:r>
          </a:p>
        </p:txBody>
      </p:sp>
      <p:sp>
        <p:nvSpPr>
          <p:cNvPr id="75781" name="TextBox 5"/>
          <p:cNvSpPr txBox="1">
            <a:spLocks noChangeArrowheads="1"/>
          </p:cNvSpPr>
          <p:nvPr/>
        </p:nvSpPr>
        <p:spPr bwMode="auto">
          <a:xfrm>
            <a:off x="3733800" y="1100138"/>
            <a:ext cx="5181600" cy="2862262"/>
          </a:xfrm>
          <a:prstGeom prst="rect">
            <a:avLst/>
          </a:prstGeom>
          <a:solidFill>
            <a:schemeClr val="bg1">
              <a:alpha val="76077"/>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algn="r"/>
            <a:r>
              <a:rPr lang="en-US" altLang="en-US" sz="3000">
                <a:solidFill>
                  <a:srgbClr val="002060"/>
                </a:solidFill>
                <a:latin typeface="Arial" panose="020B0604020202020204" pitchFamily="34" charset="0"/>
                <a:cs typeface="Arial" panose="020B0604020202020204" pitchFamily="34" charset="0"/>
              </a:rPr>
              <a:t>The </a:t>
            </a:r>
            <a:r>
              <a:rPr lang="en-US" altLang="en-US" sz="3000">
                <a:solidFill>
                  <a:srgbClr val="FF6600"/>
                </a:solidFill>
                <a:latin typeface="Arial" panose="020B0604020202020204" pitchFamily="34" charset="0"/>
                <a:cs typeface="Arial" panose="020B0604020202020204" pitchFamily="34" charset="0"/>
              </a:rPr>
              <a:t>Fuel &amp; Non-Fuel </a:t>
            </a:r>
            <a:r>
              <a:rPr lang="en-US" altLang="en-US" sz="3000">
                <a:solidFill>
                  <a:srgbClr val="002060"/>
                </a:solidFill>
                <a:latin typeface="Arial" panose="020B0604020202020204" pitchFamily="34" charset="0"/>
                <a:cs typeface="Arial" panose="020B0604020202020204" pitchFamily="34" charset="0"/>
              </a:rPr>
              <a:t>(California) approach to estimating </a:t>
            </a:r>
            <a:r>
              <a:rPr lang="en-US" altLang="en-US" sz="3000">
                <a:solidFill>
                  <a:srgbClr val="FF6600"/>
                </a:solidFill>
                <a:latin typeface="Arial" panose="020B0604020202020204" pitchFamily="34" charset="0"/>
                <a:cs typeface="Arial" panose="020B0604020202020204" pitchFamily="34" charset="0"/>
              </a:rPr>
              <a:t>vehicle operating costs</a:t>
            </a:r>
            <a:r>
              <a:rPr lang="en-US" altLang="en-US" sz="3000">
                <a:solidFill>
                  <a:srgbClr val="002060"/>
                </a:solidFill>
                <a:latin typeface="Arial" panose="020B0604020202020204" pitchFamily="34" charset="0"/>
                <a:cs typeface="Arial" panose="020B0604020202020204" pitchFamily="34" charset="0"/>
              </a:rPr>
              <a:t> requires an estimation of fuel consumption by speed and vehicle type.</a:t>
            </a:r>
          </a:p>
        </p:txBody>
      </p:sp>
      <p:sp>
        <p:nvSpPr>
          <p:cNvPr id="75782" name="Oval 5"/>
          <p:cNvSpPr>
            <a:spLocks noChangeArrowheads="1"/>
          </p:cNvSpPr>
          <p:nvPr/>
        </p:nvSpPr>
        <p:spPr bwMode="auto">
          <a:xfrm>
            <a:off x="4191000" y="5602288"/>
            <a:ext cx="914400" cy="265112"/>
          </a:xfrm>
          <a:prstGeom prst="ellipse">
            <a:avLst/>
          </a:prstGeom>
          <a:noFill/>
          <a:ln w="5715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eaLnBrk="1" hangingPunct="1"/>
            <a:endParaRPr kumimoji="0" lang="en-CA" altLang="en-US" sz="1800" b="1">
              <a:latin typeface="Arial" panose="020B0604020202020204" pitchFamily="34" charset="0"/>
            </a:endParaRPr>
          </a:p>
        </p:txBody>
      </p:sp>
      <p:sp>
        <p:nvSpPr>
          <p:cNvPr id="75783" name="Slide Number Placeholder 2"/>
          <p:cNvSpPr txBox="1">
            <a:spLocks/>
          </p:cNvSpPr>
          <p:nvPr/>
        </p:nvSpPr>
        <p:spPr bwMode="auto">
          <a:xfrm>
            <a:off x="47625" y="6415088"/>
            <a:ext cx="790575"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309563">
              <a:spcBef>
                <a:spcPct val="20000"/>
              </a:spcBef>
              <a:buChar char="–"/>
              <a:defRPr>
                <a:solidFill>
                  <a:srgbClr val="00AAD2"/>
                </a:solidFill>
                <a:latin typeface="Arial" panose="020B0604020202020204" pitchFamily="34" charset="0"/>
              </a:defRPr>
            </a:lvl2pPr>
            <a:lvl3pPr indent="-327025">
              <a:spcBef>
                <a:spcPct val="20000"/>
              </a:spcBef>
              <a:buChar char="•"/>
              <a:defRPr>
                <a:solidFill>
                  <a:srgbClr val="00AAD2"/>
                </a:solidFill>
                <a:latin typeface="Arial" panose="020B0604020202020204" pitchFamily="34" charset="0"/>
              </a:defRPr>
            </a:lvl3pPr>
            <a:lvl4pPr marL="1262063" indent="-327025">
              <a:spcBef>
                <a:spcPct val="20000"/>
              </a:spcBef>
              <a:buChar char="–"/>
              <a:defRPr>
                <a:solidFill>
                  <a:srgbClr val="00AAD2"/>
                </a:solidFill>
                <a:latin typeface="Arial" panose="020B0604020202020204" pitchFamily="34" charset="0"/>
              </a:defRPr>
            </a:lvl4pPr>
            <a:lvl5pPr marL="2057400" indent="-322263">
              <a:spcBef>
                <a:spcPct val="20000"/>
              </a:spcBef>
              <a:buChar char="»"/>
              <a:defRPr>
                <a:solidFill>
                  <a:srgbClr val="00AAD2"/>
                </a:solidFill>
                <a:latin typeface="Arial" panose="020B0604020202020204" pitchFamily="34" charset="0"/>
              </a:defRPr>
            </a:lvl5pPr>
            <a:lvl6pPr marL="2514600" indent="-322263" eaLnBrk="0" fontAlgn="base" hangingPunct="0">
              <a:spcBef>
                <a:spcPct val="20000"/>
              </a:spcBef>
              <a:spcAft>
                <a:spcPct val="0"/>
              </a:spcAft>
              <a:buChar char="»"/>
              <a:defRPr>
                <a:solidFill>
                  <a:srgbClr val="00AAD2"/>
                </a:solidFill>
                <a:latin typeface="Arial" panose="020B0604020202020204" pitchFamily="34" charset="0"/>
              </a:defRPr>
            </a:lvl6pPr>
            <a:lvl7pPr marL="2971800" indent="-322263" eaLnBrk="0" fontAlgn="base" hangingPunct="0">
              <a:spcBef>
                <a:spcPct val="20000"/>
              </a:spcBef>
              <a:spcAft>
                <a:spcPct val="0"/>
              </a:spcAft>
              <a:buChar char="»"/>
              <a:defRPr>
                <a:solidFill>
                  <a:srgbClr val="00AAD2"/>
                </a:solidFill>
                <a:latin typeface="Arial" panose="020B0604020202020204" pitchFamily="34" charset="0"/>
              </a:defRPr>
            </a:lvl7pPr>
            <a:lvl8pPr marL="3429000" indent="-322263" eaLnBrk="0" fontAlgn="base" hangingPunct="0">
              <a:spcBef>
                <a:spcPct val="20000"/>
              </a:spcBef>
              <a:spcAft>
                <a:spcPct val="0"/>
              </a:spcAft>
              <a:buChar char="»"/>
              <a:defRPr>
                <a:solidFill>
                  <a:srgbClr val="00AAD2"/>
                </a:solidFill>
                <a:latin typeface="Arial" panose="020B0604020202020204" pitchFamily="34" charset="0"/>
              </a:defRPr>
            </a:lvl8pPr>
            <a:lvl9pPr marL="3886200" indent="-322263" eaLnBrk="0" fontAlgn="base" hangingPunct="0">
              <a:spcBef>
                <a:spcPct val="20000"/>
              </a:spcBef>
              <a:spcAft>
                <a:spcPct val="0"/>
              </a:spcAft>
              <a:buChar char="»"/>
              <a:defRPr>
                <a:solidFill>
                  <a:srgbClr val="00AAD2"/>
                </a:solidFill>
                <a:latin typeface="Arial" panose="020B0604020202020204" pitchFamily="34" charset="0"/>
              </a:defRPr>
            </a:lvl9pPr>
          </a:lstStyle>
          <a:p>
            <a:pPr eaLnBrk="1" hangingPunct="1">
              <a:spcBef>
                <a:spcPct val="0"/>
              </a:spcBef>
              <a:buFontTx/>
              <a:buNone/>
            </a:pPr>
            <a:fld id="{4EEE10FD-0686-4201-BCC7-82323879C222}" type="slidenum">
              <a:rPr lang="en-US" altLang="en-US" sz="1800">
                <a:solidFill>
                  <a:srgbClr val="4D4D4D"/>
                </a:solidFill>
                <a:cs typeface="Arial" panose="020B0604020202020204" pitchFamily="34" charset="0"/>
              </a:rPr>
              <a:pPr eaLnBrk="1" hangingPunct="1">
                <a:spcBef>
                  <a:spcPct val="0"/>
                </a:spcBef>
                <a:buFontTx/>
                <a:buNone/>
              </a:pPr>
              <a:t>32</a:t>
            </a:fld>
            <a:endParaRPr lang="en-US" altLang="en-US" sz="1800">
              <a:solidFill>
                <a:srgbClr val="4D4D4D"/>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3"/>
          <p:cNvSpPr>
            <a:spLocks noGrp="1" noChangeArrowheads="1"/>
          </p:cNvSpPr>
          <p:nvPr>
            <p:ph type="subTitle" idx="1"/>
          </p:nvPr>
        </p:nvSpPr>
        <p:spPr>
          <a:xfrm>
            <a:off x="533400" y="1600200"/>
            <a:ext cx="8153400" cy="3124200"/>
          </a:xfrm>
        </p:spPr>
        <p:txBody>
          <a:bodyPr/>
          <a:lstStyle/>
          <a:p>
            <a:pPr eaLnBrk="1" hangingPunct="1"/>
            <a:r>
              <a:rPr lang="en-US" altLang="en-US" sz="6000" smtClean="0"/>
              <a:t>B. Defining the Project</a:t>
            </a:r>
          </a:p>
        </p:txBody>
      </p:sp>
      <p:sp>
        <p:nvSpPr>
          <p:cNvPr id="77827" name="Slide Number Placeholder 1"/>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94AC0095-85A6-4222-8CC2-6FE32923A900}" type="slidenum">
              <a:rPr lang="en-CA" altLang="en-US" sz="1800">
                <a:solidFill>
                  <a:srgbClr val="FFFFFF"/>
                </a:solidFill>
                <a:latin typeface="Arial" panose="020B0604020202020204" pitchFamily="34" charset="0"/>
              </a:rPr>
              <a:pPr>
                <a:spcBef>
                  <a:spcPct val="0"/>
                </a:spcBef>
                <a:buFontTx/>
                <a:buNone/>
              </a:pPr>
              <a:t>33</a:t>
            </a:fld>
            <a:endParaRPr lang="en-CA" altLang="en-US" sz="1800">
              <a:solidFill>
                <a:srgbClr val="FFFFFF"/>
              </a:solidFill>
              <a:latin typeface="Arial" panose="020B0604020202020204" pitchFamily="34" charset="0"/>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874"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04800" y="152400"/>
            <a:ext cx="5686425" cy="557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9875" name="TextBox 4"/>
          <p:cNvSpPr txBox="1">
            <a:spLocks noChangeArrowheads="1"/>
          </p:cNvSpPr>
          <p:nvPr/>
        </p:nvSpPr>
        <p:spPr bwMode="auto">
          <a:xfrm>
            <a:off x="3581400" y="1371600"/>
            <a:ext cx="5343525" cy="21240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algn="ctr"/>
            <a:r>
              <a:rPr lang="en-US" altLang="en-US" sz="4400" b="1">
                <a:solidFill>
                  <a:srgbClr val="0070C0"/>
                </a:solidFill>
                <a:latin typeface="Arial" panose="020B0604020202020204" pitchFamily="34" charset="0"/>
                <a:cs typeface="Arial" panose="020B0604020202020204" pitchFamily="34" charset="0"/>
              </a:rPr>
              <a:t>Ex. defining ‘Increasing Curve’ project</a:t>
            </a:r>
          </a:p>
        </p:txBody>
      </p:sp>
      <p:sp>
        <p:nvSpPr>
          <p:cNvPr id="79876" name="TextBox 5"/>
          <p:cNvSpPr txBox="1">
            <a:spLocks noChangeArrowheads="1"/>
          </p:cNvSpPr>
          <p:nvPr/>
        </p:nvSpPr>
        <p:spPr bwMode="auto">
          <a:xfrm>
            <a:off x="527050" y="609600"/>
            <a:ext cx="920750" cy="4619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r>
              <a:rPr lang="en-US" altLang="en-US">
                <a:latin typeface="Arial" panose="020B0604020202020204" pitchFamily="34" charset="0"/>
              </a:rPr>
              <a:t>Alt 1</a:t>
            </a:r>
            <a:endParaRPr lang="en-CA" altLang="en-US">
              <a:latin typeface="Arial" panose="020B0604020202020204" pitchFamily="34" charset="0"/>
            </a:endParaRPr>
          </a:p>
        </p:txBody>
      </p:sp>
      <p:sp>
        <p:nvSpPr>
          <p:cNvPr id="79877" name="TextBox 6"/>
          <p:cNvSpPr txBox="1">
            <a:spLocks noChangeArrowheads="1"/>
          </p:cNvSpPr>
          <p:nvPr/>
        </p:nvSpPr>
        <p:spPr bwMode="auto">
          <a:xfrm>
            <a:off x="1219200" y="1138238"/>
            <a:ext cx="920750" cy="46196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r>
              <a:rPr lang="en-US" altLang="en-US">
                <a:latin typeface="Arial" panose="020B0604020202020204" pitchFamily="34" charset="0"/>
              </a:rPr>
              <a:t>Alt 2</a:t>
            </a:r>
            <a:endParaRPr lang="en-CA" altLang="en-US">
              <a:latin typeface="Arial" panose="020B0604020202020204" pitchFamily="34" charset="0"/>
            </a:endParaRPr>
          </a:p>
        </p:txBody>
      </p:sp>
      <p:sp>
        <p:nvSpPr>
          <p:cNvPr id="79878" name="TextBox 7"/>
          <p:cNvSpPr txBox="1">
            <a:spLocks noChangeArrowheads="1"/>
          </p:cNvSpPr>
          <p:nvPr/>
        </p:nvSpPr>
        <p:spPr bwMode="auto">
          <a:xfrm>
            <a:off x="1898650" y="1676400"/>
            <a:ext cx="920750" cy="4619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r>
              <a:rPr lang="en-US" altLang="en-US">
                <a:latin typeface="Arial" panose="020B0604020202020204" pitchFamily="34" charset="0"/>
              </a:rPr>
              <a:t>Alt 3</a:t>
            </a:r>
            <a:endParaRPr lang="en-CA" altLang="en-US">
              <a:latin typeface="Arial" panose="020B0604020202020204" pitchFamily="34" charset="0"/>
            </a:endParaRPr>
          </a:p>
        </p:txBody>
      </p:sp>
      <p:sp>
        <p:nvSpPr>
          <p:cNvPr id="79879" name="Slide Number Placeholder 2"/>
          <p:cNvSpPr txBox="1">
            <a:spLocks/>
          </p:cNvSpPr>
          <p:nvPr/>
        </p:nvSpPr>
        <p:spPr bwMode="auto">
          <a:xfrm>
            <a:off x="47625" y="6415088"/>
            <a:ext cx="790575"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309563">
              <a:spcBef>
                <a:spcPct val="20000"/>
              </a:spcBef>
              <a:buChar char="–"/>
              <a:defRPr>
                <a:solidFill>
                  <a:srgbClr val="00AAD2"/>
                </a:solidFill>
                <a:latin typeface="Arial" panose="020B0604020202020204" pitchFamily="34" charset="0"/>
              </a:defRPr>
            </a:lvl2pPr>
            <a:lvl3pPr indent="-327025">
              <a:spcBef>
                <a:spcPct val="20000"/>
              </a:spcBef>
              <a:buChar char="•"/>
              <a:defRPr>
                <a:solidFill>
                  <a:srgbClr val="00AAD2"/>
                </a:solidFill>
                <a:latin typeface="Arial" panose="020B0604020202020204" pitchFamily="34" charset="0"/>
              </a:defRPr>
            </a:lvl3pPr>
            <a:lvl4pPr marL="1262063" indent="-327025">
              <a:spcBef>
                <a:spcPct val="20000"/>
              </a:spcBef>
              <a:buChar char="–"/>
              <a:defRPr>
                <a:solidFill>
                  <a:srgbClr val="00AAD2"/>
                </a:solidFill>
                <a:latin typeface="Arial" panose="020B0604020202020204" pitchFamily="34" charset="0"/>
              </a:defRPr>
            </a:lvl4pPr>
            <a:lvl5pPr marL="2057400" indent="-322263">
              <a:spcBef>
                <a:spcPct val="20000"/>
              </a:spcBef>
              <a:buChar char="»"/>
              <a:defRPr>
                <a:solidFill>
                  <a:srgbClr val="00AAD2"/>
                </a:solidFill>
                <a:latin typeface="Arial" panose="020B0604020202020204" pitchFamily="34" charset="0"/>
              </a:defRPr>
            </a:lvl5pPr>
            <a:lvl6pPr marL="2514600" indent="-322263" eaLnBrk="0" fontAlgn="base" hangingPunct="0">
              <a:spcBef>
                <a:spcPct val="20000"/>
              </a:spcBef>
              <a:spcAft>
                <a:spcPct val="0"/>
              </a:spcAft>
              <a:buChar char="»"/>
              <a:defRPr>
                <a:solidFill>
                  <a:srgbClr val="00AAD2"/>
                </a:solidFill>
                <a:latin typeface="Arial" panose="020B0604020202020204" pitchFamily="34" charset="0"/>
              </a:defRPr>
            </a:lvl6pPr>
            <a:lvl7pPr marL="2971800" indent="-322263" eaLnBrk="0" fontAlgn="base" hangingPunct="0">
              <a:spcBef>
                <a:spcPct val="20000"/>
              </a:spcBef>
              <a:spcAft>
                <a:spcPct val="0"/>
              </a:spcAft>
              <a:buChar char="»"/>
              <a:defRPr>
                <a:solidFill>
                  <a:srgbClr val="00AAD2"/>
                </a:solidFill>
                <a:latin typeface="Arial" panose="020B0604020202020204" pitchFamily="34" charset="0"/>
              </a:defRPr>
            </a:lvl7pPr>
            <a:lvl8pPr marL="3429000" indent="-322263" eaLnBrk="0" fontAlgn="base" hangingPunct="0">
              <a:spcBef>
                <a:spcPct val="20000"/>
              </a:spcBef>
              <a:spcAft>
                <a:spcPct val="0"/>
              </a:spcAft>
              <a:buChar char="»"/>
              <a:defRPr>
                <a:solidFill>
                  <a:srgbClr val="00AAD2"/>
                </a:solidFill>
                <a:latin typeface="Arial" panose="020B0604020202020204" pitchFamily="34" charset="0"/>
              </a:defRPr>
            </a:lvl8pPr>
            <a:lvl9pPr marL="3886200" indent="-322263" eaLnBrk="0" fontAlgn="base" hangingPunct="0">
              <a:spcBef>
                <a:spcPct val="20000"/>
              </a:spcBef>
              <a:spcAft>
                <a:spcPct val="0"/>
              </a:spcAft>
              <a:buChar char="»"/>
              <a:defRPr>
                <a:solidFill>
                  <a:srgbClr val="00AAD2"/>
                </a:solidFill>
                <a:latin typeface="Arial" panose="020B0604020202020204" pitchFamily="34" charset="0"/>
              </a:defRPr>
            </a:lvl9pPr>
          </a:lstStyle>
          <a:p>
            <a:pPr eaLnBrk="1" hangingPunct="1">
              <a:spcBef>
                <a:spcPct val="0"/>
              </a:spcBef>
              <a:buFontTx/>
              <a:buNone/>
            </a:pPr>
            <a:fld id="{951CB395-7EF6-45D3-AA11-B3B146C60D98}" type="slidenum">
              <a:rPr lang="en-US" altLang="en-US" sz="1800">
                <a:solidFill>
                  <a:srgbClr val="4D4D4D"/>
                </a:solidFill>
                <a:cs typeface="Arial" panose="020B0604020202020204" pitchFamily="34" charset="0"/>
              </a:rPr>
              <a:pPr eaLnBrk="1" hangingPunct="1">
                <a:spcBef>
                  <a:spcPct val="0"/>
                </a:spcBef>
                <a:buFontTx/>
                <a:buNone/>
              </a:pPr>
              <a:t>34</a:t>
            </a:fld>
            <a:endParaRPr lang="en-US" altLang="en-US" sz="1800">
              <a:solidFill>
                <a:srgbClr val="4D4D4D"/>
              </a:solidFill>
              <a:cs typeface="Arial" panose="020B0604020202020204" pitchFamily="34" charset="0"/>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TextBox 4"/>
          <p:cNvSpPr txBox="1">
            <a:spLocks noChangeArrowheads="1"/>
          </p:cNvSpPr>
          <p:nvPr/>
        </p:nvSpPr>
        <p:spPr bwMode="auto">
          <a:xfrm>
            <a:off x="546100" y="685800"/>
            <a:ext cx="81534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r>
              <a:rPr lang="en-US" altLang="en-US" sz="3600">
                <a:solidFill>
                  <a:srgbClr val="00B0F0"/>
                </a:solidFill>
                <a:latin typeface="Arial" panose="020B0604020202020204" pitchFamily="34" charset="0"/>
                <a:cs typeface="Arial" panose="020B0604020202020204" pitchFamily="34" charset="0"/>
              </a:rPr>
              <a:t>Project Defn tab</a:t>
            </a:r>
          </a:p>
        </p:txBody>
      </p:sp>
      <p:sp>
        <p:nvSpPr>
          <p:cNvPr id="81923" name="TextBox 5"/>
          <p:cNvSpPr txBox="1">
            <a:spLocks noChangeArrowheads="1"/>
          </p:cNvSpPr>
          <p:nvPr/>
        </p:nvSpPr>
        <p:spPr bwMode="auto">
          <a:xfrm>
            <a:off x="457200" y="1827213"/>
            <a:ext cx="81534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algn="ctr"/>
            <a:r>
              <a:rPr lang="en-US" altLang="en-US" sz="3600">
                <a:solidFill>
                  <a:srgbClr val="002060"/>
                </a:solidFill>
                <a:latin typeface="Arial" panose="020B0604020202020204" pitchFamily="34" charset="0"/>
                <a:cs typeface="Arial" panose="020B0604020202020204" pitchFamily="34" charset="0"/>
              </a:rPr>
              <a:t>Contains information </a:t>
            </a:r>
            <a:r>
              <a:rPr lang="en-US" altLang="en-US" sz="3600">
                <a:solidFill>
                  <a:srgbClr val="FF6600"/>
                </a:solidFill>
                <a:latin typeface="Arial" panose="020B0604020202020204" pitchFamily="34" charset="0"/>
                <a:cs typeface="Arial" panose="020B0604020202020204" pitchFamily="34" charset="0"/>
              </a:rPr>
              <a:t>specific to the project</a:t>
            </a:r>
            <a:r>
              <a:rPr lang="en-US" altLang="en-US" sz="3600">
                <a:solidFill>
                  <a:srgbClr val="002060"/>
                </a:solidFill>
                <a:latin typeface="Arial" panose="020B0604020202020204" pitchFamily="34" charset="0"/>
                <a:cs typeface="Arial" panose="020B0604020202020204" pitchFamily="34" charset="0"/>
              </a:rPr>
              <a:t> being analyzed</a:t>
            </a:r>
          </a:p>
        </p:txBody>
      </p:sp>
      <p:pic>
        <p:nvPicPr>
          <p:cNvPr id="81924" name="Picture 6"/>
          <p:cNvPicPr>
            <a:picLocks noChangeAspect="1" noChangeArrowheads="1"/>
          </p:cNvPicPr>
          <p:nvPr/>
        </p:nvPicPr>
        <p:blipFill>
          <a:blip r:embed="rId3">
            <a:extLst>
              <a:ext uri="{28A0092B-C50C-407E-A947-70E740481C1C}">
                <a14:useLocalDpi xmlns:a14="http://schemas.microsoft.com/office/drawing/2010/main" val="0"/>
              </a:ext>
            </a:extLst>
          </a:blip>
          <a:srcRect l="1917" t="21152" r="53224" b="70927"/>
          <a:stretch>
            <a:fillRect/>
          </a:stretch>
        </p:blipFill>
        <p:spPr bwMode="auto">
          <a:xfrm>
            <a:off x="228600" y="3352800"/>
            <a:ext cx="8382000" cy="11842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pic>
        <p:nvPicPr>
          <p:cNvPr id="81925" name="Picture 5"/>
          <p:cNvPicPr>
            <a:picLocks noChangeAspect="1" noChangeArrowheads="1"/>
          </p:cNvPicPr>
          <p:nvPr/>
        </p:nvPicPr>
        <p:blipFill rotWithShape="1">
          <a:blip r:embed="rId4">
            <a:extLst>
              <a:ext uri="{28A0092B-C50C-407E-A947-70E740481C1C}">
                <a14:useLocalDpi xmlns:a14="http://schemas.microsoft.com/office/drawing/2010/main" val="0"/>
              </a:ext>
            </a:extLst>
          </a:blip>
          <a:srcRect l="10133" t="96138" r="21268" b="1932"/>
          <a:stretch/>
        </p:blipFill>
        <p:spPr bwMode="auto">
          <a:xfrm>
            <a:off x="838200" y="5105400"/>
            <a:ext cx="7772400" cy="3317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sp>
        <p:nvSpPr>
          <p:cNvPr id="81926" name="Oval 5"/>
          <p:cNvSpPr>
            <a:spLocks noChangeArrowheads="1"/>
          </p:cNvSpPr>
          <p:nvPr/>
        </p:nvSpPr>
        <p:spPr bwMode="auto">
          <a:xfrm>
            <a:off x="838200" y="5105400"/>
            <a:ext cx="914400" cy="331788"/>
          </a:xfrm>
          <a:prstGeom prst="ellipse">
            <a:avLst/>
          </a:prstGeom>
          <a:noFill/>
          <a:ln w="5715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eaLnBrk="1" hangingPunct="1"/>
            <a:endParaRPr kumimoji="0" lang="en-CA" altLang="en-US" sz="1800" b="1">
              <a:latin typeface="Arial" panose="020B0604020202020204" pitchFamily="34" charset="0"/>
            </a:endParaRPr>
          </a:p>
        </p:txBody>
      </p:sp>
      <p:sp>
        <p:nvSpPr>
          <p:cNvPr id="81927" name="Slide Number Placeholder 2"/>
          <p:cNvSpPr txBox="1">
            <a:spLocks/>
          </p:cNvSpPr>
          <p:nvPr/>
        </p:nvSpPr>
        <p:spPr bwMode="auto">
          <a:xfrm>
            <a:off x="47625" y="6415088"/>
            <a:ext cx="790575"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309563">
              <a:spcBef>
                <a:spcPct val="20000"/>
              </a:spcBef>
              <a:buChar char="–"/>
              <a:defRPr>
                <a:solidFill>
                  <a:srgbClr val="00AAD2"/>
                </a:solidFill>
                <a:latin typeface="Arial" panose="020B0604020202020204" pitchFamily="34" charset="0"/>
              </a:defRPr>
            </a:lvl2pPr>
            <a:lvl3pPr indent="-327025">
              <a:spcBef>
                <a:spcPct val="20000"/>
              </a:spcBef>
              <a:buChar char="•"/>
              <a:defRPr>
                <a:solidFill>
                  <a:srgbClr val="00AAD2"/>
                </a:solidFill>
                <a:latin typeface="Arial" panose="020B0604020202020204" pitchFamily="34" charset="0"/>
              </a:defRPr>
            </a:lvl3pPr>
            <a:lvl4pPr marL="1262063" indent="-327025">
              <a:spcBef>
                <a:spcPct val="20000"/>
              </a:spcBef>
              <a:buChar char="–"/>
              <a:defRPr>
                <a:solidFill>
                  <a:srgbClr val="00AAD2"/>
                </a:solidFill>
                <a:latin typeface="Arial" panose="020B0604020202020204" pitchFamily="34" charset="0"/>
              </a:defRPr>
            </a:lvl4pPr>
            <a:lvl5pPr marL="2057400" indent="-322263">
              <a:spcBef>
                <a:spcPct val="20000"/>
              </a:spcBef>
              <a:buChar char="»"/>
              <a:defRPr>
                <a:solidFill>
                  <a:srgbClr val="00AAD2"/>
                </a:solidFill>
                <a:latin typeface="Arial" panose="020B0604020202020204" pitchFamily="34" charset="0"/>
              </a:defRPr>
            </a:lvl5pPr>
            <a:lvl6pPr marL="2514600" indent="-322263" eaLnBrk="0" fontAlgn="base" hangingPunct="0">
              <a:spcBef>
                <a:spcPct val="20000"/>
              </a:spcBef>
              <a:spcAft>
                <a:spcPct val="0"/>
              </a:spcAft>
              <a:buChar char="»"/>
              <a:defRPr>
                <a:solidFill>
                  <a:srgbClr val="00AAD2"/>
                </a:solidFill>
                <a:latin typeface="Arial" panose="020B0604020202020204" pitchFamily="34" charset="0"/>
              </a:defRPr>
            </a:lvl6pPr>
            <a:lvl7pPr marL="2971800" indent="-322263" eaLnBrk="0" fontAlgn="base" hangingPunct="0">
              <a:spcBef>
                <a:spcPct val="20000"/>
              </a:spcBef>
              <a:spcAft>
                <a:spcPct val="0"/>
              </a:spcAft>
              <a:buChar char="»"/>
              <a:defRPr>
                <a:solidFill>
                  <a:srgbClr val="00AAD2"/>
                </a:solidFill>
                <a:latin typeface="Arial" panose="020B0604020202020204" pitchFamily="34" charset="0"/>
              </a:defRPr>
            </a:lvl7pPr>
            <a:lvl8pPr marL="3429000" indent="-322263" eaLnBrk="0" fontAlgn="base" hangingPunct="0">
              <a:spcBef>
                <a:spcPct val="20000"/>
              </a:spcBef>
              <a:spcAft>
                <a:spcPct val="0"/>
              </a:spcAft>
              <a:buChar char="»"/>
              <a:defRPr>
                <a:solidFill>
                  <a:srgbClr val="00AAD2"/>
                </a:solidFill>
                <a:latin typeface="Arial" panose="020B0604020202020204" pitchFamily="34" charset="0"/>
              </a:defRPr>
            </a:lvl8pPr>
            <a:lvl9pPr marL="3886200" indent="-322263" eaLnBrk="0" fontAlgn="base" hangingPunct="0">
              <a:spcBef>
                <a:spcPct val="20000"/>
              </a:spcBef>
              <a:spcAft>
                <a:spcPct val="0"/>
              </a:spcAft>
              <a:buChar char="»"/>
              <a:defRPr>
                <a:solidFill>
                  <a:srgbClr val="00AAD2"/>
                </a:solidFill>
                <a:latin typeface="Arial" panose="020B0604020202020204" pitchFamily="34" charset="0"/>
              </a:defRPr>
            </a:lvl9pPr>
          </a:lstStyle>
          <a:p>
            <a:pPr eaLnBrk="1" hangingPunct="1">
              <a:spcBef>
                <a:spcPct val="0"/>
              </a:spcBef>
              <a:buFontTx/>
              <a:buNone/>
            </a:pPr>
            <a:fld id="{22DD7290-23FF-4751-9080-DB99DC94875D}" type="slidenum">
              <a:rPr lang="en-US" altLang="en-US" sz="1800">
                <a:solidFill>
                  <a:srgbClr val="4D4D4D"/>
                </a:solidFill>
                <a:cs typeface="Arial" panose="020B0604020202020204" pitchFamily="34" charset="0"/>
              </a:rPr>
              <a:pPr eaLnBrk="1" hangingPunct="1">
                <a:spcBef>
                  <a:spcPct val="0"/>
                </a:spcBef>
                <a:buFontTx/>
                <a:buNone/>
              </a:pPr>
              <a:t>35</a:t>
            </a:fld>
            <a:endParaRPr lang="en-US" altLang="en-US" sz="1800">
              <a:solidFill>
                <a:srgbClr val="4D4D4D"/>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TextBox 4"/>
          <p:cNvSpPr txBox="1">
            <a:spLocks noChangeArrowheads="1"/>
          </p:cNvSpPr>
          <p:nvPr/>
        </p:nvSpPr>
        <p:spPr bwMode="auto">
          <a:xfrm>
            <a:off x="519113" y="781050"/>
            <a:ext cx="48006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r>
              <a:rPr lang="en-US" altLang="en-US" sz="3600">
                <a:solidFill>
                  <a:srgbClr val="00B0F0"/>
                </a:solidFill>
                <a:latin typeface="Arial" panose="020B0604020202020204" pitchFamily="34" charset="0"/>
                <a:cs typeface="Arial" panose="020B0604020202020204" pitchFamily="34" charset="0"/>
              </a:rPr>
              <a:t>Alt # (3 tabs)</a:t>
            </a:r>
          </a:p>
        </p:txBody>
      </p:sp>
      <p:sp>
        <p:nvSpPr>
          <p:cNvPr id="83971" name="TextBox 5"/>
          <p:cNvSpPr txBox="1">
            <a:spLocks noChangeArrowheads="1"/>
          </p:cNvSpPr>
          <p:nvPr/>
        </p:nvSpPr>
        <p:spPr bwMode="auto">
          <a:xfrm>
            <a:off x="152400" y="1600200"/>
            <a:ext cx="861060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algn="ctr"/>
            <a:r>
              <a:rPr lang="en-US" altLang="en-US" sz="2800">
                <a:solidFill>
                  <a:srgbClr val="002060"/>
                </a:solidFill>
                <a:latin typeface="Arial" panose="020B0604020202020204" pitchFamily="34" charset="0"/>
                <a:cs typeface="Arial" panose="020B0604020202020204" pitchFamily="34" charset="0"/>
              </a:rPr>
              <a:t>Information </a:t>
            </a:r>
            <a:r>
              <a:rPr lang="en-US" altLang="en-US" sz="2800">
                <a:solidFill>
                  <a:srgbClr val="FF6600"/>
                </a:solidFill>
                <a:latin typeface="Arial" panose="020B0604020202020204" pitchFamily="34" charset="0"/>
                <a:cs typeface="Arial" panose="020B0604020202020204" pitchFamily="34" charset="0"/>
              </a:rPr>
              <a:t>specific to Alternative</a:t>
            </a:r>
            <a:r>
              <a:rPr lang="en-US" altLang="en-US" sz="2800">
                <a:solidFill>
                  <a:srgbClr val="002060"/>
                </a:solidFill>
                <a:latin typeface="Arial" panose="020B0604020202020204" pitchFamily="34" charset="0"/>
                <a:cs typeface="Arial" panose="020B0604020202020204" pitchFamily="34" charset="0"/>
              </a:rPr>
              <a:t> being analyzed. </a:t>
            </a:r>
          </a:p>
          <a:p>
            <a:pPr algn="ctr"/>
            <a:r>
              <a:rPr lang="en-US" altLang="en-US" sz="2800">
                <a:solidFill>
                  <a:srgbClr val="002060"/>
                </a:solidFill>
                <a:latin typeface="Arial" panose="020B0604020202020204" pitchFamily="34" charset="0"/>
                <a:cs typeface="Arial" panose="020B0604020202020204" pitchFamily="34" charset="0"/>
              </a:rPr>
              <a:t>Requires inputs about each Alternative.</a:t>
            </a:r>
          </a:p>
        </p:txBody>
      </p:sp>
      <p:pic>
        <p:nvPicPr>
          <p:cNvPr id="83972" name="Picture 8"/>
          <p:cNvPicPr>
            <a:picLocks noChangeAspect="1" noChangeArrowheads="1"/>
          </p:cNvPicPr>
          <p:nvPr/>
        </p:nvPicPr>
        <p:blipFill>
          <a:blip r:embed="rId3">
            <a:extLst>
              <a:ext uri="{28A0092B-C50C-407E-A947-70E740481C1C}">
                <a14:useLocalDpi xmlns:a14="http://schemas.microsoft.com/office/drawing/2010/main" val="0"/>
              </a:ext>
            </a:extLst>
          </a:blip>
          <a:srcRect r="7260"/>
          <a:stretch>
            <a:fillRect/>
          </a:stretch>
        </p:blipFill>
        <p:spPr bwMode="auto">
          <a:xfrm>
            <a:off x="457200" y="2667000"/>
            <a:ext cx="8153400" cy="819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3973" name="Picture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 y="3581400"/>
            <a:ext cx="8153400" cy="827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3974" name="Picture 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7200" y="4495800"/>
            <a:ext cx="8153400" cy="833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3975" name="Picture 7"/>
          <p:cNvPicPr>
            <a:picLocks noChangeAspect="1" noChangeArrowheads="1"/>
          </p:cNvPicPr>
          <p:nvPr/>
        </p:nvPicPr>
        <p:blipFill rotWithShape="1">
          <a:blip r:embed="rId6">
            <a:extLst>
              <a:ext uri="{28A0092B-C50C-407E-A947-70E740481C1C}">
                <a14:useLocalDpi xmlns:a14="http://schemas.microsoft.com/office/drawing/2010/main" val="0"/>
              </a:ext>
            </a:extLst>
          </a:blip>
          <a:srcRect l="10996" t="95904" r="21565" b="2316"/>
          <a:stretch/>
        </p:blipFill>
        <p:spPr bwMode="auto">
          <a:xfrm>
            <a:off x="838200" y="5486400"/>
            <a:ext cx="7772400" cy="2524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sp>
        <p:nvSpPr>
          <p:cNvPr id="83976" name="Oval 7"/>
          <p:cNvSpPr>
            <a:spLocks noChangeArrowheads="1"/>
          </p:cNvSpPr>
          <p:nvPr/>
        </p:nvSpPr>
        <p:spPr bwMode="auto">
          <a:xfrm>
            <a:off x="1524000" y="5526088"/>
            <a:ext cx="457200" cy="265112"/>
          </a:xfrm>
          <a:prstGeom prst="ellipse">
            <a:avLst/>
          </a:prstGeom>
          <a:noFill/>
          <a:ln w="5715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eaLnBrk="1" hangingPunct="1"/>
            <a:endParaRPr kumimoji="0" lang="en-CA" altLang="en-US" sz="1800" b="1">
              <a:latin typeface="Arial" panose="020B0604020202020204" pitchFamily="34" charset="0"/>
            </a:endParaRPr>
          </a:p>
        </p:txBody>
      </p:sp>
      <p:sp>
        <p:nvSpPr>
          <p:cNvPr id="83977" name="Oval 8"/>
          <p:cNvSpPr>
            <a:spLocks noChangeArrowheads="1"/>
          </p:cNvSpPr>
          <p:nvPr/>
        </p:nvSpPr>
        <p:spPr bwMode="auto">
          <a:xfrm>
            <a:off x="2667000" y="5526088"/>
            <a:ext cx="457200" cy="265112"/>
          </a:xfrm>
          <a:prstGeom prst="ellipse">
            <a:avLst/>
          </a:prstGeom>
          <a:noFill/>
          <a:ln w="5715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eaLnBrk="1" hangingPunct="1"/>
            <a:endParaRPr kumimoji="0" lang="en-CA" altLang="en-US" sz="1800" b="1">
              <a:latin typeface="Arial" panose="020B0604020202020204" pitchFamily="34" charset="0"/>
            </a:endParaRPr>
          </a:p>
        </p:txBody>
      </p:sp>
      <p:sp>
        <p:nvSpPr>
          <p:cNvPr id="83978" name="Oval 9"/>
          <p:cNvSpPr>
            <a:spLocks noChangeArrowheads="1"/>
          </p:cNvSpPr>
          <p:nvPr/>
        </p:nvSpPr>
        <p:spPr bwMode="auto">
          <a:xfrm>
            <a:off x="3733800" y="5526088"/>
            <a:ext cx="457200" cy="265112"/>
          </a:xfrm>
          <a:prstGeom prst="ellipse">
            <a:avLst/>
          </a:prstGeom>
          <a:noFill/>
          <a:ln w="5715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eaLnBrk="1" hangingPunct="1"/>
            <a:endParaRPr kumimoji="0" lang="en-CA" altLang="en-US" sz="1800" b="1">
              <a:latin typeface="Arial" panose="020B0604020202020204" pitchFamily="34" charset="0"/>
            </a:endParaRPr>
          </a:p>
        </p:txBody>
      </p:sp>
      <p:sp>
        <p:nvSpPr>
          <p:cNvPr id="83979" name="Slide Number Placeholder 2"/>
          <p:cNvSpPr txBox="1">
            <a:spLocks/>
          </p:cNvSpPr>
          <p:nvPr/>
        </p:nvSpPr>
        <p:spPr bwMode="auto">
          <a:xfrm>
            <a:off x="47625" y="6415088"/>
            <a:ext cx="790575"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309563">
              <a:spcBef>
                <a:spcPct val="20000"/>
              </a:spcBef>
              <a:buChar char="–"/>
              <a:defRPr>
                <a:solidFill>
                  <a:srgbClr val="00AAD2"/>
                </a:solidFill>
                <a:latin typeface="Arial" panose="020B0604020202020204" pitchFamily="34" charset="0"/>
              </a:defRPr>
            </a:lvl2pPr>
            <a:lvl3pPr indent="-327025">
              <a:spcBef>
                <a:spcPct val="20000"/>
              </a:spcBef>
              <a:buChar char="•"/>
              <a:defRPr>
                <a:solidFill>
                  <a:srgbClr val="00AAD2"/>
                </a:solidFill>
                <a:latin typeface="Arial" panose="020B0604020202020204" pitchFamily="34" charset="0"/>
              </a:defRPr>
            </a:lvl3pPr>
            <a:lvl4pPr marL="1262063" indent="-327025">
              <a:spcBef>
                <a:spcPct val="20000"/>
              </a:spcBef>
              <a:buChar char="–"/>
              <a:defRPr>
                <a:solidFill>
                  <a:srgbClr val="00AAD2"/>
                </a:solidFill>
                <a:latin typeface="Arial" panose="020B0604020202020204" pitchFamily="34" charset="0"/>
              </a:defRPr>
            </a:lvl4pPr>
            <a:lvl5pPr marL="2057400" indent="-322263">
              <a:spcBef>
                <a:spcPct val="20000"/>
              </a:spcBef>
              <a:buChar char="»"/>
              <a:defRPr>
                <a:solidFill>
                  <a:srgbClr val="00AAD2"/>
                </a:solidFill>
                <a:latin typeface="Arial" panose="020B0604020202020204" pitchFamily="34" charset="0"/>
              </a:defRPr>
            </a:lvl5pPr>
            <a:lvl6pPr marL="2514600" indent="-322263" eaLnBrk="0" fontAlgn="base" hangingPunct="0">
              <a:spcBef>
                <a:spcPct val="20000"/>
              </a:spcBef>
              <a:spcAft>
                <a:spcPct val="0"/>
              </a:spcAft>
              <a:buChar char="»"/>
              <a:defRPr>
                <a:solidFill>
                  <a:srgbClr val="00AAD2"/>
                </a:solidFill>
                <a:latin typeface="Arial" panose="020B0604020202020204" pitchFamily="34" charset="0"/>
              </a:defRPr>
            </a:lvl6pPr>
            <a:lvl7pPr marL="2971800" indent="-322263" eaLnBrk="0" fontAlgn="base" hangingPunct="0">
              <a:spcBef>
                <a:spcPct val="20000"/>
              </a:spcBef>
              <a:spcAft>
                <a:spcPct val="0"/>
              </a:spcAft>
              <a:buChar char="»"/>
              <a:defRPr>
                <a:solidFill>
                  <a:srgbClr val="00AAD2"/>
                </a:solidFill>
                <a:latin typeface="Arial" panose="020B0604020202020204" pitchFamily="34" charset="0"/>
              </a:defRPr>
            </a:lvl7pPr>
            <a:lvl8pPr marL="3429000" indent="-322263" eaLnBrk="0" fontAlgn="base" hangingPunct="0">
              <a:spcBef>
                <a:spcPct val="20000"/>
              </a:spcBef>
              <a:spcAft>
                <a:spcPct val="0"/>
              </a:spcAft>
              <a:buChar char="»"/>
              <a:defRPr>
                <a:solidFill>
                  <a:srgbClr val="00AAD2"/>
                </a:solidFill>
                <a:latin typeface="Arial" panose="020B0604020202020204" pitchFamily="34" charset="0"/>
              </a:defRPr>
            </a:lvl8pPr>
            <a:lvl9pPr marL="3886200" indent="-322263" eaLnBrk="0" fontAlgn="base" hangingPunct="0">
              <a:spcBef>
                <a:spcPct val="20000"/>
              </a:spcBef>
              <a:spcAft>
                <a:spcPct val="0"/>
              </a:spcAft>
              <a:buChar char="»"/>
              <a:defRPr>
                <a:solidFill>
                  <a:srgbClr val="00AAD2"/>
                </a:solidFill>
                <a:latin typeface="Arial" panose="020B0604020202020204" pitchFamily="34" charset="0"/>
              </a:defRPr>
            </a:lvl9pPr>
          </a:lstStyle>
          <a:p>
            <a:pPr eaLnBrk="1" hangingPunct="1">
              <a:spcBef>
                <a:spcPct val="0"/>
              </a:spcBef>
              <a:buFontTx/>
              <a:buNone/>
            </a:pPr>
            <a:fld id="{6EA02DFC-39BC-4323-B2A1-53E58E8AE584}" type="slidenum">
              <a:rPr lang="en-US" altLang="en-US" sz="1800">
                <a:solidFill>
                  <a:srgbClr val="4D4D4D"/>
                </a:solidFill>
                <a:cs typeface="Arial" panose="020B0604020202020204" pitchFamily="34" charset="0"/>
              </a:rPr>
              <a:pPr eaLnBrk="1" hangingPunct="1">
                <a:spcBef>
                  <a:spcPct val="0"/>
                </a:spcBef>
                <a:buFontTx/>
                <a:buNone/>
              </a:pPr>
              <a:t>36</a:t>
            </a:fld>
            <a:endParaRPr lang="en-US" altLang="en-US" sz="1800">
              <a:solidFill>
                <a:srgbClr val="4D4D4D"/>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TextBox 5"/>
          <p:cNvSpPr txBox="1">
            <a:spLocks noChangeArrowheads="1"/>
          </p:cNvSpPr>
          <p:nvPr/>
        </p:nvSpPr>
        <p:spPr bwMode="auto">
          <a:xfrm>
            <a:off x="609600" y="696913"/>
            <a:ext cx="60960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r>
              <a:rPr lang="en-US" altLang="en-US" sz="3600">
                <a:solidFill>
                  <a:srgbClr val="00B0F0"/>
                </a:solidFill>
                <a:latin typeface="Arial" panose="020B0604020202020204" pitchFamily="34" charset="0"/>
                <a:cs typeface="Arial" panose="020B0604020202020204" pitchFamily="34" charset="0"/>
              </a:rPr>
              <a:t>TrafficAlt # (3 tabs)</a:t>
            </a:r>
          </a:p>
        </p:txBody>
      </p:sp>
      <p:sp>
        <p:nvSpPr>
          <p:cNvPr id="86019" name="TextBox 6"/>
          <p:cNvSpPr txBox="1">
            <a:spLocks noChangeArrowheads="1"/>
          </p:cNvSpPr>
          <p:nvPr/>
        </p:nvSpPr>
        <p:spPr bwMode="auto">
          <a:xfrm>
            <a:off x="457200" y="1676400"/>
            <a:ext cx="8077200" cy="193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r>
              <a:rPr lang="en-US" altLang="en-US" sz="3000">
                <a:solidFill>
                  <a:srgbClr val="FF6600"/>
                </a:solidFill>
                <a:latin typeface="Arial" panose="020B0604020202020204" pitchFamily="34" charset="0"/>
                <a:cs typeface="Arial" panose="020B0604020202020204" pitchFamily="34" charset="0"/>
              </a:rPr>
              <a:t>Projects traffic </a:t>
            </a:r>
            <a:r>
              <a:rPr lang="en-US" altLang="en-US" sz="3000">
                <a:solidFill>
                  <a:srgbClr val="002060"/>
                </a:solidFill>
                <a:latin typeface="Arial" panose="020B0604020202020204" pitchFamily="34" charset="0"/>
                <a:cs typeface="Arial" panose="020B0604020202020204" pitchFamily="34" charset="0"/>
              </a:rPr>
              <a:t>for each Alternative and applies this forecast to the unit costs for vehicle operations, travel time, emissions and collisions.</a:t>
            </a:r>
          </a:p>
        </p:txBody>
      </p:sp>
      <p:pic>
        <p:nvPicPr>
          <p:cNvPr id="86020"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3810000"/>
            <a:ext cx="8077200" cy="984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6021" name="Picture 5"/>
          <p:cNvPicPr>
            <a:picLocks noChangeAspect="1" noChangeArrowheads="1"/>
          </p:cNvPicPr>
          <p:nvPr/>
        </p:nvPicPr>
        <p:blipFill rotWithShape="1">
          <a:blip r:embed="rId4">
            <a:extLst>
              <a:ext uri="{28A0092B-C50C-407E-A947-70E740481C1C}">
                <a14:useLocalDpi xmlns:a14="http://schemas.microsoft.com/office/drawing/2010/main" val="0"/>
              </a:ext>
            </a:extLst>
          </a:blip>
          <a:srcRect l="10822" t="96104" r="18529" b="1949"/>
          <a:stretch/>
        </p:blipFill>
        <p:spPr bwMode="auto">
          <a:xfrm>
            <a:off x="990600" y="5181600"/>
            <a:ext cx="7772400" cy="314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sp>
        <p:nvSpPr>
          <p:cNvPr id="86022" name="Oval 5"/>
          <p:cNvSpPr>
            <a:spLocks noChangeArrowheads="1"/>
          </p:cNvSpPr>
          <p:nvPr/>
        </p:nvSpPr>
        <p:spPr bwMode="auto">
          <a:xfrm>
            <a:off x="2057400" y="5181600"/>
            <a:ext cx="762000" cy="314325"/>
          </a:xfrm>
          <a:prstGeom prst="ellipse">
            <a:avLst/>
          </a:prstGeom>
          <a:noFill/>
          <a:ln w="5715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eaLnBrk="1" hangingPunct="1"/>
            <a:endParaRPr kumimoji="0" lang="en-CA" altLang="en-US" sz="1800" b="1">
              <a:latin typeface="Arial" panose="020B0604020202020204" pitchFamily="34" charset="0"/>
            </a:endParaRPr>
          </a:p>
        </p:txBody>
      </p:sp>
      <p:sp>
        <p:nvSpPr>
          <p:cNvPr id="86023" name="Oval 6"/>
          <p:cNvSpPr>
            <a:spLocks noChangeArrowheads="1"/>
          </p:cNvSpPr>
          <p:nvPr/>
        </p:nvSpPr>
        <p:spPr bwMode="auto">
          <a:xfrm>
            <a:off x="3124200" y="5181600"/>
            <a:ext cx="762000" cy="314325"/>
          </a:xfrm>
          <a:prstGeom prst="ellipse">
            <a:avLst/>
          </a:prstGeom>
          <a:noFill/>
          <a:ln w="5715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eaLnBrk="1" hangingPunct="1"/>
            <a:endParaRPr kumimoji="0" lang="en-CA" altLang="en-US" sz="1800" b="1">
              <a:latin typeface="Arial" panose="020B0604020202020204" pitchFamily="34" charset="0"/>
            </a:endParaRPr>
          </a:p>
        </p:txBody>
      </p:sp>
      <p:sp>
        <p:nvSpPr>
          <p:cNvPr id="86024" name="Oval 7"/>
          <p:cNvSpPr>
            <a:spLocks noChangeArrowheads="1"/>
          </p:cNvSpPr>
          <p:nvPr/>
        </p:nvSpPr>
        <p:spPr bwMode="auto">
          <a:xfrm>
            <a:off x="4191000" y="5181600"/>
            <a:ext cx="762000" cy="314325"/>
          </a:xfrm>
          <a:prstGeom prst="ellipse">
            <a:avLst/>
          </a:prstGeom>
          <a:noFill/>
          <a:ln w="5715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eaLnBrk="1" hangingPunct="1"/>
            <a:endParaRPr kumimoji="0" lang="en-CA" altLang="en-US" sz="1800" b="1">
              <a:latin typeface="Arial" panose="020B0604020202020204" pitchFamily="34" charset="0"/>
            </a:endParaRPr>
          </a:p>
        </p:txBody>
      </p:sp>
      <p:sp>
        <p:nvSpPr>
          <p:cNvPr id="86025" name="Slide Number Placeholder 2"/>
          <p:cNvSpPr txBox="1">
            <a:spLocks/>
          </p:cNvSpPr>
          <p:nvPr/>
        </p:nvSpPr>
        <p:spPr bwMode="auto">
          <a:xfrm>
            <a:off x="47625" y="6415088"/>
            <a:ext cx="790575"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309563">
              <a:spcBef>
                <a:spcPct val="20000"/>
              </a:spcBef>
              <a:buChar char="–"/>
              <a:defRPr>
                <a:solidFill>
                  <a:srgbClr val="00AAD2"/>
                </a:solidFill>
                <a:latin typeface="Arial" panose="020B0604020202020204" pitchFamily="34" charset="0"/>
              </a:defRPr>
            </a:lvl2pPr>
            <a:lvl3pPr indent="-327025">
              <a:spcBef>
                <a:spcPct val="20000"/>
              </a:spcBef>
              <a:buChar char="•"/>
              <a:defRPr>
                <a:solidFill>
                  <a:srgbClr val="00AAD2"/>
                </a:solidFill>
                <a:latin typeface="Arial" panose="020B0604020202020204" pitchFamily="34" charset="0"/>
              </a:defRPr>
            </a:lvl3pPr>
            <a:lvl4pPr marL="1262063" indent="-327025">
              <a:spcBef>
                <a:spcPct val="20000"/>
              </a:spcBef>
              <a:buChar char="–"/>
              <a:defRPr>
                <a:solidFill>
                  <a:srgbClr val="00AAD2"/>
                </a:solidFill>
                <a:latin typeface="Arial" panose="020B0604020202020204" pitchFamily="34" charset="0"/>
              </a:defRPr>
            </a:lvl4pPr>
            <a:lvl5pPr marL="2057400" indent="-322263">
              <a:spcBef>
                <a:spcPct val="20000"/>
              </a:spcBef>
              <a:buChar char="»"/>
              <a:defRPr>
                <a:solidFill>
                  <a:srgbClr val="00AAD2"/>
                </a:solidFill>
                <a:latin typeface="Arial" panose="020B0604020202020204" pitchFamily="34" charset="0"/>
              </a:defRPr>
            </a:lvl5pPr>
            <a:lvl6pPr marL="2514600" indent="-322263" eaLnBrk="0" fontAlgn="base" hangingPunct="0">
              <a:spcBef>
                <a:spcPct val="20000"/>
              </a:spcBef>
              <a:spcAft>
                <a:spcPct val="0"/>
              </a:spcAft>
              <a:buChar char="»"/>
              <a:defRPr>
                <a:solidFill>
                  <a:srgbClr val="00AAD2"/>
                </a:solidFill>
                <a:latin typeface="Arial" panose="020B0604020202020204" pitchFamily="34" charset="0"/>
              </a:defRPr>
            </a:lvl6pPr>
            <a:lvl7pPr marL="2971800" indent="-322263" eaLnBrk="0" fontAlgn="base" hangingPunct="0">
              <a:spcBef>
                <a:spcPct val="20000"/>
              </a:spcBef>
              <a:spcAft>
                <a:spcPct val="0"/>
              </a:spcAft>
              <a:buChar char="»"/>
              <a:defRPr>
                <a:solidFill>
                  <a:srgbClr val="00AAD2"/>
                </a:solidFill>
                <a:latin typeface="Arial" panose="020B0604020202020204" pitchFamily="34" charset="0"/>
              </a:defRPr>
            </a:lvl7pPr>
            <a:lvl8pPr marL="3429000" indent="-322263" eaLnBrk="0" fontAlgn="base" hangingPunct="0">
              <a:spcBef>
                <a:spcPct val="20000"/>
              </a:spcBef>
              <a:spcAft>
                <a:spcPct val="0"/>
              </a:spcAft>
              <a:buChar char="»"/>
              <a:defRPr>
                <a:solidFill>
                  <a:srgbClr val="00AAD2"/>
                </a:solidFill>
                <a:latin typeface="Arial" panose="020B0604020202020204" pitchFamily="34" charset="0"/>
              </a:defRPr>
            </a:lvl8pPr>
            <a:lvl9pPr marL="3886200" indent="-322263" eaLnBrk="0" fontAlgn="base" hangingPunct="0">
              <a:spcBef>
                <a:spcPct val="20000"/>
              </a:spcBef>
              <a:spcAft>
                <a:spcPct val="0"/>
              </a:spcAft>
              <a:buChar char="»"/>
              <a:defRPr>
                <a:solidFill>
                  <a:srgbClr val="00AAD2"/>
                </a:solidFill>
                <a:latin typeface="Arial" panose="020B0604020202020204" pitchFamily="34" charset="0"/>
              </a:defRPr>
            </a:lvl9pPr>
          </a:lstStyle>
          <a:p>
            <a:pPr eaLnBrk="1" hangingPunct="1">
              <a:spcBef>
                <a:spcPct val="0"/>
              </a:spcBef>
              <a:buFontTx/>
              <a:buNone/>
            </a:pPr>
            <a:fld id="{1B65A7FC-5DF7-48C8-91D5-78E0FC9FD961}" type="slidenum">
              <a:rPr lang="en-US" altLang="en-US" sz="1800">
                <a:solidFill>
                  <a:srgbClr val="4D4D4D"/>
                </a:solidFill>
                <a:cs typeface="Arial" panose="020B0604020202020204" pitchFamily="34" charset="0"/>
              </a:rPr>
              <a:pPr eaLnBrk="1" hangingPunct="1">
                <a:spcBef>
                  <a:spcPct val="0"/>
                </a:spcBef>
                <a:buFontTx/>
                <a:buNone/>
              </a:pPr>
              <a:t>37</a:t>
            </a:fld>
            <a:endParaRPr lang="en-US" altLang="en-US" sz="1800">
              <a:solidFill>
                <a:srgbClr val="4D4D4D"/>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3"/>
          <p:cNvSpPr>
            <a:spLocks noGrp="1" noChangeArrowheads="1"/>
          </p:cNvSpPr>
          <p:nvPr>
            <p:ph type="subTitle" idx="1"/>
          </p:nvPr>
        </p:nvSpPr>
        <p:spPr>
          <a:xfrm>
            <a:off x="533400" y="1600200"/>
            <a:ext cx="8153400" cy="3124200"/>
          </a:xfrm>
        </p:spPr>
        <p:txBody>
          <a:bodyPr/>
          <a:lstStyle/>
          <a:p>
            <a:pPr eaLnBrk="1" hangingPunct="1"/>
            <a:r>
              <a:rPr lang="en-US" altLang="en-US" sz="6000" smtClean="0"/>
              <a:t>C. Analysis Results</a:t>
            </a:r>
          </a:p>
        </p:txBody>
      </p:sp>
      <p:sp>
        <p:nvSpPr>
          <p:cNvPr id="88067" name="Slide Number Placeholder 1"/>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0CC5C7AA-A1AC-43B9-ADAD-912D6943580A}" type="slidenum">
              <a:rPr lang="en-CA" altLang="en-US" sz="1800">
                <a:solidFill>
                  <a:srgbClr val="FFFFFF"/>
                </a:solidFill>
                <a:latin typeface="Arial" panose="020B0604020202020204" pitchFamily="34" charset="0"/>
              </a:rPr>
              <a:pPr>
                <a:spcBef>
                  <a:spcPct val="0"/>
                </a:spcBef>
                <a:buFontTx/>
                <a:buNone/>
              </a:pPr>
              <a:t>38</a:t>
            </a:fld>
            <a:endParaRPr lang="en-CA" altLang="en-US" sz="1800">
              <a:solidFill>
                <a:srgbClr val="FFFFFF"/>
              </a:solidFill>
              <a:latin typeface="Arial" panose="020B0604020202020204" pitchFamily="34" charset="0"/>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TextBox 4"/>
          <p:cNvSpPr txBox="1">
            <a:spLocks noChangeArrowheads="1"/>
          </p:cNvSpPr>
          <p:nvPr/>
        </p:nvSpPr>
        <p:spPr bwMode="auto">
          <a:xfrm>
            <a:off x="547688" y="704850"/>
            <a:ext cx="80772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r>
              <a:rPr lang="en-US" altLang="en-US" sz="3600">
                <a:solidFill>
                  <a:srgbClr val="00B0F0"/>
                </a:solidFill>
                <a:latin typeface="Arial" panose="020B0604020202020204" pitchFamily="34" charset="0"/>
                <a:cs typeface="Arial" panose="020B0604020202020204" pitchFamily="34" charset="0"/>
              </a:rPr>
              <a:t>Project Costs Alt # (3 tabs)</a:t>
            </a:r>
          </a:p>
        </p:txBody>
      </p:sp>
      <p:sp>
        <p:nvSpPr>
          <p:cNvPr id="90115" name="TextBox 5"/>
          <p:cNvSpPr txBox="1">
            <a:spLocks noChangeArrowheads="1"/>
          </p:cNvSpPr>
          <p:nvPr/>
        </p:nvSpPr>
        <p:spPr bwMode="auto">
          <a:xfrm>
            <a:off x="533400" y="1752600"/>
            <a:ext cx="80772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r>
              <a:rPr lang="en-US" altLang="en-US" sz="3000">
                <a:solidFill>
                  <a:srgbClr val="002060"/>
                </a:solidFill>
                <a:latin typeface="Arial" panose="020B0604020202020204" pitchFamily="34" charset="0"/>
                <a:cs typeface="Arial" panose="020B0604020202020204" pitchFamily="34" charset="0"/>
              </a:rPr>
              <a:t>Summarizes costs associated with </a:t>
            </a:r>
            <a:r>
              <a:rPr lang="en-US" altLang="en-US" sz="3000">
                <a:solidFill>
                  <a:srgbClr val="FF6600"/>
                </a:solidFill>
                <a:latin typeface="Arial" panose="020B0604020202020204" pitchFamily="34" charset="0"/>
                <a:cs typeface="Arial" panose="020B0604020202020204" pitchFamily="34" charset="0"/>
              </a:rPr>
              <a:t>each Alternative</a:t>
            </a:r>
          </a:p>
        </p:txBody>
      </p:sp>
      <p:sp>
        <p:nvSpPr>
          <p:cNvPr id="90116" name="TextBox 5"/>
          <p:cNvSpPr txBox="1">
            <a:spLocks noChangeArrowheads="1"/>
          </p:cNvSpPr>
          <p:nvPr/>
        </p:nvSpPr>
        <p:spPr bwMode="auto">
          <a:xfrm>
            <a:off x="533400" y="3124200"/>
            <a:ext cx="8077200"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r>
              <a:rPr lang="en-US" altLang="en-US" sz="3000">
                <a:solidFill>
                  <a:srgbClr val="002060"/>
                </a:solidFill>
                <a:latin typeface="Arial" panose="020B0604020202020204" pitchFamily="34" charset="0"/>
                <a:cs typeface="Arial" panose="020B0604020202020204" pitchFamily="34" charset="0"/>
              </a:rPr>
              <a:t>Requires </a:t>
            </a:r>
            <a:r>
              <a:rPr lang="en-US" altLang="en-US" sz="3000">
                <a:solidFill>
                  <a:srgbClr val="FF6600"/>
                </a:solidFill>
                <a:latin typeface="Arial" panose="020B0604020202020204" pitchFamily="34" charset="0"/>
                <a:cs typeface="Arial" panose="020B0604020202020204" pitchFamily="34" charset="0"/>
              </a:rPr>
              <a:t>manual input </a:t>
            </a:r>
            <a:r>
              <a:rPr lang="en-US" altLang="en-US" sz="3000">
                <a:solidFill>
                  <a:srgbClr val="002060"/>
                </a:solidFill>
                <a:latin typeface="Arial" panose="020B0604020202020204" pitchFamily="34" charset="0"/>
                <a:cs typeface="Arial" panose="020B0604020202020204" pitchFamily="34" charset="0"/>
              </a:rPr>
              <a:t>of </a:t>
            </a:r>
            <a:r>
              <a:rPr lang="en-US" altLang="en-US" sz="3000">
                <a:solidFill>
                  <a:srgbClr val="FF6600"/>
                </a:solidFill>
                <a:latin typeface="Arial" panose="020B0604020202020204" pitchFamily="34" charset="0"/>
                <a:cs typeface="Arial" panose="020B0604020202020204" pitchFamily="34" charset="0"/>
              </a:rPr>
              <a:t>rehabilitation</a:t>
            </a:r>
            <a:r>
              <a:rPr lang="en-US" altLang="en-US" sz="3000">
                <a:solidFill>
                  <a:srgbClr val="002060"/>
                </a:solidFill>
                <a:latin typeface="Arial" panose="020B0604020202020204" pitchFamily="34" charset="0"/>
                <a:cs typeface="Arial" panose="020B0604020202020204" pitchFamily="34" charset="0"/>
              </a:rPr>
              <a:t> costs</a:t>
            </a:r>
          </a:p>
        </p:txBody>
      </p:sp>
      <p:pic>
        <p:nvPicPr>
          <p:cNvPr id="90117"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4267200"/>
            <a:ext cx="8077200" cy="808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0118" name="Picture 6"/>
          <p:cNvPicPr>
            <a:picLocks noChangeAspect="1" noChangeArrowheads="1"/>
          </p:cNvPicPr>
          <p:nvPr/>
        </p:nvPicPr>
        <p:blipFill>
          <a:blip r:embed="rId4">
            <a:extLst>
              <a:ext uri="{28A0092B-C50C-407E-A947-70E740481C1C}">
                <a14:useLocalDpi xmlns:a14="http://schemas.microsoft.com/office/drawing/2010/main" val="0"/>
              </a:ext>
            </a:extLst>
          </a:blip>
          <a:srcRect l="9953" t="96013" r="25185" b="1862"/>
          <a:stretch>
            <a:fillRect/>
          </a:stretch>
        </p:blipFill>
        <p:spPr bwMode="auto">
          <a:xfrm>
            <a:off x="533400" y="5410200"/>
            <a:ext cx="8077200" cy="342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sp>
        <p:nvSpPr>
          <p:cNvPr id="90119" name="Oval 6"/>
          <p:cNvSpPr>
            <a:spLocks noChangeArrowheads="1"/>
          </p:cNvSpPr>
          <p:nvPr/>
        </p:nvSpPr>
        <p:spPr bwMode="auto">
          <a:xfrm>
            <a:off x="4953000" y="5334000"/>
            <a:ext cx="3048000" cy="419100"/>
          </a:xfrm>
          <a:prstGeom prst="ellipse">
            <a:avLst/>
          </a:prstGeom>
          <a:noFill/>
          <a:ln w="5715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eaLnBrk="1" hangingPunct="1"/>
            <a:endParaRPr kumimoji="0" lang="en-CA" altLang="en-US" sz="1800" b="1">
              <a:latin typeface="Arial" panose="020B0604020202020204" pitchFamily="34" charset="0"/>
            </a:endParaRPr>
          </a:p>
        </p:txBody>
      </p:sp>
      <p:sp>
        <p:nvSpPr>
          <p:cNvPr id="90120" name="Slide Number Placeholder 2"/>
          <p:cNvSpPr txBox="1">
            <a:spLocks/>
          </p:cNvSpPr>
          <p:nvPr/>
        </p:nvSpPr>
        <p:spPr bwMode="auto">
          <a:xfrm>
            <a:off x="47625" y="6415088"/>
            <a:ext cx="790575"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309563">
              <a:spcBef>
                <a:spcPct val="20000"/>
              </a:spcBef>
              <a:buChar char="–"/>
              <a:defRPr>
                <a:solidFill>
                  <a:srgbClr val="00AAD2"/>
                </a:solidFill>
                <a:latin typeface="Arial" panose="020B0604020202020204" pitchFamily="34" charset="0"/>
              </a:defRPr>
            </a:lvl2pPr>
            <a:lvl3pPr indent="-327025">
              <a:spcBef>
                <a:spcPct val="20000"/>
              </a:spcBef>
              <a:buChar char="•"/>
              <a:defRPr>
                <a:solidFill>
                  <a:srgbClr val="00AAD2"/>
                </a:solidFill>
                <a:latin typeface="Arial" panose="020B0604020202020204" pitchFamily="34" charset="0"/>
              </a:defRPr>
            </a:lvl3pPr>
            <a:lvl4pPr marL="1262063" indent="-327025">
              <a:spcBef>
                <a:spcPct val="20000"/>
              </a:spcBef>
              <a:buChar char="–"/>
              <a:defRPr>
                <a:solidFill>
                  <a:srgbClr val="00AAD2"/>
                </a:solidFill>
                <a:latin typeface="Arial" panose="020B0604020202020204" pitchFamily="34" charset="0"/>
              </a:defRPr>
            </a:lvl4pPr>
            <a:lvl5pPr marL="2057400" indent="-322263">
              <a:spcBef>
                <a:spcPct val="20000"/>
              </a:spcBef>
              <a:buChar char="»"/>
              <a:defRPr>
                <a:solidFill>
                  <a:srgbClr val="00AAD2"/>
                </a:solidFill>
                <a:latin typeface="Arial" panose="020B0604020202020204" pitchFamily="34" charset="0"/>
              </a:defRPr>
            </a:lvl5pPr>
            <a:lvl6pPr marL="2514600" indent="-322263" eaLnBrk="0" fontAlgn="base" hangingPunct="0">
              <a:spcBef>
                <a:spcPct val="20000"/>
              </a:spcBef>
              <a:spcAft>
                <a:spcPct val="0"/>
              </a:spcAft>
              <a:buChar char="»"/>
              <a:defRPr>
                <a:solidFill>
                  <a:srgbClr val="00AAD2"/>
                </a:solidFill>
                <a:latin typeface="Arial" panose="020B0604020202020204" pitchFamily="34" charset="0"/>
              </a:defRPr>
            </a:lvl6pPr>
            <a:lvl7pPr marL="2971800" indent="-322263" eaLnBrk="0" fontAlgn="base" hangingPunct="0">
              <a:spcBef>
                <a:spcPct val="20000"/>
              </a:spcBef>
              <a:spcAft>
                <a:spcPct val="0"/>
              </a:spcAft>
              <a:buChar char="»"/>
              <a:defRPr>
                <a:solidFill>
                  <a:srgbClr val="00AAD2"/>
                </a:solidFill>
                <a:latin typeface="Arial" panose="020B0604020202020204" pitchFamily="34" charset="0"/>
              </a:defRPr>
            </a:lvl7pPr>
            <a:lvl8pPr marL="3429000" indent="-322263" eaLnBrk="0" fontAlgn="base" hangingPunct="0">
              <a:spcBef>
                <a:spcPct val="20000"/>
              </a:spcBef>
              <a:spcAft>
                <a:spcPct val="0"/>
              </a:spcAft>
              <a:buChar char="»"/>
              <a:defRPr>
                <a:solidFill>
                  <a:srgbClr val="00AAD2"/>
                </a:solidFill>
                <a:latin typeface="Arial" panose="020B0604020202020204" pitchFamily="34" charset="0"/>
              </a:defRPr>
            </a:lvl8pPr>
            <a:lvl9pPr marL="3886200" indent="-322263" eaLnBrk="0" fontAlgn="base" hangingPunct="0">
              <a:spcBef>
                <a:spcPct val="20000"/>
              </a:spcBef>
              <a:spcAft>
                <a:spcPct val="0"/>
              </a:spcAft>
              <a:buChar char="»"/>
              <a:defRPr>
                <a:solidFill>
                  <a:srgbClr val="00AAD2"/>
                </a:solidFill>
                <a:latin typeface="Arial" panose="020B0604020202020204" pitchFamily="34" charset="0"/>
              </a:defRPr>
            </a:lvl9pPr>
          </a:lstStyle>
          <a:p>
            <a:pPr eaLnBrk="1" hangingPunct="1">
              <a:spcBef>
                <a:spcPct val="0"/>
              </a:spcBef>
              <a:buFontTx/>
              <a:buNone/>
            </a:pPr>
            <a:fld id="{6A1FA12B-1C25-43CB-AA38-CC6B30B05474}" type="slidenum">
              <a:rPr lang="en-US" altLang="en-US" sz="1800">
                <a:solidFill>
                  <a:srgbClr val="4D4D4D"/>
                </a:solidFill>
                <a:cs typeface="Arial" panose="020B0604020202020204" pitchFamily="34" charset="0"/>
              </a:rPr>
              <a:pPr eaLnBrk="1" hangingPunct="1">
                <a:spcBef>
                  <a:spcPct val="0"/>
                </a:spcBef>
                <a:buFontTx/>
                <a:buNone/>
              </a:pPr>
              <a:t>39</a:t>
            </a:fld>
            <a:endParaRPr lang="en-US" altLang="en-US" sz="1800">
              <a:solidFill>
                <a:srgbClr val="4D4D4D"/>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533400" y="609600"/>
            <a:ext cx="7772400" cy="762000"/>
          </a:xfrm>
        </p:spPr>
        <p:txBody>
          <a:bodyPr/>
          <a:lstStyle/>
          <a:p>
            <a:pPr marL="285750" indent="-285750" defTabSz="912813" eaLnBrk="1" hangingPunct="1"/>
            <a:r>
              <a:rPr kumimoji="1" lang="en-US" altLang="en-US" sz="3600" b="0" smtClean="0">
                <a:solidFill>
                  <a:srgbClr val="00AAD2"/>
                </a:solidFill>
                <a:cs typeface="Arial" panose="020B0604020202020204" pitchFamily="34" charset="0"/>
              </a:rPr>
              <a:t>Benefit cost (B/C) analysis</a:t>
            </a:r>
            <a:endParaRPr lang="en-US" altLang="en-US" sz="3600" b="0" smtClean="0">
              <a:solidFill>
                <a:srgbClr val="00AAD2"/>
              </a:solidFill>
              <a:cs typeface="Arial" panose="020B0604020202020204" pitchFamily="34" charset="0"/>
            </a:endParaRPr>
          </a:p>
        </p:txBody>
      </p:sp>
      <p:pic>
        <p:nvPicPr>
          <p:cNvPr id="18435" name="Picture 1"/>
          <p:cNvPicPr>
            <a:picLocks noChangeAspect="1"/>
          </p:cNvPicPr>
          <p:nvPr/>
        </p:nvPicPr>
        <p:blipFill>
          <a:blip r:embed="rId3">
            <a:extLst>
              <a:ext uri="{28A0092B-C50C-407E-A947-70E740481C1C}">
                <a14:useLocalDpi xmlns:a14="http://schemas.microsoft.com/office/drawing/2010/main" val="0"/>
              </a:ext>
            </a:extLst>
          </a:blip>
          <a:srcRect l="2597" t="15012" r="2858" b="3008"/>
          <a:stretch>
            <a:fillRect/>
          </a:stretch>
        </p:blipFill>
        <p:spPr bwMode="auto">
          <a:xfrm>
            <a:off x="533400" y="2286000"/>
            <a:ext cx="3603625" cy="236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6" name="TextBox 1"/>
          <p:cNvSpPr txBox="1">
            <a:spLocks noChangeArrowheads="1"/>
          </p:cNvSpPr>
          <p:nvPr/>
        </p:nvSpPr>
        <p:spPr bwMode="auto">
          <a:xfrm>
            <a:off x="4724400" y="2895600"/>
            <a:ext cx="34290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algn="r"/>
            <a:r>
              <a:rPr lang="en-US" altLang="en-US" sz="5400">
                <a:solidFill>
                  <a:srgbClr val="002060"/>
                </a:solidFill>
                <a:latin typeface="Arial" panose="020B0604020202020204" pitchFamily="34" charset="0"/>
              </a:rPr>
              <a:t>What is it?</a:t>
            </a:r>
            <a:endParaRPr lang="en-CA" altLang="en-US" sz="5400">
              <a:solidFill>
                <a:srgbClr val="002060"/>
              </a:solidFill>
              <a:latin typeface="Arial" panose="020B0604020202020204" pitchFamily="34" charset="0"/>
            </a:endParaRPr>
          </a:p>
        </p:txBody>
      </p:sp>
      <p:sp>
        <p:nvSpPr>
          <p:cNvPr id="18437" name="Slide Number Placeholder 2"/>
          <p:cNvSpPr txBox="1">
            <a:spLocks/>
          </p:cNvSpPr>
          <p:nvPr/>
        </p:nvSpPr>
        <p:spPr bwMode="auto">
          <a:xfrm>
            <a:off x="33338" y="6400800"/>
            <a:ext cx="790575"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309563">
              <a:spcBef>
                <a:spcPct val="20000"/>
              </a:spcBef>
              <a:buChar char="–"/>
              <a:defRPr>
                <a:solidFill>
                  <a:srgbClr val="00AAD2"/>
                </a:solidFill>
                <a:latin typeface="Arial" panose="020B0604020202020204" pitchFamily="34" charset="0"/>
              </a:defRPr>
            </a:lvl2pPr>
            <a:lvl3pPr indent="-327025">
              <a:spcBef>
                <a:spcPct val="20000"/>
              </a:spcBef>
              <a:buChar char="•"/>
              <a:defRPr>
                <a:solidFill>
                  <a:srgbClr val="00AAD2"/>
                </a:solidFill>
                <a:latin typeface="Arial" panose="020B0604020202020204" pitchFamily="34" charset="0"/>
              </a:defRPr>
            </a:lvl3pPr>
            <a:lvl4pPr marL="1262063" indent="-327025">
              <a:spcBef>
                <a:spcPct val="20000"/>
              </a:spcBef>
              <a:buChar char="–"/>
              <a:defRPr>
                <a:solidFill>
                  <a:srgbClr val="00AAD2"/>
                </a:solidFill>
                <a:latin typeface="Arial" panose="020B0604020202020204" pitchFamily="34" charset="0"/>
              </a:defRPr>
            </a:lvl4pPr>
            <a:lvl5pPr marL="2057400" indent="-322263">
              <a:spcBef>
                <a:spcPct val="20000"/>
              </a:spcBef>
              <a:buChar char="»"/>
              <a:defRPr>
                <a:solidFill>
                  <a:srgbClr val="00AAD2"/>
                </a:solidFill>
                <a:latin typeface="Arial" panose="020B0604020202020204" pitchFamily="34" charset="0"/>
              </a:defRPr>
            </a:lvl5pPr>
            <a:lvl6pPr marL="2514600" indent="-322263" eaLnBrk="0" fontAlgn="base" hangingPunct="0">
              <a:spcBef>
                <a:spcPct val="20000"/>
              </a:spcBef>
              <a:spcAft>
                <a:spcPct val="0"/>
              </a:spcAft>
              <a:buChar char="»"/>
              <a:defRPr>
                <a:solidFill>
                  <a:srgbClr val="00AAD2"/>
                </a:solidFill>
                <a:latin typeface="Arial" panose="020B0604020202020204" pitchFamily="34" charset="0"/>
              </a:defRPr>
            </a:lvl6pPr>
            <a:lvl7pPr marL="2971800" indent="-322263" eaLnBrk="0" fontAlgn="base" hangingPunct="0">
              <a:spcBef>
                <a:spcPct val="20000"/>
              </a:spcBef>
              <a:spcAft>
                <a:spcPct val="0"/>
              </a:spcAft>
              <a:buChar char="»"/>
              <a:defRPr>
                <a:solidFill>
                  <a:srgbClr val="00AAD2"/>
                </a:solidFill>
                <a:latin typeface="Arial" panose="020B0604020202020204" pitchFamily="34" charset="0"/>
              </a:defRPr>
            </a:lvl7pPr>
            <a:lvl8pPr marL="3429000" indent="-322263" eaLnBrk="0" fontAlgn="base" hangingPunct="0">
              <a:spcBef>
                <a:spcPct val="20000"/>
              </a:spcBef>
              <a:spcAft>
                <a:spcPct val="0"/>
              </a:spcAft>
              <a:buChar char="»"/>
              <a:defRPr>
                <a:solidFill>
                  <a:srgbClr val="00AAD2"/>
                </a:solidFill>
                <a:latin typeface="Arial" panose="020B0604020202020204" pitchFamily="34" charset="0"/>
              </a:defRPr>
            </a:lvl8pPr>
            <a:lvl9pPr marL="3886200" indent="-322263" eaLnBrk="0" fontAlgn="base" hangingPunct="0">
              <a:spcBef>
                <a:spcPct val="20000"/>
              </a:spcBef>
              <a:spcAft>
                <a:spcPct val="0"/>
              </a:spcAft>
              <a:buChar char="»"/>
              <a:defRPr>
                <a:solidFill>
                  <a:srgbClr val="00AAD2"/>
                </a:solidFill>
                <a:latin typeface="Arial" panose="020B0604020202020204" pitchFamily="34" charset="0"/>
              </a:defRPr>
            </a:lvl9pPr>
          </a:lstStyle>
          <a:p>
            <a:pPr eaLnBrk="1" hangingPunct="1">
              <a:spcBef>
                <a:spcPct val="0"/>
              </a:spcBef>
              <a:buFontTx/>
              <a:buNone/>
            </a:pPr>
            <a:fld id="{9201925B-4094-46DA-A506-BBFB683D958A}" type="slidenum">
              <a:rPr lang="en-US" altLang="en-US" sz="1800">
                <a:solidFill>
                  <a:srgbClr val="4D4D4D"/>
                </a:solidFill>
                <a:cs typeface="Arial" panose="020B0604020202020204" pitchFamily="34" charset="0"/>
              </a:rPr>
              <a:pPr eaLnBrk="1" hangingPunct="1">
                <a:spcBef>
                  <a:spcPct val="0"/>
                </a:spcBef>
                <a:buFontTx/>
                <a:buNone/>
              </a:pPr>
              <a:t>4</a:t>
            </a:fld>
            <a:endParaRPr lang="en-US" altLang="en-US" sz="1800">
              <a:solidFill>
                <a:srgbClr val="4D4D4D"/>
              </a:solidFill>
              <a:cs typeface="Arial" panose="020B0604020202020204" pitchFamily="34" charset="0"/>
            </a:endParaRPr>
          </a:p>
        </p:txBody>
      </p:sp>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TextBox 4"/>
          <p:cNvSpPr txBox="1">
            <a:spLocks noChangeArrowheads="1"/>
          </p:cNvSpPr>
          <p:nvPr/>
        </p:nvSpPr>
        <p:spPr bwMode="auto">
          <a:xfrm>
            <a:off x="547688" y="704850"/>
            <a:ext cx="70866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r>
              <a:rPr lang="en-US" altLang="en-US" sz="3600">
                <a:solidFill>
                  <a:srgbClr val="00B0F0"/>
                </a:solidFill>
                <a:latin typeface="Arial" panose="020B0604020202020204" pitchFamily="34" charset="0"/>
                <a:cs typeface="Arial" panose="020B0604020202020204" pitchFamily="34" charset="0"/>
              </a:rPr>
              <a:t>Results tab</a:t>
            </a:r>
          </a:p>
        </p:txBody>
      </p:sp>
      <p:sp>
        <p:nvSpPr>
          <p:cNvPr id="92163" name="TextBox 5"/>
          <p:cNvSpPr txBox="1">
            <a:spLocks noChangeArrowheads="1"/>
          </p:cNvSpPr>
          <p:nvPr/>
        </p:nvSpPr>
        <p:spPr bwMode="auto">
          <a:xfrm>
            <a:off x="685800" y="2032000"/>
            <a:ext cx="73914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algn="ctr"/>
            <a:r>
              <a:rPr lang="en-US" altLang="en-US" sz="3000">
                <a:solidFill>
                  <a:srgbClr val="002060"/>
                </a:solidFill>
                <a:latin typeface="Arial" panose="020B0604020202020204" pitchFamily="34" charset="0"/>
                <a:cs typeface="Arial" panose="020B0604020202020204" pitchFamily="34" charset="0"/>
              </a:rPr>
              <a:t>Detailed benefit-cost analysis results for each</a:t>
            </a:r>
            <a:r>
              <a:rPr lang="en-US" altLang="en-US" sz="3000">
                <a:solidFill>
                  <a:srgbClr val="FF6600"/>
                </a:solidFill>
                <a:latin typeface="Arial" panose="020B0604020202020204" pitchFamily="34" charset="0"/>
                <a:cs typeface="Arial" panose="020B0604020202020204" pitchFamily="34" charset="0"/>
              </a:rPr>
              <a:t> year</a:t>
            </a:r>
            <a:r>
              <a:rPr lang="en-US" altLang="en-US" sz="3000">
                <a:solidFill>
                  <a:srgbClr val="002060"/>
                </a:solidFill>
                <a:latin typeface="Arial" panose="020B0604020202020204" pitchFamily="34" charset="0"/>
                <a:cs typeface="Arial" panose="020B0604020202020204" pitchFamily="34" charset="0"/>
              </a:rPr>
              <a:t> and each </a:t>
            </a:r>
            <a:r>
              <a:rPr lang="en-US" altLang="en-US" sz="3000">
                <a:solidFill>
                  <a:srgbClr val="FF6600"/>
                </a:solidFill>
                <a:latin typeface="Arial" panose="020B0604020202020204" pitchFamily="34" charset="0"/>
                <a:cs typeface="Arial" panose="020B0604020202020204" pitchFamily="34" charset="0"/>
              </a:rPr>
              <a:t>Alternative</a:t>
            </a:r>
          </a:p>
        </p:txBody>
      </p:sp>
      <p:pic>
        <p:nvPicPr>
          <p:cNvPr id="92164" name="Picture 6"/>
          <p:cNvPicPr>
            <a:picLocks noChangeAspect="1" noChangeArrowheads="1"/>
          </p:cNvPicPr>
          <p:nvPr/>
        </p:nvPicPr>
        <p:blipFill>
          <a:blip r:embed="rId3">
            <a:extLst>
              <a:ext uri="{28A0092B-C50C-407E-A947-70E740481C1C}">
                <a14:useLocalDpi xmlns:a14="http://schemas.microsoft.com/office/drawing/2010/main" val="0"/>
              </a:ext>
            </a:extLst>
          </a:blip>
          <a:srcRect r="5409"/>
          <a:stretch>
            <a:fillRect/>
          </a:stretch>
        </p:blipFill>
        <p:spPr bwMode="auto">
          <a:xfrm>
            <a:off x="533400" y="3652838"/>
            <a:ext cx="8077200" cy="9191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165" name="Picture 5"/>
          <p:cNvPicPr>
            <a:picLocks noChangeAspect="1" noChangeArrowheads="1"/>
          </p:cNvPicPr>
          <p:nvPr/>
        </p:nvPicPr>
        <p:blipFill>
          <a:blip r:embed="rId4">
            <a:extLst>
              <a:ext uri="{28A0092B-C50C-407E-A947-70E740481C1C}">
                <a14:useLocalDpi xmlns:a14="http://schemas.microsoft.com/office/drawing/2010/main" val="0"/>
              </a:ext>
            </a:extLst>
          </a:blip>
          <a:srcRect l="20377" t="96223" r="18512" b="2092"/>
          <a:stretch>
            <a:fillRect/>
          </a:stretch>
        </p:blipFill>
        <p:spPr bwMode="auto">
          <a:xfrm>
            <a:off x="533400" y="5410200"/>
            <a:ext cx="8077200" cy="3540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sp>
        <p:nvSpPr>
          <p:cNvPr id="92166" name="Oval 5"/>
          <p:cNvSpPr>
            <a:spLocks noChangeArrowheads="1"/>
          </p:cNvSpPr>
          <p:nvPr/>
        </p:nvSpPr>
        <p:spPr bwMode="auto">
          <a:xfrm>
            <a:off x="7010400" y="5410200"/>
            <a:ext cx="838200" cy="419100"/>
          </a:xfrm>
          <a:prstGeom prst="ellipse">
            <a:avLst/>
          </a:prstGeom>
          <a:noFill/>
          <a:ln w="5715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eaLnBrk="1" hangingPunct="1"/>
            <a:endParaRPr kumimoji="0" lang="en-CA" altLang="en-US" sz="1800" b="1">
              <a:latin typeface="Arial" panose="020B0604020202020204" pitchFamily="34" charset="0"/>
            </a:endParaRPr>
          </a:p>
        </p:txBody>
      </p:sp>
      <p:sp>
        <p:nvSpPr>
          <p:cNvPr id="92167" name="Slide Number Placeholder 2"/>
          <p:cNvSpPr txBox="1">
            <a:spLocks/>
          </p:cNvSpPr>
          <p:nvPr/>
        </p:nvSpPr>
        <p:spPr bwMode="auto">
          <a:xfrm>
            <a:off x="47625" y="6415088"/>
            <a:ext cx="790575"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309563">
              <a:spcBef>
                <a:spcPct val="20000"/>
              </a:spcBef>
              <a:buChar char="–"/>
              <a:defRPr>
                <a:solidFill>
                  <a:srgbClr val="00AAD2"/>
                </a:solidFill>
                <a:latin typeface="Arial" panose="020B0604020202020204" pitchFamily="34" charset="0"/>
              </a:defRPr>
            </a:lvl2pPr>
            <a:lvl3pPr indent="-327025">
              <a:spcBef>
                <a:spcPct val="20000"/>
              </a:spcBef>
              <a:buChar char="•"/>
              <a:defRPr>
                <a:solidFill>
                  <a:srgbClr val="00AAD2"/>
                </a:solidFill>
                <a:latin typeface="Arial" panose="020B0604020202020204" pitchFamily="34" charset="0"/>
              </a:defRPr>
            </a:lvl3pPr>
            <a:lvl4pPr marL="1262063" indent="-327025">
              <a:spcBef>
                <a:spcPct val="20000"/>
              </a:spcBef>
              <a:buChar char="–"/>
              <a:defRPr>
                <a:solidFill>
                  <a:srgbClr val="00AAD2"/>
                </a:solidFill>
                <a:latin typeface="Arial" panose="020B0604020202020204" pitchFamily="34" charset="0"/>
              </a:defRPr>
            </a:lvl4pPr>
            <a:lvl5pPr marL="2057400" indent="-322263">
              <a:spcBef>
                <a:spcPct val="20000"/>
              </a:spcBef>
              <a:buChar char="»"/>
              <a:defRPr>
                <a:solidFill>
                  <a:srgbClr val="00AAD2"/>
                </a:solidFill>
                <a:latin typeface="Arial" panose="020B0604020202020204" pitchFamily="34" charset="0"/>
              </a:defRPr>
            </a:lvl5pPr>
            <a:lvl6pPr marL="2514600" indent="-322263" eaLnBrk="0" fontAlgn="base" hangingPunct="0">
              <a:spcBef>
                <a:spcPct val="20000"/>
              </a:spcBef>
              <a:spcAft>
                <a:spcPct val="0"/>
              </a:spcAft>
              <a:buChar char="»"/>
              <a:defRPr>
                <a:solidFill>
                  <a:srgbClr val="00AAD2"/>
                </a:solidFill>
                <a:latin typeface="Arial" panose="020B0604020202020204" pitchFamily="34" charset="0"/>
              </a:defRPr>
            </a:lvl6pPr>
            <a:lvl7pPr marL="2971800" indent="-322263" eaLnBrk="0" fontAlgn="base" hangingPunct="0">
              <a:spcBef>
                <a:spcPct val="20000"/>
              </a:spcBef>
              <a:spcAft>
                <a:spcPct val="0"/>
              </a:spcAft>
              <a:buChar char="»"/>
              <a:defRPr>
                <a:solidFill>
                  <a:srgbClr val="00AAD2"/>
                </a:solidFill>
                <a:latin typeface="Arial" panose="020B0604020202020204" pitchFamily="34" charset="0"/>
              </a:defRPr>
            </a:lvl7pPr>
            <a:lvl8pPr marL="3429000" indent="-322263" eaLnBrk="0" fontAlgn="base" hangingPunct="0">
              <a:spcBef>
                <a:spcPct val="20000"/>
              </a:spcBef>
              <a:spcAft>
                <a:spcPct val="0"/>
              </a:spcAft>
              <a:buChar char="»"/>
              <a:defRPr>
                <a:solidFill>
                  <a:srgbClr val="00AAD2"/>
                </a:solidFill>
                <a:latin typeface="Arial" panose="020B0604020202020204" pitchFamily="34" charset="0"/>
              </a:defRPr>
            </a:lvl8pPr>
            <a:lvl9pPr marL="3886200" indent="-322263" eaLnBrk="0" fontAlgn="base" hangingPunct="0">
              <a:spcBef>
                <a:spcPct val="20000"/>
              </a:spcBef>
              <a:spcAft>
                <a:spcPct val="0"/>
              </a:spcAft>
              <a:buChar char="»"/>
              <a:defRPr>
                <a:solidFill>
                  <a:srgbClr val="00AAD2"/>
                </a:solidFill>
                <a:latin typeface="Arial" panose="020B0604020202020204" pitchFamily="34" charset="0"/>
              </a:defRPr>
            </a:lvl9pPr>
          </a:lstStyle>
          <a:p>
            <a:pPr eaLnBrk="1" hangingPunct="1">
              <a:spcBef>
                <a:spcPct val="0"/>
              </a:spcBef>
              <a:buFontTx/>
              <a:buNone/>
            </a:pPr>
            <a:fld id="{D2DA0FDD-D6F0-4643-90BD-C2D7F8D81236}" type="slidenum">
              <a:rPr lang="en-US" altLang="en-US" sz="1800">
                <a:solidFill>
                  <a:srgbClr val="4D4D4D"/>
                </a:solidFill>
                <a:cs typeface="Arial" panose="020B0604020202020204" pitchFamily="34" charset="0"/>
              </a:rPr>
              <a:pPr eaLnBrk="1" hangingPunct="1">
                <a:spcBef>
                  <a:spcPct val="0"/>
                </a:spcBef>
                <a:buFontTx/>
                <a:buNone/>
              </a:pPr>
              <a:t>40</a:t>
            </a:fld>
            <a:endParaRPr lang="en-US" altLang="en-US" sz="1800">
              <a:solidFill>
                <a:srgbClr val="4D4D4D"/>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TextBox 4"/>
          <p:cNvSpPr txBox="1">
            <a:spLocks noChangeArrowheads="1"/>
          </p:cNvSpPr>
          <p:nvPr/>
        </p:nvSpPr>
        <p:spPr bwMode="auto">
          <a:xfrm>
            <a:off x="509588" y="669925"/>
            <a:ext cx="70866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r>
              <a:rPr lang="en-US" altLang="en-US" sz="3600">
                <a:solidFill>
                  <a:srgbClr val="00B0F0"/>
                </a:solidFill>
                <a:latin typeface="Arial" panose="020B0604020202020204" pitchFamily="34" charset="0"/>
                <a:cs typeface="Arial" panose="020B0604020202020204" pitchFamily="34" charset="0"/>
              </a:rPr>
              <a:t>Summary tab</a:t>
            </a:r>
          </a:p>
        </p:txBody>
      </p:sp>
      <p:sp>
        <p:nvSpPr>
          <p:cNvPr id="94211" name="TextBox 5"/>
          <p:cNvSpPr txBox="1">
            <a:spLocks noChangeArrowheads="1"/>
          </p:cNvSpPr>
          <p:nvPr/>
        </p:nvSpPr>
        <p:spPr bwMode="auto">
          <a:xfrm>
            <a:off x="1143000" y="1760538"/>
            <a:ext cx="66294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algn="ctr"/>
            <a:r>
              <a:rPr lang="en-US" altLang="en-US" sz="3000">
                <a:solidFill>
                  <a:srgbClr val="002060"/>
                </a:solidFill>
                <a:latin typeface="Arial" panose="020B0604020202020204" pitchFamily="34" charset="0"/>
                <a:cs typeface="Arial" panose="020B0604020202020204" pitchFamily="34" charset="0"/>
              </a:rPr>
              <a:t>Summary of the benefit-cost analysis </a:t>
            </a:r>
            <a:r>
              <a:rPr lang="en-US" altLang="en-US" sz="3000">
                <a:solidFill>
                  <a:srgbClr val="FF6600"/>
                </a:solidFill>
                <a:latin typeface="Arial" panose="020B0604020202020204" pitchFamily="34" charset="0"/>
                <a:cs typeface="Arial" panose="020B0604020202020204" pitchFamily="34" charset="0"/>
              </a:rPr>
              <a:t>results</a:t>
            </a:r>
            <a:r>
              <a:rPr lang="en-US" altLang="en-US" sz="3000">
                <a:solidFill>
                  <a:srgbClr val="002060"/>
                </a:solidFill>
                <a:latin typeface="Arial" panose="020B0604020202020204" pitchFamily="34" charset="0"/>
                <a:cs typeface="Arial" panose="020B0604020202020204" pitchFamily="34" charset="0"/>
              </a:rPr>
              <a:t> for each Alternative</a:t>
            </a:r>
          </a:p>
        </p:txBody>
      </p:sp>
      <p:pic>
        <p:nvPicPr>
          <p:cNvPr id="94212" name="Picture 5"/>
          <p:cNvPicPr>
            <a:picLocks noChangeAspect="1" noChangeArrowheads="1"/>
          </p:cNvPicPr>
          <p:nvPr/>
        </p:nvPicPr>
        <p:blipFill>
          <a:blip r:embed="rId3">
            <a:extLst>
              <a:ext uri="{28A0092B-C50C-407E-A947-70E740481C1C}">
                <a14:useLocalDpi xmlns:a14="http://schemas.microsoft.com/office/drawing/2010/main" val="0"/>
              </a:ext>
            </a:extLst>
          </a:blip>
          <a:srcRect l="28925" t="95439" r="19116" b="2280"/>
          <a:stretch>
            <a:fillRect/>
          </a:stretch>
        </p:blipFill>
        <p:spPr bwMode="auto">
          <a:xfrm>
            <a:off x="509588" y="4978400"/>
            <a:ext cx="8101012" cy="431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sp>
        <p:nvSpPr>
          <p:cNvPr id="94213" name="Oval 5"/>
          <p:cNvSpPr>
            <a:spLocks noChangeArrowheads="1"/>
          </p:cNvSpPr>
          <p:nvPr/>
        </p:nvSpPr>
        <p:spPr bwMode="auto">
          <a:xfrm>
            <a:off x="7620000" y="4978400"/>
            <a:ext cx="990600" cy="558800"/>
          </a:xfrm>
          <a:prstGeom prst="ellipse">
            <a:avLst/>
          </a:prstGeom>
          <a:noFill/>
          <a:ln w="5715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eaLnBrk="1" hangingPunct="1"/>
            <a:endParaRPr kumimoji="0" lang="en-CA" altLang="en-US" sz="1800" b="1">
              <a:latin typeface="Arial" panose="020B0604020202020204" pitchFamily="34" charset="0"/>
            </a:endParaRPr>
          </a:p>
        </p:txBody>
      </p:sp>
      <p:sp>
        <p:nvSpPr>
          <p:cNvPr id="94214" name="Slide Number Placeholder 2"/>
          <p:cNvSpPr txBox="1">
            <a:spLocks/>
          </p:cNvSpPr>
          <p:nvPr/>
        </p:nvSpPr>
        <p:spPr bwMode="auto">
          <a:xfrm>
            <a:off x="47625" y="6415088"/>
            <a:ext cx="790575"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309563">
              <a:spcBef>
                <a:spcPct val="20000"/>
              </a:spcBef>
              <a:buChar char="–"/>
              <a:defRPr>
                <a:solidFill>
                  <a:srgbClr val="00AAD2"/>
                </a:solidFill>
                <a:latin typeface="Arial" panose="020B0604020202020204" pitchFamily="34" charset="0"/>
              </a:defRPr>
            </a:lvl2pPr>
            <a:lvl3pPr indent="-327025">
              <a:spcBef>
                <a:spcPct val="20000"/>
              </a:spcBef>
              <a:buChar char="•"/>
              <a:defRPr>
                <a:solidFill>
                  <a:srgbClr val="00AAD2"/>
                </a:solidFill>
                <a:latin typeface="Arial" panose="020B0604020202020204" pitchFamily="34" charset="0"/>
              </a:defRPr>
            </a:lvl3pPr>
            <a:lvl4pPr marL="1262063" indent="-327025">
              <a:spcBef>
                <a:spcPct val="20000"/>
              </a:spcBef>
              <a:buChar char="–"/>
              <a:defRPr>
                <a:solidFill>
                  <a:srgbClr val="00AAD2"/>
                </a:solidFill>
                <a:latin typeface="Arial" panose="020B0604020202020204" pitchFamily="34" charset="0"/>
              </a:defRPr>
            </a:lvl4pPr>
            <a:lvl5pPr marL="2057400" indent="-322263">
              <a:spcBef>
                <a:spcPct val="20000"/>
              </a:spcBef>
              <a:buChar char="»"/>
              <a:defRPr>
                <a:solidFill>
                  <a:srgbClr val="00AAD2"/>
                </a:solidFill>
                <a:latin typeface="Arial" panose="020B0604020202020204" pitchFamily="34" charset="0"/>
              </a:defRPr>
            </a:lvl5pPr>
            <a:lvl6pPr marL="2514600" indent="-322263" eaLnBrk="0" fontAlgn="base" hangingPunct="0">
              <a:spcBef>
                <a:spcPct val="20000"/>
              </a:spcBef>
              <a:spcAft>
                <a:spcPct val="0"/>
              </a:spcAft>
              <a:buChar char="»"/>
              <a:defRPr>
                <a:solidFill>
                  <a:srgbClr val="00AAD2"/>
                </a:solidFill>
                <a:latin typeface="Arial" panose="020B0604020202020204" pitchFamily="34" charset="0"/>
              </a:defRPr>
            </a:lvl6pPr>
            <a:lvl7pPr marL="2971800" indent="-322263" eaLnBrk="0" fontAlgn="base" hangingPunct="0">
              <a:spcBef>
                <a:spcPct val="20000"/>
              </a:spcBef>
              <a:spcAft>
                <a:spcPct val="0"/>
              </a:spcAft>
              <a:buChar char="»"/>
              <a:defRPr>
                <a:solidFill>
                  <a:srgbClr val="00AAD2"/>
                </a:solidFill>
                <a:latin typeface="Arial" panose="020B0604020202020204" pitchFamily="34" charset="0"/>
              </a:defRPr>
            </a:lvl7pPr>
            <a:lvl8pPr marL="3429000" indent="-322263" eaLnBrk="0" fontAlgn="base" hangingPunct="0">
              <a:spcBef>
                <a:spcPct val="20000"/>
              </a:spcBef>
              <a:spcAft>
                <a:spcPct val="0"/>
              </a:spcAft>
              <a:buChar char="»"/>
              <a:defRPr>
                <a:solidFill>
                  <a:srgbClr val="00AAD2"/>
                </a:solidFill>
                <a:latin typeface="Arial" panose="020B0604020202020204" pitchFamily="34" charset="0"/>
              </a:defRPr>
            </a:lvl8pPr>
            <a:lvl9pPr marL="3886200" indent="-322263" eaLnBrk="0" fontAlgn="base" hangingPunct="0">
              <a:spcBef>
                <a:spcPct val="20000"/>
              </a:spcBef>
              <a:spcAft>
                <a:spcPct val="0"/>
              </a:spcAft>
              <a:buChar char="»"/>
              <a:defRPr>
                <a:solidFill>
                  <a:srgbClr val="00AAD2"/>
                </a:solidFill>
                <a:latin typeface="Arial" panose="020B0604020202020204" pitchFamily="34" charset="0"/>
              </a:defRPr>
            </a:lvl9pPr>
          </a:lstStyle>
          <a:p>
            <a:pPr eaLnBrk="1" hangingPunct="1">
              <a:spcBef>
                <a:spcPct val="0"/>
              </a:spcBef>
              <a:buFontTx/>
              <a:buNone/>
            </a:pPr>
            <a:fld id="{153E74D0-B172-4B20-BAFF-FAEB80021C82}" type="slidenum">
              <a:rPr lang="en-US" altLang="en-US" sz="1800">
                <a:solidFill>
                  <a:srgbClr val="4D4D4D"/>
                </a:solidFill>
                <a:cs typeface="Arial" panose="020B0604020202020204" pitchFamily="34" charset="0"/>
              </a:rPr>
              <a:pPr eaLnBrk="1" hangingPunct="1">
                <a:spcBef>
                  <a:spcPct val="0"/>
                </a:spcBef>
                <a:buFontTx/>
                <a:buNone/>
              </a:pPr>
              <a:t>41</a:t>
            </a:fld>
            <a:endParaRPr lang="en-US" altLang="en-US" sz="1800">
              <a:solidFill>
                <a:srgbClr val="4D4D4D"/>
              </a:solidFill>
              <a:cs typeface="Arial" panose="020B0604020202020204" pitchFamily="34" charset="0"/>
            </a:endParaRPr>
          </a:p>
        </p:txBody>
      </p:sp>
      <p:pic>
        <p:nvPicPr>
          <p:cNvPr id="94215" name="Picture 7"/>
          <p:cNvPicPr>
            <a:picLocks noChangeAspect="1" noChangeArrowheads="1"/>
          </p:cNvPicPr>
          <p:nvPr/>
        </p:nvPicPr>
        <p:blipFill>
          <a:blip r:embed="rId4">
            <a:extLst>
              <a:ext uri="{28A0092B-C50C-407E-A947-70E740481C1C}">
                <a14:useLocalDpi xmlns:a14="http://schemas.microsoft.com/office/drawing/2010/main" val="0"/>
              </a:ext>
            </a:extLst>
          </a:blip>
          <a:srcRect l="50746" t="17162" r="29327" b="72000"/>
          <a:stretch>
            <a:fillRect/>
          </a:stretch>
        </p:blipFill>
        <p:spPr bwMode="auto">
          <a:xfrm>
            <a:off x="509588" y="3089275"/>
            <a:ext cx="8101012" cy="1868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3"/>
          <p:cNvSpPr>
            <a:spLocks noGrp="1" noChangeArrowheads="1"/>
          </p:cNvSpPr>
          <p:nvPr>
            <p:ph type="subTitle" idx="1"/>
          </p:nvPr>
        </p:nvSpPr>
        <p:spPr>
          <a:xfrm>
            <a:off x="533400" y="1600200"/>
            <a:ext cx="8153400" cy="3124200"/>
          </a:xfrm>
        </p:spPr>
        <p:txBody>
          <a:bodyPr/>
          <a:lstStyle/>
          <a:p>
            <a:pPr eaLnBrk="1" hangingPunct="1"/>
            <a:r>
              <a:rPr lang="en-US" altLang="en-US" sz="6000" smtClean="0"/>
              <a:t>D. Analysis Support Data – Located in a Separate File</a:t>
            </a:r>
          </a:p>
          <a:p>
            <a:pPr eaLnBrk="1" hangingPunct="1"/>
            <a:endParaRPr lang="en-US" altLang="en-US" sz="6000" smtClean="0"/>
          </a:p>
        </p:txBody>
      </p:sp>
      <p:sp>
        <p:nvSpPr>
          <p:cNvPr id="96259" name="Slide Number Placeholder 1"/>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6D5443A9-10FA-47B4-B905-D2436A29AF6E}" type="slidenum">
              <a:rPr lang="en-CA" altLang="en-US" sz="1800">
                <a:solidFill>
                  <a:srgbClr val="FFFFFF"/>
                </a:solidFill>
                <a:latin typeface="Arial" panose="020B0604020202020204" pitchFamily="34" charset="0"/>
              </a:rPr>
              <a:pPr>
                <a:spcBef>
                  <a:spcPct val="0"/>
                </a:spcBef>
                <a:buFontTx/>
                <a:buNone/>
              </a:pPr>
              <a:t>42</a:t>
            </a:fld>
            <a:endParaRPr lang="en-CA" altLang="en-US" sz="1800">
              <a:solidFill>
                <a:srgbClr val="FFFFFF"/>
              </a:solidFill>
              <a:latin typeface="Arial" panose="020B0604020202020204" pitchFamily="34" charset="0"/>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TextBox 4"/>
          <p:cNvSpPr txBox="1">
            <a:spLocks noChangeArrowheads="1"/>
          </p:cNvSpPr>
          <p:nvPr/>
        </p:nvSpPr>
        <p:spPr bwMode="auto">
          <a:xfrm>
            <a:off x="519113" y="685800"/>
            <a:ext cx="82296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r>
              <a:rPr lang="en-US" altLang="en-US" sz="3600">
                <a:solidFill>
                  <a:srgbClr val="00B0F0"/>
                </a:solidFill>
                <a:latin typeface="Arial" panose="020B0604020202020204" pitchFamily="34" charset="0"/>
                <a:cs typeface="Arial" panose="020B0604020202020204" pitchFamily="34" charset="0"/>
              </a:rPr>
              <a:t>Emissions Conversion Table</a:t>
            </a:r>
          </a:p>
        </p:txBody>
      </p:sp>
      <p:sp>
        <p:nvSpPr>
          <p:cNvPr id="98307" name="TextBox 5"/>
          <p:cNvSpPr txBox="1">
            <a:spLocks noChangeArrowheads="1"/>
          </p:cNvSpPr>
          <p:nvPr/>
        </p:nvSpPr>
        <p:spPr bwMode="auto">
          <a:xfrm>
            <a:off x="457200" y="1566863"/>
            <a:ext cx="8077200" cy="240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algn="ctr"/>
            <a:r>
              <a:rPr lang="en-US" altLang="en-US" sz="3000">
                <a:solidFill>
                  <a:srgbClr val="002060"/>
                </a:solidFill>
                <a:latin typeface="Arial" panose="020B0604020202020204" pitchFamily="34" charset="0"/>
                <a:cs typeface="Arial" panose="020B0604020202020204" pitchFamily="34" charset="0"/>
              </a:rPr>
              <a:t>Takes the </a:t>
            </a:r>
            <a:r>
              <a:rPr lang="en-US" altLang="en-US" sz="3000">
                <a:solidFill>
                  <a:srgbClr val="FF6600"/>
                </a:solidFill>
                <a:latin typeface="Arial" panose="020B0604020202020204" pitchFamily="34" charset="0"/>
                <a:cs typeface="Arial" panose="020B0604020202020204" pitchFamily="34" charset="0"/>
              </a:rPr>
              <a:t>CalTrans Benefit Cost </a:t>
            </a:r>
            <a:r>
              <a:rPr lang="en-US" altLang="en-US" sz="3000">
                <a:solidFill>
                  <a:srgbClr val="002060"/>
                </a:solidFill>
                <a:latin typeface="Arial" panose="020B0604020202020204" pitchFamily="34" charset="0"/>
                <a:cs typeface="Arial" panose="020B0604020202020204" pitchFamily="34" charset="0"/>
              </a:rPr>
              <a:t>model’s vehicle emissions estimates (as input by the user) and </a:t>
            </a:r>
            <a:r>
              <a:rPr lang="en-US" altLang="en-US" sz="3000">
                <a:solidFill>
                  <a:srgbClr val="FF6600"/>
                </a:solidFill>
                <a:latin typeface="Arial" panose="020B0604020202020204" pitchFamily="34" charset="0"/>
                <a:cs typeface="Arial" panose="020B0604020202020204" pitchFamily="34" charset="0"/>
              </a:rPr>
              <a:t>converts</a:t>
            </a:r>
            <a:r>
              <a:rPr lang="en-US" altLang="en-US" sz="3000">
                <a:solidFill>
                  <a:srgbClr val="002060"/>
                </a:solidFill>
                <a:latin typeface="Arial" panose="020B0604020202020204" pitchFamily="34" charset="0"/>
                <a:cs typeface="Arial" panose="020B0604020202020204" pitchFamily="34" charset="0"/>
              </a:rPr>
              <a:t> to metric.</a:t>
            </a:r>
          </a:p>
          <a:p>
            <a:pPr algn="ctr"/>
            <a:endParaRPr lang="en-US" altLang="en-US" sz="3000">
              <a:solidFill>
                <a:srgbClr val="002060"/>
              </a:solidFill>
              <a:latin typeface="Arial" panose="020B0604020202020204" pitchFamily="34" charset="0"/>
              <a:cs typeface="Arial" panose="020B0604020202020204" pitchFamily="34" charset="0"/>
            </a:endParaRPr>
          </a:p>
          <a:p>
            <a:pPr algn="ctr"/>
            <a:r>
              <a:rPr lang="en-US" altLang="en-US" sz="3000">
                <a:solidFill>
                  <a:srgbClr val="002060"/>
                </a:solidFill>
                <a:latin typeface="Arial" panose="020B0604020202020204" pitchFamily="34" charset="0"/>
                <a:cs typeface="Arial" panose="020B0604020202020204" pitchFamily="34" charset="0"/>
              </a:rPr>
              <a:t>This data is imported into the Emissions tab.</a:t>
            </a:r>
          </a:p>
        </p:txBody>
      </p:sp>
      <p:pic>
        <p:nvPicPr>
          <p:cNvPr id="98308"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4379913"/>
            <a:ext cx="7543800" cy="954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8309" name="Picture 5"/>
          <p:cNvPicPr>
            <a:picLocks noChangeAspect="1" noChangeArrowheads="1"/>
          </p:cNvPicPr>
          <p:nvPr/>
        </p:nvPicPr>
        <p:blipFill>
          <a:blip r:embed="rId4">
            <a:extLst>
              <a:ext uri="{28A0092B-C50C-407E-A947-70E740481C1C}">
                <a14:useLocalDpi xmlns:a14="http://schemas.microsoft.com/office/drawing/2010/main" val="0"/>
              </a:ext>
            </a:extLst>
          </a:blip>
          <a:srcRect l="14095" t="96227" r="24332" b="1888"/>
          <a:stretch>
            <a:fillRect/>
          </a:stretch>
        </p:blipFill>
        <p:spPr bwMode="auto">
          <a:xfrm>
            <a:off x="381000" y="5486400"/>
            <a:ext cx="8305800" cy="2317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sp>
        <p:nvSpPr>
          <p:cNvPr id="98310" name="Oval 5"/>
          <p:cNvSpPr>
            <a:spLocks noChangeArrowheads="1"/>
          </p:cNvSpPr>
          <p:nvPr/>
        </p:nvSpPr>
        <p:spPr bwMode="auto">
          <a:xfrm>
            <a:off x="6781800" y="5435600"/>
            <a:ext cx="838200" cy="279400"/>
          </a:xfrm>
          <a:prstGeom prst="ellipse">
            <a:avLst/>
          </a:prstGeom>
          <a:noFill/>
          <a:ln w="5715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eaLnBrk="1" hangingPunct="1"/>
            <a:endParaRPr kumimoji="0" lang="en-CA" altLang="en-US" sz="1800" b="1">
              <a:latin typeface="Arial" panose="020B0604020202020204" pitchFamily="34" charset="0"/>
            </a:endParaRPr>
          </a:p>
        </p:txBody>
      </p:sp>
      <p:sp>
        <p:nvSpPr>
          <p:cNvPr id="98311" name="Slide Number Placeholder 2"/>
          <p:cNvSpPr txBox="1">
            <a:spLocks/>
          </p:cNvSpPr>
          <p:nvPr/>
        </p:nvSpPr>
        <p:spPr bwMode="auto">
          <a:xfrm>
            <a:off x="47625" y="6415088"/>
            <a:ext cx="790575"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309563">
              <a:spcBef>
                <a:spcPct val="20000"/>
              </a:spcBef>
              <a:buChar char="–"/>
              <a:defRPr>
                <a:solidFill>
                  <a:srgbClr val="00AAD2"/>
                </a:solidFill>
                <a:latin typeface="Arial" panose="020B0604020202020204" pitchFamily="34" charset="0"/>
              </a:defRPr>
            </a:lvl2pPr>
            <a:lvl3pPr indent="-327025">
              <a:spcBef>
                <a:spcPct val="20000"/>
              </a:spcBef>
              <a:buChar char="•"/>
              <a:defRPr>
                <a:solidFill>
                  <a:srgbClr val="00AAD2"/>
                </a:solidFill>
                <a:latin typeface="Arial" panose="020B0604020202020204" pitchFamily="34" charset="0"/>
              </a:defRPr>
            </a:lvl3pPr>
            <a:lvl4pPr marL="1262063" indent="-327025">
              <a:spcBef>
                <a:spcPct val="20000"/>
              </a:spcBef>
              <a:buChar char="–"/>
              <a:defRPr>
                <a:solidFill>
                  <a:srgbClr val="00AAD2"/>
                </a:solidFill>
                <a:latin typeface="Arial" panose="020B0604020202020204" pitchFamily="34" charset="0"/>
              </a:defRPr>
            </a:lvl4pPr>
            <a:lvl5pPr marL="2057400" indent="-322263">
              <a:spcBef>
                <a:spcPct val="20000"/>
              </a:spcBef>
              <a:buChar char="»"/>
              <a:defRPr>
                <a:solidFill>
                  <a:srgbClr val="00AAD2"/>
                </a:solidFill>
                <a:latin typeface="Arial" panose="020B0604020202020204" pitchFamily="34" charset="0"/>
              </a:defRPr>
            </a:lvl5pPr>
            <a:lvl6pPr marL="2514600" indent="-322263" eaLnBrk="0" fontAlgn="base" hangingPunct="0">
              <a:spcBef>
                <a:spcPct val="20000"/>
              </a:spcBef>
              <a:spcAft>
                <a:spcPct val="0"/>
              </a:spcAft>
              <a:buChar char="»"/>
              <a:defRPr>
                <a:solidFill>
                  <a:srgbClr val="00AAD2"/>
                </a:solidFill>
                <a:latin typeface="Arial" panose="020B0604020202020204" pitchFamily="34" charset="0"/>
              </a:defRPr>
            </a:lvl6pPr>
            <a:lvl7pPr marL="2971800" indent="-322263" eaLnBrk="0" fontAlgn="base" hangingPunct="0">
              <a:spcBef>
                <a:spcPct val="20000"/>
              </a:spcBef>
              <a:spcAft>
                <a:spcPct val="0"/>
              </a:spcAft>
              <a:buChar char="»"/>
              <a:defRPr>
                <a:solidFill>
                  <a:srgbClr val="00AAD2"/>
                </a:solidFill>
                <a:latin typeface="Arial" panose="020B0604020202020204" pitchFamily="34" charset="0"/>
              </a:defRPr>
            </a:lvl7pPr>
            <a:lvl8pPr marL="3429000" indent="-322263" eaLnBrk="0" fontAlgn="base" hangingPunct="0">
              <a:spcBef>
                <a:spcPct val="20000"/>
              </a:spcBef>
              <a:spcAft>
                <a:spcPct val="0"/>
              </a:spcAft>
              <a:buChar char="»"/>
              <a:defRPr>
                <a:solidFill>
                  <a:srgbClr val="00AAD2"/>
                </a:solidFill>
                <a:latin typeface="Arial" panose="020B0604020202020204" pitchFamily="34" charset="0"/>
              </a:defRPr>
            </a:lvl8pPr>
            <a:lvl9pPr marL="3886200" indent="-322263" eaLnBrk="0" fontAlgn="base" hangingPunct="0">
              <a:spcBef>
                <a:spcPct val="20000"/>
              </a:spcBef>
              <a:spcAft>
                <a:spcPct val="0"/>
              </a:spcAft>
              <a:buChar char="»"/>
              <a:defRPr>
                <a:solidFill>
                  <a:srgbClr val="00AAD2"/>
                </a:solidFill>
                <a:latin typeface="Arial" panose="020B0604020202020204" pitchFamily="34" charset="0"/>
              </a:defRPr>
            </a:lvl9pPr>
          </a:lstStyle>
          <a:p>
            <a:pPr eaLnBrk="1" hangingPunct="1">
              <a:spcBef>
                <a:spcPct val="0"/>
              </a:spcBef>
              <a:buFontTx/>
              <a:buNone/>
            </a:pPr>
            <a:fld id="{722ABD88-9BB9-42F4-9BEB-5B8344FBA274}" type="slidenum">
              <a:rPr lang="en-US" altLang="en-US" sz="1800">
                <a:solidFill>
                  <a:srgbClr val="4D4D4D"/>
                </a:solidFill>
                <a:cs typeface="Arial" panose="020B0604020202020204" pitchFamily="34" charset="0"/>
              </a:rPr>
              <a:pPr eaLnBrk="1" hangingPunct="1">
                <a:spcBef>
                  <a:spcPct val="0"/>
                </a:spcBef>
                <a:buFontTx/>
                <a:buNone/>
              </a:pPr>
              <a:t>43</a:t>
            </a:fld>
            <a:endParaRPr lang="en-US" altLang="en-US" sz="1800">
              <a:solidFill>
                <a:srgbClr val="4D4D4D"/>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0354"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33400" y="228600"/>
            <a:ext cx="8083550" cy="571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0355" name="TextBox 4"/>
          <p:cNvSpPr txBox="1">
            <a:spLocks noChangeArrowheads="1"/>
          </p:cNvSpPr>
          <p:nvPr/>
        </p:nvSpPr>
        <p:spPr bwMode="auto">
          <a:xfrm>
            <a:off x="533400" y="523875"/>
            <a:ext cx="8083550" cy="6461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algn="ctr"/>
            <a:r>
              <a:rPr lang="en-US" altLang="en-US" sz="3600">
                <a:solidFill>
                  <a:srgbClr val="00B0F0"/>
                </a:solidFill>
                <a:latin typeface="Arial" panose="020B0604020202020204" pitchFamily="34" charset="0"/>
                <a:cs typeface="Arial" panose="020B0604020202020204" pitchFamily="34" charset="0"/>
              </a:rPr>
              <a:t>Value Updates Table</a:t>
            </a:r>
          </a:p>
        </p:txBody>
      </p:sp>
      <p:sp>
        <p:nvSpPr>
          <p:cNvPr id="100356" name="TextBox 5"/>
          <p:cNvSpPr txBox="1">
            <a:spLocks noChangeArrowheads="1"/>
          </p:cNvSpPr>
          <p:nvPr/>
        </p:nvSpPr>
        <p:spPr bwMode="auto">
          <a:xfrm>
            <a:off x="533400" y="2667000"/>
            <a:ext cx="8083550" cy="1077913"/>
          </a:xfrm>
          <a:prstGeom prst="rect">
            <a:avLst/>
          </a:prstGeom>
          <a:solidFill>
            <a:schemeClr val="bg1">
              <a:alpha val="9215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algn="ctr"/>
            <a:r>
              <a:rPr lang="en-US" altLang="en-US" sz="3200">
                <a:solidFill>
                  <a:srgbClr val="002060"/>
                </a:solidFill>
                <a:latin typeface="Arial" panose="020B0604020202020204" pitchFamily="34" charset="0"/>
                <a:cs typeface="Arial" panose="020B0604020202020204" pitchFamily="34" charset="0"/>
              </a:rPr>
              <a:t>Uses historical </a:t>
            </a:r>
            <a:r>
              <a:rPr lang="en-US" altLang="en-US" sz="3200">
                <a:solidFill>
                  <a:srgbClr val="FF6600"/>
                </a:solidFill>
                <a:latin typeface="Arial" panose="020B0604020202020204" pitchFamily="34" charset="0"/>
                <a:cs typeface="Arial" panose="020B0604020202020204" pitchFamily="34" charset="0"/>
              </a:rPr>
              <a:t>cost indices </a:t>
            </a:r>
            <a:r>
              <a:rPr lang="en-US" altLang="en-US" sz="3200">
                <a:solidFill>
                  <a:srgbClr val="002060"/>
                </a:solidFill>
                <a:latin typeface="Arial" panose="020B0604020202020204" pitchFamily="34" charset="0"/>
                <a:cs typeface="Arial" panose="020B0604020202020204" pitchFamily="34" charset="0"/>
              </a:rPr>
              <a:t>to update various values used in the model</a:t>
            </a:r>
          </a:p>
        </p:txBody>
      </p:sp>
      <p:sp>
        <p:nvSpPr>
          <p:cNvPr id="100357" name="Slide Number Placeholder 2"/>
          <p:cNvSpPr txBox="1">
            <a:spLocks/>
          </p:cNvSpPr>
          <p:nvPr/>
        </p:nvSpPr>
        <p:spPr bwMode="auto">
          <a:xfrm>
            <a:off x="47625" y="6415088"/>
            <a:ext cx="790575"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309563">
              <a:spcBef>
                <a:spcPct val="20000"/>
              </a:spcBef>
              <a:buChar char="–"/>
              <a:defRPr>
                <a:solidFill>
                  <a:srgbClr val="00AAD2"/>
                </a:solidFill>
                <a:latin typeface="Arial" panose="020B0604020202020204" pitchFamily="34" charset="0"/>
              </a:defRPr>
            </a:lvl2pPr>
            <a:lvl3pPr indent="-327025">
              <a:spcBef>
                <a:spcPct val="20000"/>
              </a:spcBef>
              <a:buChar char="•"/>
              <a:defRPr>
                <a:solidFill>
                  <a:srgbClr val="00AAD2"/>
                </a:solidFill>
                <a:latin typeface="Arial" panose="020B0604020202020204" pitchFamily="34" charset="0"/>
              </a:defRPr>
            </a:lvl3pPr>
            <a:lvl4pPr marL="1262063" indent="-327025">
              <a:spcBef>
                <a:spcPct val="20000"/>
              </a:spcBef>
              <a:buChar char="–"/>
              <a:defRPr>
                <a:solidFill>
                  <a:srgbClr val="00AAD2"/>
                </a:solidFill>
                <a:latin typeface="Arial" panose="020B0604020202020204" pitchFamily="34" charset="0"/>
              </a:defRPr>
            </a:lvl4pPr>
            <a:lvl5pPr marL="2057400" indent="-322263">
              <a:spcBef>
                <a:spcPct val="20000"/>
              </a:spcBef>
              <a:buChar char="»"/>
              <a:defRPr>
                <a:solidFill>
                  <a:srgbClr val="00AAD2"/>
                </a:solidFill>
                <a:latin typeface="Arial" panose="020B0604020202020204" pitchFamily="34" charset="0"/>
              </a:defRPr>
            </a:lvl5pPr>
            <a:lvl6pPr marL="2514600" indent="-322263" eaLnBrk="0" fontAlgn="base" hangingPunct="0">
              <a:spcBef>
                <a:spcPct val="20000"/>
              </a:spcBef>
              <a:spcAft>
                <a:spcPct val="0"/>
              </a:spcAft>
              <a:buChar char="»"/>
              <a:defRPr>
                <a:solidFill>
                  <a:srgbClr val="00AAD2"/>
                </a:solidFill>
                <a:latin typeface="Arial" panose="020B0604020202020204" pitchFamily="34" charset="0"/>
              </a:defRPr>
            </a:lvl6pPr>
            <a:lvl7pPr marL="2971800" indent="-322263" eaLnBrk="0" fontAlgn="base" hangingPunct="0">
              <a:spcBef>
                <a:spcPct val="20000"/>
              </a:spcBef>
              <a:spcAft>
                <a:spcPct val="0"/>
              </a:spcAft>
              <a:buChar char="»"/>
              <a:defRPr>
                <a:solidFill>
                  <a:srgbClr val="00AAD2"/>
                </a:solidFill>
                <a:latin typeface="Arial" panose="020B0604020202020204" pitchFamily="34" charset="0"/>
              </a:defRPr>
            </a:lvl7pPr>
            <a:lvl8pPr marL="3429000" indent="-322263" eaLnBrk="0" fontAlgn="base" hangingPunct="0">
              <a:spcBef>
                <a:spcPct val="20000"/>
              </a:spcBef>
              <a:spcAft>
                <a:spcPct val="0"/>
              </a:spcAft>
              <a:buChar char="»"/>
              <a:defRPr>
                <a:solidFill>
                  <a:srgbClr val="00AAD2"/>
                </a:solidFill>
                <a:latin typeface="Arial" panose="020B0604020202020204" pitchFamily="34" charset="0"/>
              </a:defRPr>
            </a:lvl8pPr>
            <a:lvl9pPr marL="3886200" indent="-322263" eaLnBrk="0" fontAlgn="base" hangingPunct="0">
              <a:spcBef>
                <a:spcPct val="20000"/>
              </a:spcBef>
              <a:spcAft>
                <a:spcPct val="0"/>
              </a:spcAft>
              <a:buChar char="»"/>
              <a:defRPr>
                <a:solidFill>
                  <a:srgbClr val="00AAD2"/>
                </a:solidFill>
                <a:latin typeface="Arial" panose="020B0604020202020204" pitchFamily="34" charset="0"/>
              </a:defRPr>
            </a:lvl9pPr>
          </a:lstStyle>
          <a:p>
            <a:pPr eaLnBrk="1" hangingPunct="1">
              <a:spcBef>
                <a:spcPct val="0"/>
              </a:spcBef>
              <a:buFontTx/>
              <a:buNone/>
            </a:pPr>
            <a:fld id="{295C3826-F57F-44B2-AB69-107E993203EC}" type="slidenum">
              <a:rPr lang="en-US" altLang="en-US" sz="1800">
                <a:solidFill>
                  <a:srgbClr val="4D4D4D"/>
                </a:solidFill>
                <a:cs typeface="Arial" panose="020B0604020202020204" pitchFamily="34" charset="0"/>
              </a:rPr>
              <a:pPr eaLnBrk="1" hangingPunct="1">
                <a:spcBef>
                  <a:spcPct val="0"/>
                </a:spcBef>
                <a:buFontTx/>
                <a:buNone/>
              </a:pPr>
              <a:t>44</a:t>
            </a:fld>
            <a:endParaRPr lang="en-US" altLang="en-US" sz="1800">
              <a:solidFill>
                <a:srgbClr val="4D4D4D"/>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3"/>
          <p:cNvSpPr>
            <a:spLocks noGrp="1" noChangeArrowheads="1"/>
          </p:cNvSpPr>
          <p:nvPr>
            <p:ph type="subTitle" idx="1"/>
          </p:nvPr>
        </p:nvSpPr>
        <p:spPr>
          <a:xfrm>
            <a:off x="533400" y="1600200"/>
            <a:ext cx="8153400" cy="3124200"/>
          </a:xfrm>
        </p:spPr>
        <p:txBody>
          <a:bodyPr/>
          <a:lstStyle/>
          <a:p>
            <a:pPr eaLnBrk="1" hangingPunct="1"/>
            <a:r>
              <a:rPr lang="en-US" altLang="en-US" sz="6000" smtClean="0"/>
              <a:t>Important </a:t>
            </a:r>
          </a:p>
          <a:p>
            <a:pPr eaLnBrk="1" hangingPunct="1"/>
            <a:r>
              <a:rPr lang="en-US" altLang="en-US" sz="6000" smtClean="0"/>
              <a:t>Information</a:t>
            </a:r>
          </a:p>
        </p:txBody>
      </p:sp>
      <p:sp>
        <p:nvSpPr>
          <p:cNvPr id="102403" name="Slide Number Placeholder 1"/>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8A9B39AD-43E0-4BA5-A55E-033FA61A7412}" type="slidenum">
              <a:rPr lang="en-CA" altLang="en-US" sz="1800">
                <a:solidFill>
                  <a:srgbClr val="FFFFFF"/>
                </a:solidFill>
                <a:latin typeface="Arial" panose="020B0604020202020204" pitchFamily="34" charset="0"/>
              </a:rPr>
              <a:pPr>
                <a:spcBef>
                  <a:spcPct val="0"/>
                </a:spcBef>
                <a:buFontTx/>
                <a:buNone/>
              </a:pPr>
              <a:t>45</a:t>
            </a:fld>
            <a:endParaRPr lang="en-CA" altLang="en-US" sz="1800">
              <a:solidFill>
                <a:srgbClr val="FFFFFF"/>
              </a:solidFill>
              <a:latin typeface="Arial" panose="020B0604020202020204" pitchFamily="34" charset="0"/>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9" name="TextBox 4"/>
          <p:cNvSpPr txBox="1">
            <a:spLocks noChangeArrowheads="1"/>
          </p:cNvSpPr>
          <p:nvPr/>
        </p:nvSpPr>
        <p:spPr bwMode="auto">
          <a:xfrm>
            <a:off x="566738" y="752475"/>
            <a:ext cx="70866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r>
              <a:rPr lang="en-CA" altLang="en-US" sz="3600" dirty="0" smtClean="0">
                <a:solidFill>
                  <a:srgbClr val="00B0F0"/>
                </a:solidFill>
                <a:latin typeface="Arial" panose="020B0604020202020204" pitchFamily="34" charset="0"/>
                <a:cs typeface="Arial" panose="020B0604020202020204" pitchFamily="34" charset="0"/>
              </a:rPr>
              <a:t>Getting Started</a:t>
            </a:r>
            <a:endParaRPr lang="en-US" altLang="en-US" sz="3600" dirty="0">
              <a:solidFill>
                <a:srgbClr val="00B0F0"/>
              </a:solidFill>
              <a:latin typeface="Arial" panose="020B0604020202020204" pitchFamily="34" charset="0"/>
              <a:cs typeface="Arial" panose="020B0604020202020204" pitchFamily="34" charset="0"/>
            </a:endParaRPr>
          </a:p>
        </p:txBody>
      </p:sp>
      <p:sp>
        <p:nvSpPr>
          <p:cNvPr id="106500" name="TextBox 5"/>
          <p:cNvSpPr txBox="1">
            <a:spLocks noChangeArrowheads="1"/>
          </p:cNvSpPr>
          <p:nvPr/>
        </p:nvSpPr>
        <p:spPr bwMode="auto">
          <a:xfrm>
            <a:off x="533400" y="1589088"/>
            <a:ext cx="8229600"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marL="342900" indent="-342900">
              <a:buFont typeface="Arial" panose="020B0604020202020204" pitchFamily="34" charset="0"/>
              <a:buChar char="•"/>
            </a:pPr>
            <a:r>
              <a:rPr lang="en-US" altLang="en-US" dirty="0" smtClean="0">
                <a:solidFill>
                  <a:srgbClr val="002060"/>
                </a:solidFill>
                <a:latin typeface="Arial" panose="020B0604020202020204" pitchFamily="34" charset="0"/>
                <a:cs typeface="Arial" panose="020B0604020202020204" pitchFamily="34" charset="0"/>
              </a:rPr>
              <a:t>A 20-Steps Cheat Sheet has been included into the model. </a:t>
            </a:r>
            <a:endParaRPr lang="en-US" altLang="en-US" dirty="0">
              <a:solidFill>
                <a:srgbClr val="002060"/>
              </a:solidFill>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US" altLang="en-US" dirty="0" smtClean="0">
                <a:solidFill>
                  <a:srgbClr val="002060"/>
                </a:solidFill>
                <a:latin typeface="Arial" panose="020B0604020202020204" pitchFamily="34" charset="0"/>
                <a:cs typeface="Arial" panose="020B0604020202020204" pitchFamily="34" charset="0"/>
              </a:rPr>
              <a:t>The user can follow these steps to complete the analysis. </a:t>
            </a:r>
          </a:p>
          <a:p>
            <a:pPr marL="342900" indent="-342900">
              <a:buFont typeface="Arial" panose="020B0604020202020204" pitchFamily="34" charset="0"/>
              <a:buChar char="•"/>
            </a:pPr>
            <a:r>
              <a:rPr lang="en-CA" altLang="en-US" dirty="0" smtClean="0">
                <a:solidFill>
                  <a:srgbClr val="002060"/>
                </a:solidFill>
                <a:latin typeface="Arial" panose="020B0604020202020204" pitchFamily="34" charset="0"/>
                <a:cs typeface="Arial" panose="020B0604020202020204" pitchFamily="34" charset="0"/>
              </a:rPr>
              <a:t>There are two versions of Model: one is password protected, one is not password protected.</a:t>
            </a:r>
          </a:p>
          <a:p>
            <a:pPr marL="342900" indent="-342900">
              <a:buFont typeface="Arial" panose="020B0604020202020204" pitchFamily="34" charset="0"/>
              <a:buChar char="•"/>
            </a:pPr>
            <a:r>
              <a:rPr lang="en-CA" altLang="en-US" dirty="0" smtClean="0">
                <a:solidFill>
                  <a:srgbClr val="002060"/>
                </a:solidFill>
                <a:latin typeface="Arial" panose="020B0604020202020204" pitchFamily="34" charset="0"/>
                <a:cs typeface="Arial" panose="020B0604020202020204" pitchFamily="34" charset="0"/>
              </a:rPr>
              <a:t>Usually, the user should use the password protected version to complete the analysis.</a:t>
            </a:r>
          </a:p>
          <a:p>
            <a:pPr marL="342900" indent="-342900">
              <a:buFont typeface="Arial" panose="020B0604020202020204" pitchFamily="34" charset="0"/>
              <a:buChar char="•"/>
            </a:pPr>
            <a:r>
              <a:rPr lang="en-CA" altLang="en-US" dirty="0" smtClean="0">
                <a:solidFill>
                  <a:srgbClr val="002060"/>
                </a:solidFill>
                <a:latin typeface="Arial" panose="020B0604020202020204" pitchFamily="34" charset="0"/>
                <a:cs typeface="Arial" panose="020B0604020202020204" pitchFamily="34" charset="0"/>
              </a:rPr>
              <a:t>The user may update the unprotected version to suit for the specific project. Permission from AT is required if user wants to complete the submission with unprotected version.</a:t>
            </a:r>
            <a:endParaRPr lang="en-US" altLang="en-US" dirty="0">
              <a:solidFill>
                <a:srgbClr val="002060"/>
              </a:solidFill>
              <a:latin typeface="Arial" panose="020B0604020202020204" pitchFamily="34" charset="0"/>
              <a:cs typeface="Arial" panose="020B0604020202020204" pitchFamily="34" charset="0"/>
            </a:endParaRPr>
          </a:p>
        </p:txBody>
      </p:sp>
      <p:sp>
        <p:nvSpPr>
          <p:cNvPr id="106503" name="Slide Number Placeholder 2"/>
          <p:cNvSpPr txBox="1">
            <a:spLocks/>
          </p:cNvSpPr>
          <p:nvPr/>
        </p:nvSpPr>
        <p:spPr bwMode="auto">
          <a:xfrm>
            <a:off x="47625" y="6415088"/>
            <a:ext cx="790575"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309563">
              <a:spcBef>
                <a:spcPct val="20000"/>
              </a:spcBef>
              <a:buChar char="–"/>
              <a:defRPr>
                <a:solidFill>
                  <a:srgbClr val="00AAD2"/>
                </a:solidFill>
                <a:latin typeface="Arial" panose="020B0604020202020204" pitchFamily="34" charset="0"/>
              </a:defRPr>
            </a:lvl2pPr>
            <a:lvl3pPr indent="-327025">
              <a:spcBef>
                <a:spcPct val="20000"/>
              </a:spcBef>
              <a:buChar char="•"/>
              <a:defRPr>
                <a:solidFill>
                  <a:srgbClr val="00AAD2"/>
                </a:solidFill>
                <a:latin typeface="Arial" panose="020B0604020202020204" pitchFamily="34" charset="0"/>
              </a:defRPr>
            </a:lvl3pPr>
            <a:lvl4pPr marL="1262063" indent="-327025">
              <a:spcBef>
                <a:spcPct val="20000"/>
              </a:spcBef>
              <a:buChar char="–"/>
              <a:defRPr>
                <a:solidFill>
                  <a:srgbClr val="00AAD2"/>
                </a:solidFill>
                <a:latin typeface="Arial" panose="020B0604020202020204" pitchFamily="34" charset="0"/>
              </a:defRPr>
            </a:lvl4pPr>
            <a:lvl5pPr marL="2057400" indent="-322263">
              <a:spcBef>
                <a:spcPct val="20000"/>
              </a:spcBef>
              <a:buChar char="»"/>
              <a:defRPr>
                <a:solidFill>
                  <a:srgbClr val="00AAD2"/>
                </a:solidFill>
                <a:latin typeface="Arial" panose="020B0604020202020204" pitchFamily="34" charset="0"/>
              </a:defRPr>
            </a:lvl5pPr>
            <a:lvl6pPr marL="2514600" indent="-322263" eaLnBrk="0" fontAlgn="base" hangingPunct="0">
              <a:spcBef>
                <a:spcPct val="20000"/>
              </a:spcBef>
              <a:spcAft>
                <a:spcPct val="0"/>
              </a:spcAft>
              <a:buChar char="»"/>
              <a:defRPr>
                <a:solidFill>
                  <a:srgbClr val="00AAD2"/>
                </a:solidFill>
                <a:latin typeface="Arial" panose="020B0604020202020204" pitchFamily="34" charset="0"/>
              </a:defRPr>
            </a:lvl6pPr>
            <a:lvl7pPr marL="2971800" indent="-322263" eaLnBrk="0" fontAlgn="base" hangingPunct="0">
              <a:spcBef>
                <a:spcPct val="20000"/>
              </a:spcBef>
              <a:spcAft>
                <a:spcPct val="0"/>
              </a:spcAft>
              <a:buChar char="»"/>
              <a:defRPr>
                <a:solidFill>
                  <a:srgbClr val="00AAD2"/>
                </a:solidFill>
                <a:latin typeface="Arial" panose="020B0604020202020204" pitchFamily="34" charset="0"/>
              </a:defRPr>
            </a:lvl7pPr>
            <a:lvl8pPr marL="3429000" indent="-322263" eaLnBrk="0" fontAlgn="base" hangingPunct="0">
              <a:spcBef>
                <a:spcPct val="20000"/>
              </a:spcBef>
              <a:spcAft>
                <a:spcPct val="0"/>
              </a:spcAft>
              <a:buChar char="»"/>
              <a:defRPr>
                <a:solidFill>
                  <a:srgbClr val="00AAD2"/>
                </a:solidFill>
                <a:latin typeface="Arial" panose="020B0604020202020204" pitchFamily="34" charset="0"/>
              </a:defRPr>
            </a:lvl8pPr>
            <a:lvl9pPr marL="3886200" indent="-322263" eaLnBrk="0" fontAlgn="base" hangingPunct="0">
              <a:spcBef>
                <a:spcPct val="20000"/>
              </a:spcBef>
              <a:spcAft>
                <a:spcPct val="0"/>
              </a:spcAft>
              <a:buChar char="»"/>
              <a:defRPr>
                <a:solidFill>
                  <a:srgbClr val="00AAD2"/>
                </a:solidFill>
                <a:latin typeface="Arial" panose="020B0604020202020204" pitchFamily="34" charset="0"/>
              </a:defRPr>
            </a:lvl9pPr>
          </a:lstStyle>
          <a:p>
            <a:pPr eaLnBrk="1" hangingPunct="1">
              <a:spcBef>
                <a:spcPct val="0"/>
              </a:spcBef>
              <a:buFontTx/>
              <a:buNone/>
            </a:pPr>
            <a:fld id="{B3C20DF8-070C-4ACA-A838-8806DEDAC12D}" type="slidenum">
              <a:rPr lang="en-US" altLang="en-US" sz="1800">
                <a:solidFill>
                  <a:srgbClr val="4D4D4D"/>
                </a:solidFill>
                <a:cs typeface="Arial" panose="020B0604020202020204" pitchFamily="34" charset="0"/>
              </a:rPr>
              <a:pPr eaLnBrk="1" hangingPunct="1">
                <a:spcBef>
                  <a:spcPct val="0"/>
                </a:spcBef>
                <a:buFontTx/>
                <a:buNone/>
              </a:pPr>
              <a:t>46</a:t>
            </a:fld>
            <a:endParaRPr lang="en-US" altLang="en-US" sz="1800">
              <a:solidFill>
                <a:srgbClr val="4D4D4D"/>
              </a:solidFill>
              <a:cs typeface="Arial" panose="020B0604020202020204" pitchFamily="34" charset="0"/>
            </a:endParaRPr>
          </a:p>
        </p:txBody>
      </p:sp>
    </p:spTree>
    <p:extLst>
      <p:ext uri="{BB962C8B-B14F-4D97-AF65-F5344CB8AC3E}">
        <p14:creationId xmlns:p14="http://schemas.microsoft.com/office/powerpoint/2010/main" val="734221173"/>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4450"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514600" y="152400"/>
            <a:ext cx="6567488" cy="476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4451" name="TextBox 4"/>
          <p:cNvSpPr txBox="1">
            <a:spLocks noChangeArrowheads="1"/>
          </p:cNvSpPr>
          <p:nvPr/>
        </p:nvSpPr>
        <p:spPr bwMode="auto">
          <a:xfrm>
            <a:off x="685800" y="696913"/>
            <a:ext cx="2895600" cy="6461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r>
              <a:rPr lang="en-US" altLang="en-US" sz="3600">
                <a:solidFill>
                  <a:srgbClr val="00B0F0"/>
                </a:solidFill>
                <a:latin typeface="Arial" panose="020B0604020202020204" pitchFamily="34" charset="0"/>
                <a:cs typeface="Arial" panose="020B0604020202020204" pitchFamily="34" charset="0"/>
              </a:rPr>
              <a:t>Real Dollars</a:t>
            </a:r>
          </a:p>
        </p:txBody>
      </p:sp>
      <p:sp>
        <p:nvSpPr>
          <p:cNvPr id="104452" name="TextBox 5"/>
          <p:cNvSpPr txBox="1">
            <a:spLocks noChangeArrowheads="1"/>
          </p:cNvSpPr>
          <p:nvPr/>
        </p:nvSpPr>
        <p:spPr bwMode="auto">
          <a:xfrm>
            <a:off x="952500" y="1798638"/>
            <a:ext cx="7010400" cy="1570037"/>
          </a:xfrm>
          <a:prstGeom prst="rect">
            <a:avLst/>
          </a:prstGeom>
          <a:solidFill>
            <a:schemeClr val="bg1">
              <a:alpha val="7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r>
              <a:rPr lang="en-US" altLang="en-US" sz="3200">
                <a:solidFill>
                  <a:srgbClr val="002060"/>
                </a:solidFill>
                <a:latin typeface="Arial" panose="020B0604020202020204" pitchFamily="34" charset="0"/>
                <a:cs typeface="Arial" panose="020B0604020202020204" pitchFamily="34" charset="0"/>
              </a:rPr>
              <a:t>This model deals with all values expressed in </a:t>
            </a:r>
            <a:r>
              <a:rPr lang="en-US" altLang="en-US" sz="3200">
                <a:solidFill>
                  <a:srgbClr val="FF6600"/>
                </a:solidFill>
                <a:latin typeface="Arial" panose="020B0604020202020204" pitchFamily="34" charset="0"/>
                <a:cs typeface="Arial" panose="020B0604020202020204" pitchFamily="34" charset="0"/>
              </a:rPr>
              <a:t>real base year </a:t>
            </a:r>
            <a:r>
              <a:rPr lang="en-US" altLang="en-US" sz="3200">
                <a:solidFill>
                  <a:srgbClr val="002060"/>
                </a:solidFill>
                <a:latin typeface="Arial" panose="020B0604020202020204" pitchFamily="34" charset="0"/>
                <a:cs typeface="Arial" panose="020B0604020202020204" pitchFamily="34" charset="0"/>
              </a:rPr>
              <a:t>dollars and does </a:t>
            </a:r>
            <a:r>
              <a:rPr lang="en-US" altLang="en-US" sz="3200">
                <a:solidFill>
                  <a:srgbClr val="FF6600"/>
                </a:solidFill>
                <a:latin typeface="Arial" panose="020B0604020202020204" pitchFamily="34" charset="0"/>
                <a:cs typeface="Arial" panose="020B0604020202020204" pitchFamily="34" charset="0"/>
              </a:rPr>
              <a:t>not</a:t>
            </a:r>
            <a:r>
              <a:rPr lang="en-US" altLang="en-US" sz="3200">
                <a:solidFill>
                  <a:srgbClr val="002060"/>
                </a:solidFill>
                <a:latin typeface="Arial" panose="020B0604020202020204" pitchFamily="34" charset="0"/>
                <a:cs typeface="Arial" panose="020B0604020202020204" pitchFamily="34" charset="0"/>
              </a:rPr>
              <a:t> include inflation.</a:t>
            </a:r>
          </a:p>
        </p:txBody>
      </p:sp>
      <p:sp>
        <p:nvSpPr>
          <p:cNvPr id="104453" name="TextBox 6"/>
          <p:cNvSpPr txBox="1">
            <a:spLocks noChangeArrowheads="1"/>
          </p:cNvSpPr>
          <p:nvPr/>
        </p:nvSpPr>
        <p:spPr bwMode="auto">
          <a:xfrm>
            <a:off x="952500" y="4038600"/>
            <a:ext cx="7010400" cy="1077913"/>
          </a:xfrm>
          <a:prstGeom prst="rect">
            <a:avLst/>
          </a:prstGeom>
          <a:solidFill>
            <a:schemeClr val="bg1">
              <a:alpha val="7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r>
              <a:rPr lang="en-US" altLang="en-US" sz="3200">
                <a:solidFill>
                  <a:srgbClr val="FF6600"/>
                </a:solidFill>
                <a:latin typeface="Arial" panose="020B0604020202020204" pitchFamily="34" charset="0"/>
                <a:cs typeface="Arial" panose="020B0604020202020204" pitchFamily="34" charset="0"/>
              </a:rPr>
              <a:t>All</a:t>
            </a:r>
            <a:r>
              <a:rPr lang="en-US" altLang="en-US" sz="3200">
                <a:solidFill>
                  <a:srgbClr val="002060"/>
                </a:solidFill>
                <a:latin typeface="Arial" panose="020B0604020202020204" pitchFamily="34" charset="0"/>
                <a:cs typeface="Arial" panose="020B0604020202020204" pitchFamily="34" charset="0"/>
              </a:rPr>
              <a:t> base values and expenditure data need to be expressed in these terms.</a:t>
            </a:r>
          </a:p>
        </p:txBody>
      </p:sp>
      <p:sp>
        <p:nvSpPr>
          <p:cNvPr id="104454" name="Slide Number Placeholder 2"/>
          <p:cNvSpPr txBox="1">
            <a:spLocks/>
          </p:cNvSpPr>
          <p:nvPr/>
        </p:nvSpPr>
        <p:spPr bwMode="auto">
          <a:xfrm>
            <a:off x="47625" y="6415088"/>
            <a:ext cx="790575"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309563">
              <a:spcBef>
                <a:spcPct val="20000"/>
              </a:spcBef>
              <a:buChar char="–"/>
              <a:defRPr>
                <a:solidFill>
                  <a:srgbClr val="00AAD2"/>
                </a:solidFill>
                <a:latin typeface="Arial" panose="020B0604020202020204" pitchFamily="34" charset="0"/>
              </a:defRPr>
            </a:lvl2pPr>
            <a:lvl3pPr indent="-327025">
              <a:spcBef>
                <a:spcPct val="20000"/>
              </a:spcBef>
              <a:buChar char="•"/>
              <a:defRPr>
                <a:solidFill>
                  <a:srgbClr val="00AAD2"/>
                </a:solidFill>
                <a:latin typeface="Arial" panose="020B0604020202020204" pitchFamily="34" charset="0"/>
              </a:defRPr>
            </a:lvl3pPr>
            <a:lvl4pPr marL="1262063" indent="-327025">
              <a:spcBef>
                <a:spcPct val="20000"/>
              </a:spcBef>
              <a:buChar char="–"/>
              <a:defRPr>
                <a:solidFill>
                  <a:srgbClr val="00AAD2"/>
                </a:solidFill>
                <a:latin typeface="Arial" panose="020B0604020202020204" pitchFamily="34" charset="0"/>
              </a:defRPr>
            </a:lvl4pPr>
            <a:lvl5pPr marL="2057400" indent="-322263">
              <a:spcBef>
                <a:spcPct val="20000"/>
              </a:spcBef>
              <a:buChar char="»"/>
              <a:defRPr>
                <a:solidFill>
                  <a:srgbClr val="00AAD2"/>
                </a:solidFill>
                <a:latin typeface="Arial" panose="020B0604020202020204" pitchFamily="34" charset="0"/>
              </a:defRPr>
            </a:lvl5pPr>
            <a:lvl6pPr marL="2514600" indent="-322263" eaLnBrk="0" fontAlgn="base" hangingPunct="0">
              <a:spcBef>
                <a:spcPct val="20000"/>
              </a:spcBef>
              <a:spcAft>
                <a:spcPct val="0"/>
              </a:spcAft>
              <a:buChar char="»"/>
              <a:defRPr>
                <a:solidFill>
                  <a:srgbClr val="00AAD2"/>
                </a:solidFill>
                <a:latin typeface="Arial" panose="020B0604020202020204" pitchFamily="34" charset="0"/>
              </a:defRPr>
            </a:lvl6pPr>
            <a:lvl7pPr marL="2971800" indent="-322263" eaLnBrk="0" fontAlgn="base" hangingPunct="0">
              <a:spcBef>
                <a:spcPct val="20000"/>
              </a:spcBef>
              <a:spcAft>
                <a:spcPct val="0"/>
              </a:spcAft>
              <a:buChar char="»"/>
              <a:defRPr>
                <a:solidFill>
                  <a:srgbClr val="00AAD2"/>
                </a:solidFill>
                <a:latin typeface="Arial" panose="020B0604020202020204" pitchFamily="34" charset="0"/>
              </a:defRPr>
            </a:lvl7pPr>
            <a:lvl8pPr marL="3429000" indent="-322263" eaLnBrk="0" fontAlgn="base" hangingPunct="0">
              <a:spcBef>
                <a:spcPct val="20000"/>
              </a:spcBef>
              <a:spcAft>
                <a:spcPct val="0"/>
              </a:spcAft>
              <a:buChar char="»"/>
              <a:defRPr>
                <a:solidFill>
                  <a:srgbClr val="00AAD2"/>
                </a:solidFill>
                <a:latin typeface="Arial" panose="020B0604020202020204" pitchFamily="34" charset="0"/>
              </a:defRPr>
            </a:lvl8pPr>
            <a:lvl9pPr marL="3886200" indent="-322263" eaLnBrk="0" fontAlgn="base" hangingPunct="0">
              <a:spcBef>
                <a:spcPct val="20000"/>
              </a:spcBef>
              <a:spcAft>
                <a:spcPct val="0"/>
              </a:spcAft>
              <a:buChar char="»"/>
              <a:defRPr>
                <a:solidFill>
                  <a:srgbClr val="00AAD2"/>
                </a:solidFill>
                <a:latin typeface="Arial" panose="020B0604020202020204" pitchFamily="34" charset="0"/>
              </a:defRPr>
            </a:lvl9pPr>
          </a:lstStyle>
          <a:p>
            <a:pPr eaLnBrk="1" hangingPunct="1">
              <a:spcBef>
                <a:spcPct val="0"/>
              </a:spcBef>
              <a:buFontTx/>
              <a:buNone/>
            </a:pPr>
            <a:fld id="{99DC65D4-A64D-4BE8-8CB3-9C3FD86306DD}" type="slidenum">
              <a:rPr lang="en-US" altLang="en-US" sz="1800">
                <a:solidFill>
                  <a:srgbClr val="4D4D4D"/>
                </a:solidFill>
                <a:cs typeface="Arial" panose="020B0604020202020204" pitchFamily="34" charset="0"/>
              </a:rPr>
              <a:pPr eaLnBrk="1" hangingPunct="1">
                <a:spcBef>
                  <a:spcPct val="0"/>
                </a:spcBef>
                <a:buFontTx/>
                <a:buNone/>
              </a:pPr>
              <a:t>47</a:t>
            </a:fld>
            <a:endParaRPr lang="en-US" altLang="en-US" sz="1800">
              <a:solidFill>
                <a:srgbClr val="4D4D4D"/>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6498"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669088" y="4419600"/>
            <a:ext cx="2293937" cy="2293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6499" name="TextBox 4"/>
          <p:cNvSpPr txBox="1">
            <a:spLocks noChangeArrowheads="1"/>
          </p:cNvSpPr>
          <p:nvPr/>
        </p:nvSpPr>
        <p:spPr bwMode="auto">
          <a:xfrm>
            <a:off x="566738" y="752475"/>
            <a:ext cx="70866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r>
              <a:rPr lang="en-US" altLang="en-US" sz="3600">
                <a:solidFill>
                  <a:srgbClr val="00B0F0"/>
                </a:solidFill>
                <a:latin typeface="Arial" panose="020B0604020202020204" pitchFamily="34" charset="0"/>
                <a:cs typeface="Arial" panose="020B0604020202020204" pitchFamily="34" charset="0"/>
              </a:rPr>
              <a:t>Real Discount Rate</a:t>
            </a:r>
          </a:p>
        </p:txBody>
      </p:sp>
      <p:sp>
        <p:nvSpPr>
          <p:cNvPr id="106500" name="TextBox 5"/>
          <p:cNvSpPr txBox="1">
            <a:spLocks noChangeArrowheads="1"/>
          </p:cNvSpPr>
          <p:nvPr/>
        </p:nvSpPr>
        <p:spPr bwMode="auto">
          <a:xfrm>
            <a:off x="533400" y="1589088"/>
            <a:ext cx="8229600" cy="332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r>
              <a:rPr lang="en-US" altLang="en-US" sz="3000">
                <a:solidFill>
                  <a:srgbClr val="002060"/>
                </a:solidFill>
                <a:latin typeface="Arial" panose="020B0604020202020204" pitchFamily="34" charset="0"/>
                <a:cs typeface="Arial" panose="020B0604020202020204" pitchFamily="34" charset="0"/>
              </a:rPr>
              <a:t>As this model does </a:t>
            </a:r>
            <a:r>
              <a:rPr lang="en-US" altLang="en-US" sz="3000">
                <a:solidFill>
                  <a:srgbClr val="FF6600"/>
                </a:solidFill>
                <a:latin typeface="Arial" panose="020B0604020202020204" pitchFamily="34" charset="0"/>
                <a:cs typeface="Arial" panose="020B0604020202020204" pitchFamily="34" charset="0"/>
              </a:rPr>
              <a:t>not</a:t>
            </a:r>
            <a:r>
              <a:rPr lang="en-US" altLang="en-US" sz="3000">
                <a:solidFill>
                  <a:srgbClr val="002060"/>
                </a:solidFill>
                <a:latin typeface="Arial" panose="020B0604020202020204" pitchFamily="34" charset="0"/>
                <a:cs typeface="Arial" panose="020B0604020202020204" pitchFamily="34" charset="0"/>
              </a:rPr>
              <a:t> include inflation, the </a:t>
            </a:r>
            <a:r>
              <a:rPr lang="en-US" altLang="en-US" sz="3000">
                <a:solidFill>
                  <a:srgbClr val="FF6600"/>
                </a:solidFill>
                <a:latin typeface="Arial" panose="020B0604020202020204" pitchFamily="34" charset="0"/>
                <a:cs typeface="Arial" panose="020B0604020202020204" pitchFamily="34" charset="0"/>
              </a:rPr>
              <a:t>discount rate </a:t>
            </a:r>
            <a:r>
              <a:rPr lang="en-US" altLang="en-US" sz="3000">
                <a:solidFill>
                  <a:srgbClr val="002060"/>
                </a:solidFill>
                <a:latin typeface="Arial" panose="020B0604020202020204" pitchFamily="34" charset="0"/>
                <a:cs typeface="Arial" panose="020B0604020202020204" pitchFamily="34" charset="0"/>
              </a:rPr>
              <a:t>used to account for the time value of money must be a </a:t>
            </a:r>
            <a:r>
              <a:rPr lang="en-US" altLang="en-US" sz="3000">
                <a:solidFill>
                  <a:srgbClr val="FF6600"/>
                </a:solidFill>
                <a:latin typeface="Arial" panose="020B0604020202020204" pitchFamily="34" charset="0"/>
                <a:cs typeface="Arial" panose="020B0604020202020204" pitchFamily="34" charset="0"/>
              </a:rPr>
              <a:t>‘real’</a:t>
            </a:r>
            <a:r>
              <a:rPr lang="en-US" altLang="en-US" sz="3000">
                <a:solidFill>
                  <a:srgbClr val="002060"/>
                </a:solidFill>
                <a:latin typeface="Arial" panose="020B0604020202020204" pitchFamily="34" charset="0"/>
                <a:cs typeface="Arial" panose="020B0604020202020204" pitchFamily="34" charset="0"/>
              </a:rPr>
              <a:t> discount rate.</a:t>
            </a:r>
          </a:p>
          <a:p>
            <a:r>
              <a:rPr lang="en-US" altLang="en-US" sz="3000">
                <a:solidFill>
                  <a:srgbClr val="002060"/>
                </a:solidFill>
                <a:latin typeface="Arial" panose="020B0604020202020204" pitchFamily="34" charset="0"/>
                <a:cs typeface="Arial" panose="020B0604020202020204" pitchFamily="34" charset="0"/>
              </a:rPr>
              <a:t> </a:t>
            </a:r>
          </a:p>
          <a:p>
            <a:r>
              <a:rPr lang="en-US" altLang="en-US" sz="3000">
                <a:solidFill>
                  <a:srgbClr val="002060"/>
                </a:solidFill>
                <a:latin typeface="Arial" panose="020B0604020202020204" pitchFamily="34" charset="0"/>
                <a:cs typeface="Arial" panose="020B0604020202020204" pitchFamily="34" charset="0"/>
              </a:rPr>
              <a:t>Alberta Government recommends using an annual discount rate of </a:t>
            </a:r>
            <a:r>
              <a:rPr lang="en-US" altLang="en-US" sz="3000">
                <a:solidFill>
                  <a:srgbClr val="FF6600"/>
                </a:solidFill>
                <a:latin typeface="Arial" panose="020B0604020202020204" pitchFamily="34" charset="0"/>
                <a:cs typeface="Arial" panose="020B0604020202020204" pitchFamily="34" charset="0"/>
              </a:rPr>
              <a:t>4%</a:t>
            </a:r>
            <a:r>
              <a:rPr lang="en-US" altLang="en-US" sz="3000">
                <a:solidFill>
                  <a:srgbClr val="002060"/>
                </a:solidFill>
                <a:latin typeface="Arial" panose="020B0604020202020204" pitchFamily="34" charset="0"/>
                <a:cs typeface="Arial" panose="020B0604020202020204" pitchFamily="34" charset="0"/>
              </a:rPr>
              <a:t> for all future costs and benefits.</a:t>
            </a:r>
          </a:p>
        </p:txBody>
      </p:sp>
      <p:cxnSp>
        <p:nvCxnSpPr>
          <p:cNvPr id="4" name="Straight Connector 3"/>
          <p:cNvCxnSpPr/>
          <p:nvPr/>
        </p:nvCxnSpPr>
        <p:spPr>
          <a:xfrm flipV="1">
            <a:off x="6516688" y="4419600"/>
            <a:ext cx="2246312" cy="2286000"/>
          </a:xfrm>
          <a:prstGeom prst="line">
            <a:avLst/>
          </a:prstGeom>
          <a:ln w="635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6669088" y="4419600"/>
            <a:ext cx="2293937" cy="2286000"/>
          </a:xfrm>
          <a:prstGeom prst="line">
            <a:avLst/>
          </a:prstGeom>
          <a:ln w="63500">
            <a:solidFill>
              <a:srgbClr val="FF0000"/>
            </a:solidFill>
          </a:ln>
        </p:spPr>
        <p:style>
          <a:lnRef idx="1">
            <a:schemeClr val="accent1"/>
          </a:lnRef>
          <a:fillRef idx="0">
            <a:schemeClr val="accent1"/>
          </a:fillRef>
          <a:effectRef idx="0">
            <a:schemeClr val="accent1"/>
          </a:effectRef>
          <a:fontRef idx="minor">
            <a:schemeClr val="tx1"/>
          </a:fontRef>
        </p:style>
      </p:cxnSp>
      <p:sp>
        <p:nvSpPr>
          <p:cNvPr id="106503" name="Slide Number Placeholder 2"/>
          <p:cNvSpPr txBox="1">
            <a:spLocks/>
          </p:cNvSpPr>
          <p:nvPr/>
        </p:nvSpPr>
        <p:spPr bwMode="auto">
          <a:xfrm>
            <a:off x="47625" y="6415088"/>
            <a:ext cx="790575"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309563">
              <a:spcBef>
                <a:spcPct val="20000"/>
              </a:spcBef>
              <a:buChar char="–"/>
              <a:defRPr>
                <a:solidFill>
                  <a:srgbClr val="00AAD2"/>
                </a:solidFill>
                <a:latin typeface="Arial" panose="020B0604020202020204" pitchFamily="34" charset="0"/>
              </a:defRPr>
            </a:lvl2pPr>
            <a:lvl3pPr indent="-327025">
              <a:spcBef>
                <a:spcPct val="20000"/>
              </a:spcBef>
              <a:buChar char="•"/>
              <a:defRPr>
                <a:solidFill>
                  <a:srgbClr val="00AAD2"/>
                </a:solidFill>
                <a:latin typeface="Arial" panose="020B0604020202020204" pitchFamily="34" charset="0"/>
              </a:defRPr>
            </a:lvl3pPr>
            <a:lvl4pPr marL="1262063" indent="-327025">
              <a:spcBef>
                <a:spcPct val="20000"/>
              </a:spcBef>
              <a:buChar char="–"/>
              <a:defRPr>
                <a:solidFill>
                  <a:srgbClr val="00AAD2"/>
                </a:solidFill>
                <a:latin typeface="Arial" panose="020B0604020202020204" pitchFamily="34" charset="0"/>
              </a:defRPr>
            </a:lvl4pPr>
            <a:lvl5pPr marL="2057400" indent="-322263">
              <a:spcBef>
                <a:spcPct val="20000"/>
              </a:spcBef>
              <a:buChar char="»"/>
              <a:defRPr>
                <a:solidFill>
                  <a:srgbClr val="00AAD2"/>
                </a:solidFill>
                <a:latin typeface="Arial" panose="020B0604020202020204" pitchFamily="34" charset="0"/>
              </a:defRPr>
            </a:lvl5pPr>
            <a:lvl6pPr marL="2514600" indent="-322263" eaLnBrk="0" fontAlgn="base" hangingPunct="0">
              <a:spcBef>
                <a:spcPct val="20000"/>
              </a:spcBef>
              <a:spcAft>
                <a:spcPct val="0"/>
              </a:spcAft>
              <a:buChar char="»"/>
              <a:defRPr>
                <a:solidFill>
                  <a:srgbClr val="00AAD2"/>
                </a:solidFill>
                <a:latin typeface="Arial" panose="020B0604020202020204" pitchFamily="34" charset="0"/>
              </a:defRPr>
            </a:lvl6pPr>
            <a:lvl7pPr marL="2971800" indent="-322263" eaLnBrk="0" fontAlgn="base" hangingPunct="0">
              <a:spcBef>
                <a:spcPct val="20000"/>
              </a:spcBef>
              <a:spcAft>
                <a:spcPct val="0"/>
              </a:spcAft>
              <a:buChar char="»"/>
              <a:defRPr>
                <a:solidFill>
                  <a:srgbClr val="00AAD2"/>
                </a:solidFill>
                <a:latin typeface="Arial" panose="020B0604020202020204" pitchFamily="34" charset="0"/>
              </a:defRPr>
            </a:lvl7pPr>
            <a:lvl8pPr marL="3429000" indent="-322263" eaLnBrk="0" fontAlgn="base" hangingPunct="0">
              <a:spcBef>
                <a:spcPct val="20000"/>
              </a:spcBef>
              <a:spcAft>
                <a:spcPct val="0"/>
              </a:spcAft>
              <a:buChar char="»"/>
              <a:defRPr>
                <a:solidFill>
                  <a:srgbClr val="00AAD2"/>
                </a:solidFill>
                <a:latin typeface="Arial" panose="020B0604020202020204" pitchFamily="34" charset="0"/>
              </a:defRPr>
            </a:lvl8pPr>
            <a:lvl9pPr marL="3886200" indent="-322263" eaLnBrk="0" fontAlgn="base" hangingPunct="0">
              <a:spcBef>
                <a:spcPct val="20000"/>
              </a:spcBef>
              <a:spcAft>
                <a:spcPct val="0"/>
              </a:spcAft>
              <a:buChar char="»"/>
              <a:defRPr>
                <a:solidFill>
                  <a:srgbClr val="00AAD2"/>
                </a:solidFill>
                <a:latin typeface="Arial" panose="020B0604020202020204" pitchFamily="34" charset="0"/>
              </a:defRPr>
            </a:lvl9pPr>
          </a:lstStyle>
          <a:p>
            <a:pPr eaLnBrk="1" hangingPunct="1">
              <a:spcBef>
                <a:spcPct val="0"/>
              </a:spcBef>
              <a:buFontTx/>
              <a:buNone/>
            </a:pPr>
            <a:fld id="{B3C20DF8-070C-4ACA-A838-8806DEDAC12D}" type="slidenum">
              <a:rPr lang="en-US" altLang="en-US" sz="1800">
                <a:solidFill>
                  <a:srgbClr val="4D4D4D"/>
                </a:solidFill>
                <a:cs typeface="Arial" panose="020B0604020202020204" pitchFamily="34" charset="0"/>
              </a:rPr>
              <a:pPr eaLnBrk="1" hangingPunct="1">
                <a:spcBef>
                  <a:spcPct val="0"/>
                </a:spcBef>
                <a:buFontTx/>
                <a:buNone/>
              </a:pPr>
              <a:t>48</a:t>
            </a:fld>
            <a:endParaRPr lang="en-US" altLang="en-US" sz="1800">
              <a:solidFill>
                <a:srgbClr val="4D4D4D"/>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8546"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114800" y="9525"/>
            <a:ext cx="5019675" cy="402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8547" name="TextBox 4"/>
          <p:cNvSpPr txBox="1">
            <a:spLocks noChangeArrowheads="1"/>
          </p:cNvSpPr>
          <p:nvPr/>
        </p:nvSpPr>
        <p:spPr bwMode="auto">
          <a:xfrm>
            <a:off x="533400" y="614363"/>
            <a:ext cx="37338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r>
              <a:rPr lang="en-US" altLang="en-US" sz="3600">
                <a:solidFill>
                  <a:srgbClr val="00B0F0"/>
                </a:solidFill>
                <a:latin typeface="Arial" panose="020B0604020202020204" pitchFamily="34" charset="0"/>
                <a:cs typeface="Arial" panose="020B0604020202020204" pitchFamily="34" charset="0"/>
              </a:rPr>
              <a:t>Perspective</a:t>
            </a:r>
          </a:p>
        </p:txBody>
      </p:sp>
      <p:sp>
        <p:nvSpPr>
          <p:cNvPr id="108548" name="TextBox 5"/>
          <p:cNvSpPr txBox="1">
            <a:spLocks noChangeArrowheads="1"/>
          </p:cNvSpPr>
          <p:nvPr/>
        </p:nvSpPr>
        <p:spPr bwMode="auto">
          <a:xfrm>
            <a:off x="533400" y="1524000"/>
            <a:ext cx="3505200" cy="267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r>
              <a:rPr lang="en-US" altLang="en-US" sz="2800">
                <a:solidFill>
                  <a:srgbClr val="002060"/>
                </a:solidFill>
                <a:latin typeface="Arial" panose="020B0604020202020204" pitchFamily="34" charset="0"/>
                <a:cs typeface="Arial" panose="020B0604020202020204" pitchFamily="34" charset="0"/>
              </a:rPr>
              <a:t>The </a:t>
            </a:r>
            <a:r>
              <a:rPr lang="en-US" altLang="en-US" sz="2800">
                <a:solidFill>
                  <a:srgbClr val="FF6600"/>
                </a:solidFill>
                <a:latin typeface="Arial" panose="020B0604020202020204" pitchFamily="34" charset="0"/>
                <a:cs typeface="Arial" panose="020B0604020202020204" pitchFamily="34" charset="0"/>
              </a:rPr>
              <a:t>components</a:t>
            </a:r>
            <a:r>
              <a:rPr lang="en-US" altLang="en-US" sz="2800">
                <a:solidFill>
                  <a:srgbClr val="002060"/>
                </a:solidFill>
                <a:latin typeface="Arial" panose="020B0604020202020204" pitchFamily="34" charset="0"/>
                <a:cs typeface="Arial" panose="020B0604020202020204" pitchFamily="34" charset="0"/>
              </a:rPr>
              <a:t> of b/c analysis and their valuation depends upon the </a:t>
            </a:r>
            <a:r>
              <a:rPr lang="en-US" altLang="en-US" sz="2800">
                <a:solidFill>
                  <a:srgbClr val="FF6600"/>
                </a:solidFill>
                <a:latin typeface="Arial" panose="020B0604020202020204" pitchFamily="34" charset="0"/>
                <a:cs typeface="Arial" panose="020B0604020202020204" pitchFamily="34" charset="0"/>
              </a:rPr>
              <a:t>perspective</a:t>
            </a:r>
            <a:r>
              <a:rPr lang="en-US" altLang="en-US" sz="2800">
                <a:solidFill>
                  <a:srgbClr val="002060"/>
                </a:solidFill>
                <a:latin typeface="Arial" panose="020B0604020202020204" pitchFamily="34" charset="0"/>
                <a:cs typeface="Arial" panose="020B0604020202020204" pitchFamily="34" charset="0"/>
              </a:rPr>
              <a:t> defined for the analysis.</a:t>
            </a:r>
          </a:p>
        </p:txBody>
      </p:sp>
      <p:sp>
        <p:nvSpPr>
          <p:cNvPr id="108549" name="TextBox 6"/>
          <p:cNvSpPr txBox="1">
            <a:spLocks noChangeArrowheads="1"/>
          </p:cNvSpPr>
          <p:nvPr/>
        </p:nvSpPr>
        <p:spPr bwMode="auto">
          <a:xfrm>
            <a:off x="519113" y="4724400"/>
            <a:ext cx="8167687"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r>
              <a:rPr lang="en-US" altLang="en-US" sz="2800">
                <a:solidFill>
                  <a:srgbClr val="002060"/>
                </a:solidFill>
                <a:latin typeface="Arial" panose="020B0604020202020204" pitchFamily="34" charset="0"/>
                <a:cs typeface="Arial" panose="020B0604020202020204" pitchFamily="34" charset="0"/>
              </a:rPr>
              <a:t>For this model, the </a:t>
            </a:r>
            <a:r>
              <a:rPr lang="en-US" altLang="en-US" sz="2800">
                <a:solidFill>
                  <a:srgbClr val="FF6600"/>
                </a:solidFill>
                <a:latin typeface="Arial" panose="020B0604020202020204" pitchFamily="34" charset="0"/>
                <a:cs typeface="Arial" panose="020B0604020202020204" pitchFamily="34" charset="0"/>
              </a:rPr>
              <a:t>perspective</a:t>
            </a:r>
            <a:r>
              <a:rPr lang="en-US" altLang="en-US" sz="2800">
                <a:solidFill>
                  <a:srgbClr val="002060"/>
                </a:solidFill>
                <a:latin typeface="Arial" panose="020B0604020202020204" pitchFamily="34" charset="0"/>
                <a:cs typeface="Arial" panose="020B0604020202020204" pitchFamily="34" charset="0"/>
              </a:rPr>
              <a:t> is the </a:t>
            </a:r>
            <a:r>
              <a:rPr lang="en-US" altLang="en-US" sz="2800" u="sng">
                <a:solidFill>
                  <a:srgbClr val="002060"/>
                </a:solidFill>
                <a:latin typeface="Arial" panose="020B0604020202020204" pitchFamily="34" charset="0"/>
                <a:cs typeface="Arial" panose="020B0604020202020204" pitchFamily="34" charset="0"/>
              </a:rPr>
              <a:t>social</a:t>
            </a:r>
            <a:r>
              <a:rPr lang="en-US" altLang="en-US" sz="2800">
                <a:solidFill>
                  <a:srgbClr val="002060"/>
                </a:solidFill>
                <a:latin typeface="Arial" panose="020B0604020202020204" pitchFamily="34" charset="0"/>
                <a:cs typeface="Arial" panose="020B0604020202020204" pitchFamily="34" charset="0"/>
              </a:rPr>
              <a:t> point of view for the Province of Alberta.</a:t>
            </a:r>
          </a:p>
        </p:txBody>
      </p:sp>
      <p:sp>
        <p:nvSpPr>
          <p:cNvPr id="108550" name="Slide Number Placeholder 2"/>
          <p:cNvSpPr txBox="1">
            <a:spLocks/>
          </p:cNvSpPr>
          <p:nvPr/>
        </p:nvSpPr>
        <p:spPr bwMode="auto">
          <a:xfrm>
            <a:off x="47625" y="6415088"/>
            <a:ext cx="790575"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309563">
              <a:spcBef>
                <a:spcPct val="20000"/>
              </a:spcBef>
              <a:buChar char="–"/>
              <a:defRPr>
                <a:solidFill>
                  <a:srgbClr val="00AAD2"/>
                </a:solidFill>
                <a:latin typeface="Arial" panose="020B0604020202020204" pitchFamily="34" charset="0"/>
              </a:defRPr>
            </a:lvl2pPr>
            <a:lvl3pPr indent="-327025">
              <a:spcBef>
                <a:spcPct val="20000"/>
              </a:spcBef>
              <a:buChar char="•"/>
              <a:defRPr>
                <a:solidFill>
                  <a:srgbClr val="00AAD2"/>
                </a:solidFill>
                <a:latin typeface="Arial" panose="020B0604020202020204" pitchFamily="34" charset="0"/>
              </a:defRPr>
            </a:lvl3pPr>
            <a:lvl4pPr marL="1262063" indent="-327025">
              <a:spcBef>
                <a:spcPct val="20000"/>
              </a:spcBef>
              <a:buChar char="–"/>
              <a:defRPr>
                <a:solidFill>
                  <a:srgbClr val="00AAD2"/>
                </a:solidFill>
                <a:latin typeface="Arial" panose="020B0604020202020204" pitchFamily="34" charset="0"/>
              </a:defRPr>
            </a:lvl4pPr>
            <a:lvl5pPr marL="2057400" indent="-322263">
              <a:spcBef>
                <a:spcPct val="20000"/>
              </a:spcBef>
              <a:buChar char="»"/>
              <a:defRPr>
                <a:solidFill>
                  <a:srgbClr val="00AAD2"/>
                </a:solidFill>
                <a:latin typeface="Arial" panose="020B0604020202020204" pitchFamily="34" charset="0"/>
              </a:defRPr>
            </a:lvl5pPr>
            <a:lvl6pPr marL="2514600" indent="-322263" eaLnBrk="0" fontAlgn="base" hangingPunct="0">
              <a:spcBef>
                <a:spcPct val="20000"/>
              </a:spcBef>
              <a:spcAft>
                <a:spcPct val="0"/>
              </a:spcAft>
              <a:buChar char="»"/>
              <a:defRPr>
                <a:solidFill>
                  <a:srgbClr val="00AAD2"/>
                </a:solidFill>
                <a:latin typeface="Arial" panose="020B0604020202020204" pitchFamily="34" charset="0"/>
              </a:defRPr>
            </a:lvl6pPr>
            <a:lvl7pPr marL="2971800" indent="-322263" eaLnBrk="0" fontAlgn="base" hangingPunct="0">
              <a:spcBef>
                <a:spcPct val="20000"/>
              </a:spcBef>
              <a:spcAft>
                <a:spcPct val="0"/>
              </a:spcAft>
              <a:buChar char="»"/>
              <a:defRPr>
                <a:solidFill>
                  <a:srgbClr val="00AAD2"/>
                </a:solidFill>
                <a:latin typeface="Arial" panose="020B0604020202020204" pitchFamily="34" charset="0"/>
              </a:defRPr>
            </a:lvl7pPr>
            <a:lvl8pPr marL="3429000" indent="-322263" eaLnBrk="0" fontAlgn="base" hangingPunct="0">
              <a:spcBef>
                <a:spcPct val="20000"/>
              </a:spcBef>
              <a:spcAft>
                <a:spcPct val="0"/>
              </a:spcAft>
              <a:buChar char="»"/>
              <a:defRPr>
                <a:solidFill>
                  <a:srgbClr val="00AAD2"/>
                </a:solidFill>
                <a:latin typeface="Arial" panose="020B0604020202020204" pitchFamily="34" charset="0"/>
              </a:defRPr>
            </a:lvl8pPr>
            <a:lvl9pPr marL="3886200" indent="-322263" eaLnBrk="0" fontAlgn="base" hangingPunct="0">
              <a:spcBef>
                <a:spcPct val="20000"/>
              </a:spcBef>
              <a:spcAft>
                <a:spcPct val="0"/>
              </a:spcAft>
              <a:buChar char="»"/>
              <a:defRPr>
                <a:solidFill>
                  <a:srgbClr val="00AAD2"/>
                </a:solidFill>
                <a:latin typeface="Arial" panose="020B0604020202020204" pitchFamily="34" charset="0"/>
              </a:defRPr>
            </a:lvl9pPr>
          </a:lstStyle>
          <a:p>
            <a:pPr eaLnBrk="1" hangingPunct="1">
              <a:spcBef>
                <a:spcPct val="0"/>
              </a:spcBef>
              <a:buFontTx/>
              <a:buNone/>
            </a:pPr>
            <a:fld id="{23D28C67-696E-4E7C-9CA5-7B3338D62A64}" type="slidenum">
              <a:rPr lang="en-US" altLang="en-US" sz="1800">
                <a:solidFill>
                  <a:srgbClr val="4D4D4D"/>
                </a:solidFill>
                <a:cs typeface="Arial" panose="020B0604020202020204" pitchFamily="34" charset="0"/>
              </a:rPr>
              <a:pPr eaLnBrk="1" hangingPunct="1">
                <a:spcBef>
                  <a:spcPct val="0"/>
                </a:spcBef>
                <a:buFontTx/>
                <a:buNone/>
              </a:pPr>
              <a:t>49</a:t>
            </a:fld>
            <a:endParaRPr lang="en-US" altLang="en-US" sz="1800">
              <a:solidFill>
                <a:srgbClr val="4D4D4D"/>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xt Placeholder 2"/>
          <p:cNvSpPr>
            <a:spLocks noGrp="1"/>
          </p:cNvSpPr>
          <p:nvPr>
            <p:ph type="body" sz="half" idx="1"/>
          </p:nvPr>
        </p:nvSpPr>
        <p:spPr>
          <a:xfrm>
            <a:off x="457200" y="381000"/>
            <a:ext cx="8077200" cy="3886200"/>
          </a:xfrm>
          <a:solidFill>
            <a:schemeClr val="bg1"/>
          </a:solidFill>
        </p:spPr>
        <p:txBody>
          <a:bodyPr/>
          <a:lstStyle/>
          <a:p>
            <a:pPr marL="0" indent="0" eaLnBrk="1" hangingPunct="1">
              <a:lnSpc>
                <a:spcPct val="150000"/>
              </a:lnSpc>
              <a:buFontTx/>
              <a:buNone/>
            </a:pPr>
            <a:r>
              <a:rPr lang="en-US" altLang="en-US" sz="3400" smtClean="0">
                <a:solidFill>
                  <a:srgbClr val="002060"/>
                </a:solidFill>
                <a:cs typeface="Arial" panose="020B0604020202020204" pitchFamily="34" charset="0"/>
              </a:rPr>
              <a:t>B/C analysis evaluates </a:t>
            </a:r>
            <a:r>
              <a:rPr lang="en-US" altLang="en-US" sz="3400" smtClean="0">
                <a:solidFill>
                  <a:srgbClr val="FF6600"/>
                </a:solidFill>
                <a:cs typeface="Arial" panose="020B0604020202020204" pitchFamily="34" charset="0"/>
              </a:rPr>
              <a:t>changes</a:t>
            </a:r>
            <a:r>
              <a:rPr lang="en-US" altLang="en-US" sz="3400" smtClean="0">
                <a:solidFill>
                  <a:srgbClr val="002060"/>
                </a:solidFill>
                <a:cs typeface="Arial" panose="020B0604020202020204" pitchFamily="34" charset="0"/>
              </a:rPr>
              <a:t> in </a:t>
            </a:r>
            <a:r>
              <a:rPr lang="en-US" altLang="en-US" sz="3400" smtClean="0">
                <a:solidFill>
                  <a:srgbClr val="FF6600"/>
                </a:solidFill>
                <a:cs typeface="Arial" panose="020B0604020202020204" pitchFamily="34" charset="0"/>
              </a:rPr>
              <a:t>benefits</a:t>
            </a:r>
            <a:r>
              <a:rPr lang="en-US" altLang="en-US" sz="3400" smtClean="0">
                <a:solidFill>
                  <a:srgbClr val="002060"/>
                </a:solidFill>
                <a:cs typeface="Arial" panose="020B0604020202020204" pitchFamily="34" charset="0"/>
              </a:rPr>
              <a:t> and </a:t>
            </a:r>
            <a:r>
              <a:rPr lang="en-US" altLang="en-US" sz="3400" smtClean="0">
                <a:solidFill>
                  <a:srgbClr val="FF6600"/>
                </a:solidFill>
                <a:cs typeface="Arial" panose="020B0604020202020204" pitchFamily="34" charset="0"/>
              </a:rPr>
              <a:t>costs</a:t>
            </a:r>
            <a:r>
              <a:rPr lang="en-US" altLang="en-US" sz="3400" smtClean="0">
                <a:solidFill>
                  <a:srgbClr val="002060"/>
                </a:solidFill>
                <a:cs typeface="Arial" panose="020B0604020202020204" pitchFamily="34" charset="0"/>
              </a:rPr>
              <a:t> over time arising from an investment in one of several alternatives, as compared to a </a:t>
            </a:r>
            <a:r>
              <a:rPr lang="en-US" altLang="en-US" sz="3400" smtClean="0">
                <a:solidFill>
                  <a:srgbClr val="FF6600"/>
                </a:solidFill>
                <a:cs typeface="Arial" panose="020B0604020202020204" pitchFamily="34" charset="0"/>
              </a:rPr>
              <a:t>‘do minimum’ </a:t>
            </a:r>
            <a:r>
              <a:rPr lang="en-US" altLang="en-US" sz="3400" smtClean="0">
                <a:solidFill>
                  <a:srgbClr val="002060"/>
                </a:solidFill>
                <a:cs typeface="Arial" panose="020B0604020202020204" pitchFamily="34" charset="0"/>
              </a:rPr>
              <a:t>option.</a:t>
            </a:r>
            <a:endParaRPr lang="en-CA" altLang="en-US" sz="3400" smtClean="0">
              <a:solidFill>
                <a:srgbClr val="002060"/>
              </a:solidFill>
            </a:endParaRPr>
          </a:p>
        </p:txBody>
      </p:sp>
      <p:sp>
        <p:nvSpPr>
          <p:cNvPr id="20483" name="TextBox 1"/>
          <p:cNvSpPr txBox="1">
            <a:spLocks noChangeArrowheads="1"/>
          </p:cNvSpPr>
          <p:nvPr/>
        </p:nvSpPr>
        <p:spPr bwMode="auto">
          <a:xfrm>
            <a:off x="3733800" y="4916488"/>
            <a:ext cx="5105400"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algn="r"/>
            <a:r>
              <a:rPr lang="en-US" altLang="en-US" sz="3400">
                <a:solidFill>
                  <a:srgbClr val="002060"/>
                </a:solidFill>
                <a:latin typeface="Arial" panose="020B0604020202020204" pitchFamily="34" charset="0"/>
                <a:cs typeface="Arial" panose="020B0604020202020204" pitchFamily="34" charset="0"/>
              </a:rPr>
              <a:t>It is an </a:t>
            </a:r>
            <a:r>
              <a:rPr lang="en-US" altLang="en-US" sz="3400">
                <a:solidFill>
                  <a:srgbClr val="FF6600"/>
                </a:solidFill>
                <a:latin typeface="Arial" panose="020B0604020202020204" pitchFamily="34" charset="0"/>
                <a:cs typeface="Arial" panose="020B0604020202020204" pitchFamily="34" charset="0"/>
              </a:rPr>
              <a:t>aid</a:t>
            </a:r>
            <a:r>
              <a:rPr lang="en-US" altLang="en-US" sz="3400">
                <a:solidFill>
                  <a:srgbClr val="002060"/>
                </a:solidFill>
                <a:latin typeface="Arial" panose="020B0604020202020204" pitchFamily="34" charset="0"/>
                <a:cs typeface="Arial" panose="020B0604020202020204" pitchFamily="34" charset="0"/>
              </a:rPr>
              <a:t> to judgment</a:t>
            </a:r>
            <a:r>
              <a:rPr lang="en-US" altLang="en-US" sz="3400">
                <a:solidFill>
                  <a:srgbClr val="002060"/>
                </a:solidFill>
              </a:rPr>
              <a:t>. </a:t>
            </a:r>
            <a:endParaRPr lang="en-CA" altLang="en-US" sz="3400">
              <a:solidFill>
                <a:srgbClr val="002060"/>
              </a:solidFill>
            </a:endParaRPr>
          </a:p>
        </p:txBody>
      </p:sp>
      <p:sp>
        <p:nvSpPr>
          <p:cNvPr id="20484" name="Slide Number Placeholder 2"/>
          <p:cNvSpPr txBox="1">
            <a:spLocks/>
          </p:cNvSpPr>
          <p:nvPr/>
        </p:nvSpPr>
        <p:spPr bwMode="auto">
          <a:xfrm>
            <a:off x="47625" y="6415088"/>
            <a:ext cx="790575"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309563">
              <a:spcBef>
                <a:spcPct val="20000"/>
              </a:spcBef>
              <a:buChar char="–"/>
              <a:defRPr>
                <a:solidFill>
                  <a:srgbClr val="00AAD2"/>
                </a:solidFill>
                <a:latin typeface="Arial" panose="020B0604020202020204" pitchFamily="34" charset="0"/>
              </a:defRPr>
            </a:lvl2pPr>
            <a:lvl3pPr indent="-327025">
              <a:spcBef>
                <a:spcPct val="20000"/>
              </a:spcBef>
              <a:buChar char="•"/>
              <a:defRPr>
                <a:solidFill>
                  <a:srgbClr val="00AAD2"/>
                </a:solidFill>
                <a:latin typeface="Arial" panose="020B0604020202020204" pitchFamily="34" charset="0"/>
              </a:defRPr>
            </a:lvl3pPr>
            <a:lvl4pPr marL="1262063" indent="-327025">
              <a:spcBef>
                <a:spcPct val="20000"/>
              </a:spcBef>
              <a:buChar char="–"/>
              <a:defRPr>
                <a:solidFill>
                  <a:srgbClr val="00AAD2"/>
                </a:solidFill>
                <a:latin typeface="Arial" panose="020B0604020202020204" pitchFamily="34" charset="0"/>
              </a:defRPr>
            </a:lvl4pPr>
            <a:lvl5pPr marL="2057400" indent="-322263">
              <a:spcBef>
                <a:spcPct val="20000"/>
              </a:spcBef>
              <a:buChar char="»"/>
              <a:defRPr>
                <a:solidFill>
                  <a:srgbClr val="00AAD2"/>
                </a:solidFill>
                <a:latin typeface="Arial" panose="020B0604020202020204" pitchFamily="34" charset="0"/>
              </a:defRPr>
            </a:lvl5pPr>
            <a:lvl6pPr marL="2514600" indent="-322263" eaLnBrk="0" fontAlgn="base" hangingPunct="0">
              <a:spcBef>
                <a:spcPct val="20000"/>
              </a:spcBef>
              <a:spcAft>
                <a:spcPct val="0"/>
              </a:spcAft>
              <a:buChar char="»"/>
              <a:defRPr>
                <a:solidFill>
                  <a:srgbClr val="00AAD2"/>
                </a:solidFill>
                <a:latin typeface="Arial" panose="020B0604020202020204" pitchFamily="34" charset="0"/>
              </a:defRPr>
            </a:lvl6pPr>
            <a:lvl7pPr marL="2971800" indent="-322263" eaLnBrk="0" fontAlgn="base" hangingPunct="0">
              <a:spcBef>
                <a:spcPct val="20000"/>
              </a:spcBef>
              <a:spcAft>
                <a:spcPct val="0"/>
              </a:spcAft>
              <a:buChar char="»"/>
              <a:defRPr>
                <a:solidFill>
                  <a:srgbClr val="00AAD2"/>
                </a:solidFill>
                <a:latin typeface="Arial" panose="020B0604020202020204" pitchFamily="34" charset="0"/>
              </a:defRPr>
            </a:lvl7pPr>
            <a:lvl8pPr marL="3429000" indent="-322263" eaLnBrk="0" fontAlgn="base" hangingPunct="0">
              <a:spcBef>
                <a:spcPct val="20000"/>
              </a:spcBef>
              <a:spcAft>
                <a:spcPct val="0"/>
              </a:spcAft>
              <a:buChar char="»"/>
              <a:defRPr>
                <a:solidFill>
                  <a:srgbClr val="00AAD2"/>
                </a:solidFill>
                <a:latin typeface="Arial" panose="020B0604020202020204" pitchFamily="34" charset="0"/>
              </a:defRPr>
            </a:lvl8pPr>
            <a:lvl9pPr marL="3886200" indent="-322263" eaLnBrk="0" fontAlgn="base" hangingPunct="0">
              <a:spcBef>
                <a:spcPct val="20000"/>
              </a:spcBef>
              <a:spcAft>
                <a:spcPct val="0"/>
              </a:spcAft>
              <a:buChar char="»"/>
              <a:defRPr>
                <a:solidFill>
                  <a:srgbClr val="00AAD2"/>
                </a:solidFill>
                <a:latin typeface="Arial" panose="020B0604020202020204" pitchFamily="34" charset="0"/>
              </a:defRPr>
            </a:lvl9pPr>
          </a:lstStyle>
          <a:p>
            <a:pPr eaLnBrk="1" hangingPunct="1">
              <a:spcBef>
                <a:spcPct val="0"/>
              </a:spcBef>
              <a:buFontTx/>
              <a:buNone/>
            </a:pPr>
            <a:fld id="{B0D01A3A-BB7C-4BFF-ADBA-DA435216C2DE}" type="slidenum">
              <a:rPr lang="en-US" altLang="en-US" sz="1800">
                <a:solidFill>
                  <a:srgbClr val="4D4D4D"/>
                </a:solidFill>
                <a:cs typeface="Arial" panose="020B0604020202020204" pitchFamily="34" charset="0"/>
              </a:rPr>
              <a:pPr eaLnBrk="1" hangingPunct="1">
                <a:spcBef>
                  <a:spcPct val="0"/>
                </a:spcBef>
                <a:buFontTx/>
                <a:buNone/>
              </a:pPr>
              <a:t>5</a:t>
            </a:fld>
            <a:endParaRPr lang="en-US" altLang="en-US" sz="1800">
              <a:solidFill>
                <a:srgbClr val="4D4D4D"/>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0594"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33400" y="228600"/>
            <a:ext cx="8083550" cy="571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0595" name="TextBox 4"/>
          <p:cNvSpPr txBox="1">
            <a:spLocks noChangeArrowheads="1"/>
          </p:cNvSpPr>
          <p:nvPr/>
        </p:nvSpPr>
        <p:spPr bwMode="auto">
          <a:xfrm>
            <a:off x="123825" y="501650"/>
            <a:ext cx="8918575" cy="646113"/>
          </a:xfrm>
          <a:prstGeom prst="rect">
            <a:avLst/>
          </a:prstGeom>
          <a:solidFill>
            <a:schemeClr val="bg1">
              <a:alpha val="85097"/>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r>
              <a:rPr lang="en-US" altLang="en-US" sz="3600">
                <a:solidFill>
                  <a:srgbClr val="00B0F0"/>
                </a:solidFill>
                <a:latin typeface="Arial" panose="020B0604020202020204" pitchFamily="34" charset="0"/>
                <a:cs typeface="Arial" panose="020B0604020202020204" pitchFamily="34" charset="0"/>
              </a:rPr>
              <a:t>Inputted Values – Shadow Prices</a:t>
            </a:r>
          </a:p>
        </p:txBody>
      </p:sp>
      <p:sp>
        <p:nvSpPr>
          <p:cNvPr id="110596" name="TextBox 5"/>
          <p:cNvSpPr txBox="1">
            <a:spLocks noChangeArrowheads="1"/>
          </p:cNvSpPr>
          <p:nvPr/>
        </p:nvSpPr>
        <p:spPr bwMode="auto">
          <a:xfrm>
            <a:off x="228600" y="1295400"/>
            <a:ext cx="5791200" cy="4400550"/>
          </a:xfrm>
          <a:prstGeom prst="rect">
            <a:avLst/>
          </a:prstGeom>
          <a:solidFill>
            <a:schemeClr val="bg1">
              <a:alpha val="85097"/>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r>
              <a:rPr lang="en-US" altLang="en-US" sz="2800">
                <a:solidFill>
                  <a:srgbClr val="002060"/>
                </a:solidFill>
                <a:latin typeface="Arial" panose="020B0604020202020204" pitchFamily="34" charset="0"/>
                <a:cs typeface="Arial" panose="020B0604020202020204" pitchFamily="34" charset="0"/>
              </a:rPr>
              <a:t>Sometimes the market does not provide values for </a:t>
            </a:r>
            <a:r>
              <a:rPr lang="en-US" altLang="en-US" sz="2800">
                <a:solidFill>
                  <a:srgbClr val="FF6600"/>
                </a:solidFill>
                <a:latin typeface="Arial" panose="020B0604020202020204" pitchFamily="34" charset="0"/>
                <a:cs typeface="Arial" panose="020B0604020202020204" pitchFamily="34" charset="0"/>
              </a:rPr>
              <a:t>relevant components</a:t>
            </a:r>
            <a:r>
              <a:rPr lang="en-US" altLang="en-US" sz="2800">
                <a:solidFill>
                  <a:srgbClr val="002060"/>
                </a:solidFill>
                <a:latin typeface="Arial" panose="020B0604020202020204" pitchFamily="34" charset="0"/>
                <a:cs typeface="Arial" panose="020B0604020202020204" pitchFamily="34" charset="0"/>
              </a:rPr>
              <a:t>, or market value does not reflect their </a:t>
            </a:r>
            <a:r>
              <a:rPr lang="en-US" altLang="en-US" sz="2800">
                <a:solidFill>
                  <a:srgbClr val="FF6600"/>
                </a:solidFill>
                <a:latin typeface="Arial" panose="020B0604020202020204" pitchFamily="34" charset="0"/>
                <a:cs typeface="Arial" panose="020B0604020202020204" pitchFamily="34" charset="0"/>
              </a:rPr>
              <a:t>‘social’ </a:t>
            </a:r>
            <a:r>
              <a:rPr lang="en-US" altLang="en-US" sz="2800">
                <a:solidFill>
                  <a:srgbClr val="002060"/>
                </a:solidFill>
                <a:latin typeface="Arial" panose="020B0604020202020204" pitchFamily="34" charset="0"/>
                <a:cs typeface="Arial" panose="020B0604020202020204" pitchFamily="34" charset="0"/>
              </a:rPr>
              <a:t>value from the defined perspective.</a:t>
            </a:r>
          </a:p>
          <a:p>
            <a:endParaRPr lang="en-US" altLang="en-US" sz="2800">
              <a:solidFill>
                <a:srgbClr val="002060"/>
              </a:solidFill>
              <a:latin typeface="Arial" panose="020B0604020202020204" pitchFamily="34" charset="0"/>
              <a:cs typeface="Arial" panose="020B0604020202020204" pitchFamily="34" charset="0"/>
            </a:endParaRPr>
          </a:p>
          <a:p>
            <a:r>
              <a:rPr lang="en-US" altLang="en-US" sz="2800">
                <a:solidFill>
                  <a:srgbClr val="002060"/>
                </a:solidFill>
                <a:latin typeface="Arial" panose="020B0604020202020204" pitchFamily="34" charset="0"/>
                <a:cs typeface="Arial" panose="020B0604020202020204" pitchFamily="34" charset="0"/>
              </a:rPr>
              <a:t>Where this is relevant, </a:t>
            </a:r>
            <a:r>
              <a:rPr lang="en-US" altLang="en-US" sz="2800">
                <a:solidFill>
                  <a:srgbClr val="FF6600"/>
                </a:solidFill>
                <a:latin typeface="Arial" panose="020B0604020202020204" pitchFamily="34" charset="0"/>
                <a:cs typeface="Arial" panose="020B0604020202020204" pitchFamily="34" charset="0"/>
              </a:rPr>
              <a:t>adjustments</a:t>
            </a:r>
            <a:r>
              <a:rPr lang="en-US" altLang="en-US" sz="2800">
                <a:solidFill>
                  <a:srgbClr val="002060"/>
                </a:solidFill>
                <a:latin typeface="Arial" panose="020B0604020202020204" pitchFamily="34" charset="0"/>
                <a:cs typeface="Arial" panose="020B0604020202020204" pitchFamily="34" charset="0"/>
              </a:rPr>
              <a:t> may be required.</a:t>
            </a:r>
          </a:p>
          <a:p>
            <a:r>
              <a:rPr lang="en-US" altLang="en-US" sz="2800">
                <a:solidFill>
                  <a:srgbClr val="002060"/>
                </a:solidFill>
                <a:latin typeface="Arial" panose="020B0604020202020204" pitchFamily="34" charset="0"/>
                <a:cs typeface="Arial" panose="020B0604020202020204" pitchFamily="34" charset="0"/>
              </a:rPr>
              <a:t>e.g. travel time has no </a:t>
            </a:r>
            <a:r>
              <a:rPr lang="en-US" altLang="en-US" sz="2800">
                <a:solidFill>
                  <a:srgbClr val="FF6600"/>
                </a:solidFill>
                <a:latin typeface="Arial" panose="020B0604020202020204" pitchFamily="34" charset="0"/>
                <a:cs typeface="Arial" panose="020B0604020202020204" pitchFamily="34" charset="0"/>
              </a:rPr>
              <a:t>‘market’ </a:t>
            </a:r>
            <a:r>
              <a:rPr lang="en-US" altLang="en-US" sz="2800">
                <a:solidFill>
                  <a:srgbClr val="002060"/>
                </a:solidFill>
                <a:latin typeface="Arial" panose="020B0604020202020204" pitchFamily="34" charset="0"/>
                <a:cs typeface="Arial" panose="020B0604020202020204" pitchFamily="34" charset="0"/>
              </a:rPr>
              <a:t>value, but has a </a:t>
            </a:r>
            <a:r>
              <a:rPr lang="en-US" altLang="en-US" sz="2800">
                <a:solidFill>
                  <a:srgbClr val="FF6600"/>
                </a:solidFill>
                <a:latin typeface="Arial" panose="020B0604020202020204" pitchFamily="34" charset="0"/>
                <a:cs typeface="Arial" panose="020B0604020202020204" pitchFamily="34" charset="0"/>
              </a:rPr>
              <a:t>‘social’ </a:t>
            </a:r>
            <a:r>
              <a:rPr lang="en-US" altLang="en-US" sz="2800">
                <a:solidFill>
                  <a:srgbClr val="002060"/>
                </a:solidFill>
                <a:latin typeface="Arial" panose="020B0604020202020204" pitchFamily="34" charset="0"/>
                <a:cs typeface="Arial" panose="020B0604020202020204" pitchFamily="34" charset="0"/>
              </a:rPr>
              <a:t>value</a:t>
            </a:r>
          </a:p>
        </p:txBody>
      </p:sp>
      <p:sp>
        <p:nvSpPr>
          <p:cNvPr id="110597" name="Slide Number Placeholder 2"/>
          <p:cNvSpPr txBox="1">
            <a:spLocks/>
          </p:cNvSpPr>
          <p:nvPr/>
        </p:nvSpPr>
        <p:spPr bwMode="auto">
          <a:xfrm>
            <a:off x="47625" y="6415088"/>
            <a:ext cx="790575"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309563">
              <a:spcBef>
                <a:spcPct val="20000"/>
              </a:spcBef>
              <a:buChar char="–"/>
              <a:defRPr>
                <a:solidFill>
                  <a:srgbClr val="00AAD2"/>
                </a:solidFill>
                <a:latin typeface="Arial" panose="020B0604020202020204" pitchFamily="34" charset="0"/>
              </a:defRPr>
            </a:lvl2pPr>
            <a:lvl3pPr indent="-327025">
              <a:spcBef>
                <a:spcPct val="20000"/>
              </a:spcBef>
              <a:buChar char="•"/>
              <a:defRPr>
                <a:solidFill>
                  <a:srgbClr val="00AAD2"/>
                </a:solidFill>
                <a:latin typeface="Arial" panose="020B0604020202020204" pitchFamily="34" charset="0"/>
              </a:defRPr>
            </a:lvl3pPr>
            <a:lvl4pPr marL="1262063" indent="-327025">
              <a:spcBef>
                <a:spcPct val="20000"/>
              </a:spcBef>
              <a:buChar char="–"/>
              <a:defRPr>
                <a:solidFill>
                  <a:srgbClr val="00AAD2"/>
                </a:solidFill>
                <a:latin typeface="Arial" panose="020B0604020202020204" pitchFamily="34" charset="0"/>
              </a:defRPr>
            </a:lvl4pPr>
            <a:lvl5pPr marL="2057400" indent="-322263">
              <a:spcBef>
                <a:spcPct val="20000"/>
              </a:spcBef>
              <a:buChar char="»"/>
              <a:defRPr>
                <a:solidFill>
                  <a:srgbClr val="00AAD2"/>
                </a:solidFill>
                <a:latin typeface="Arial" panose="020B0604020202020204" pitchFamily="34" charset="0"/>
              </a:defRPr>
            </a:lvl5pPr>
            <a:lvl6pPr marL="2514600" indent="-322263" eaLnBrk="0" fontAlgn="base" hangingPunct="0">
              <a:spcBef>
                <a:spcPct val="20000"/>
              </a:spcBef>
              <a:spcAft>
                <a:spcPct val="0"/>
              </a:spcAft>
              <a:buChar char="»"/>
              <a:defRPr>
                <a:solidFill>
                  <a:srgbClr val="00AAD2"/>
                </a:solidFill>
                <a:latin typeface="Arial" panose="020B0604020202020204" pitchFamily="34" charset="0"/>
              </a:defRPr>
            </a:lvl6pPr>
            <a:lvl7pPr marL="2971800" indent="-322263" eaLnBrk="0" fontAlgn="base" hangingPunct="0">
              <a:spcBef>
                <a:spcPct val="20000"/>
              </a:spcBef>
              <a:spcAft>
                <a:spcPct val="0"/>
              </a:spcAft>
              <a:buChar char="»"/>
              <a:defRPr>
                <a:solidFill>
                  <a:srgbClr val="00AAD2"/>
                </a:solidFill>
                <a:latin typeface="Arial" panose="020B0604020202020204" pitchFamily="34" charset="0"/>
              </a:defRPr>
            </a:lvl7pPr>
            <a:lvl8pPr marL="3429000" indent="-322263" eaLnBrk="0" fontAlgn="base" hangingPunct="0">
              <a:spcBef>
                <a:spcPct val="20000"/>
              </a:spcBef>
              <a:spcAft>
                <a:spcPct val="0"/>
              </a:spcAft>
              <a:buChar char="»"/>
              <a:defRPr>
                <a:solidFill>
                  <a:srgbClr val="00AAD2"/>
                </a:solidFill>
                <a:latin typeface="Arial" panose="020B0604020202020204" pitchFamily="34" charset="0"/>
              </a:defRPr>
            </a:lvl8pPr>
            <a:lvl9pPr marL="3886200" indent="-322263" eaLnBrk="0" fontAlgn="base" hangingPunct="0">
              <a:spcBef>
                <a:spcPct val="20000"/>
              </a:spcBef>
              <a:spcAft>
                <a:spcPct val="0"/>
              </a:spcAft>
              <a:buChar char="»"/>
              <a:defRPr>
                <a:solidFill>
                  <a:srgbClr val="00AAD2"/>
                </a:solidFill>
                <a:latin typeface="Arial" panose="020B0604020202020204" pitchFamily="34" charset="0"/>
              </a:defRPr>
            </a:lvl9pPr>
          </a:lstStyle>
          <a:p>
            <a:pPr eaLnBrk="1" hangingPunct="1">
              <a:spcBef>
                <a:spcPct val="0"/>
              </a:spcBef>
              <a:buFontTx/>
              <a:buNone/>
            </a:pPr>
            <a:fld id="{9D60CAF7-A0CF-4FBB-88AA-FB49C6D6DB7F}" type="slidenum">
              <a:rPr lang="en-US" altLang="en-US" sz="1800">
                <a:solidFill>
                  <a:srgbClr val="4D4D4D"/>
                </a:solidFill>
                <a:cs typeface="Arial" panose="020B0604020202020204" pitchFamily="34" charset="0"/>
              </a:rPr>
              <a:pPr eaLnBrk="1" hangingPunct="1">
                <a:spcBef>
                  <a:spcPct val="0"/>
                </a:spcBef>
                <a:buFontTx/>
                <a:buNone/>
              </a:pPr>
              <a:t>50</a:t>
            </a:fld>
            <a:endParaRPr lang="en-US" altLang="en-US" sz="1800">
              <a:solidFill>
                <a:srgbClr val="4D4D4D"/>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Title 1"/>
          <p:cNvSpPr>
            <a:spLocks noGrp="1"/>
          </p:cNvSpPr>
          <p:nvPr>
            <p:ph type="title"/>
          </p:nvPr>
        </p:nvSpPr>
        <p:spPr/>
        <p:txBody>
          <a:bodyPr/>
          <a:lstStyle/>
          <a:p>
            <a:r>
              <a:rPr lang="en-CA" altLang="en-US" smtClean="0"/>
              <a:t>A Buck is a Buck</a:t>
            </a:r>
          </a:p>
        </p:txBody>
      </p:sp>
      <p:sp>
        <p:nvSpPr>
          <p:cNvPr id="112643" name="Text Placeholder 2"/>
          <p:cNvSpPr>
            <a:spLocks noGrp="1"/>
          </p:cNvSpPr>
          <p:nvPr>
            <p:ph type="body" sz="half" idx="1"/>
          </p:nvPr>
        </p:nvSpPr>
        <p:spPr>
          <a:xfrm>
            <a:off x="685800" y="1981200"/>
            <a:ext cx="3810000" cy="4267200"/>
          </a:xfrm>
        </p:spPr>
        <p:txBody>
          <a:bodyPr/>
          <a:lstStyle/>
          <a:p>
            <a:r>
              <a:rPr lang="en-CA" altLang="en-US" smtClean="0"/>
              <a:t>The model provides default values for items that are difficult to monetize. </a:t>
            </a:r>
          </a:p>
          <a:p>
            <a:r>
              <a:rPr lang="en-CA" altLang="en-US" smtClean="0"/>
              <a:t>Dollars expended or saved (in the same year) are of equal value regardless of source or beneficiary.</a:t>
            </a:r>
          </a:p>
          <a:p>
            <a:r>
              <a:rPr lang="en-CA" altLang="en-US" smtClean="0"/>
              <a:t>Weightings should not be applied to dollars.</a:t>
            </a:r>
          </a:p>
          <a:p>
            <a:r>
              <a:rPr lang="en-CA" altLang="en-US" smtClean="0"/>
              <a:t>Users can over-ride the defaults but this is considered “exceptional” and should be justified in writing.</a:t>
            </a:r>
          </a:p>
          <a:p>
            <a:endParaRPr lang="en-CA" altLang="en-US" smtClean="0"/>
          </a:p>
        </p:txBody>
      </p:sp>
      <p:pic>
        <p:nvPicPr>
          <p:cNvPr id="112644" name="Picture 1"/>
          <p:cNvPicPr>
            <a:picLocks noGrp="1" noChangeAspect="1"/>
          </p:cNvPicPr>
          <p:nvPr>
            <p:ph type="chart" sz="half" idx="2"/>
          </p:nvPr>
        </p:nvPicPr>
        <p:blipFill>
          <a:blip r:embed="rId2">
            <a:extLst>
              <a:ext uri="{28A0092B-C50C-407E-A947-70E740481C1C}">
                <a14:useLocalDpi xmlns:a14="http://schemas.microsoft.com/office/drawing/2010/main" val="0"/>
              </a:ext>
            </a:extLst>
          </a:blip>
          <a:srcRect/>
          <a:stretch>
            <a:fillRect/>
          </a:stretch>
        </p:blipFill>
        <p:spPr>
          <a:xfrm>
            <a:off x="4648200" y="1752600"/>
            <a:ext cx="3810000" cy="4343400"/>
          </a:xfrm>
          <a:noFill/>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3666"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943600" y="3276600"/>
            <a:ext cx="2590800" cy="259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3667" name="TextBox 4"/>
          <p:cNvSpPr txBox="1">
            <a:spLocks noChangeArrowheads="1"/>
          </p:cNvSpPr>
          <p:nvPr/>
        </p:nvSpPr>
        <p:spPr bwMode="auto">
          <a:xfrm>
            <a:off x="525463" y="704850"/>
            <a:ext cx="7162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r>
              <a:rPr lang="en-US" altLang="en-US" sz="3600">
                <a:solidFill>
                  <a:srgbClr val="00B0F0"/>
                </a:solidFill>
                <a:latin typeface="Arial" panose="020B0604020202020204" pitchFamily="34" charset="0"/>
                <a:cs typeface="Arial" panose="020B0604020202020204" pitchFamily="34" charset="0"/>
              </a:rPr>
              <a:t>Transfers</a:t>
            </a:r>
          </a:p>
        </p:txBody>
      </p:sp>
      <p:sp>
        <p:nvSpPr>
          <p:cNvPr id="113668" name="TextBox 6"/>
          <p:cNvSpPr txBox="1">
            <a:spLocks noChangeArrowheads="1"/>
          </p:cNvSpPr>
          <p:nvPr/>
        </p:nvSpPr>
        <p:spPr bwMode="auto">
          <a:xfrm>
            <a:off x="457200" y="1490663"/>
            <a:ext cx="8077200" cy="4246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r>
              <a:rPr lang="en-US" altLang="en-US" sz="3000">
                <a:solidFill>
                  <a:srgbClr val="002060"/>
                </a:solidFill>
                <a:latin typeface="Arial" panose="020B0604020202020204" pitchFamily="34" charset="0"/>
                <a:cs typeface="Arial" panose="020B0604020202020204" pitchFamily="34" charset="0"/>
              </a:rPr>
              <a:t>Some types of revenue and expenditures, from a </a:t>
            </a:r>
            <a:r>
              <a:rPr lang="en-US" altLang="en-US" sz="3000">
                <a:solidFill>
                  <a:srgbClr val="FF6600"/>
                </a:solidFill>
                <a:latin typeface="Arial" panose="020B0604020202020204" pitchFamily="34" charset="0"/>
                <a:cs typeface="Arial" panose="020B0604020202020204" pitchFamily="34" charset="0"/>
              </a:rPr>
              <a:t>social perspective</a:t>
            </a:r>
            <a:r>
              <a:rPr lang="en-US" altLang="en-US" sz="3000">
                <a:solidFill>
                  <a:srgbClr val="002060"/>
                </a:solidFill>
                <a:latin typeface="Arial" panose="020B0604020202020204" pitchFamily="34" charset="0"/>
                <a:cs typeface="Arial" panose="020B0604020202020204" pitchFamily="34" charset="0"/>
              </a:rPr>
              <a:t>, do not represent real change, but are rather transfers from one group of economic agents to others.</a:t>
            </a:r>
            <a:br>
              <a:rPr lang="en-US" altLang="en-US" sz="3000">
                <a:solidFill>
                  <a:srgbClr val="002060"/>
                </a:solidFill>
                <a:latin typeface="Arial" panose="020B0604020202020204" pitchFamily="34" charset="0"/>
                <a:cs typeface="Arial" panose="020B0604020202020204" pitchFamily="34" charset="0"/>
              </a:rPr>
            </a:br>
            <a:endParaRPr lang="en-US" altLang="en-US" sz="3000">
              <a:solidFill>
                <a:srgbClr val="002060"/>
              </a:solidFill>
              <a:latin typeface="Arial" panose="020B0604020202020204" pitchFamily="34" charset="0"/>
              <a:cs typeface="Arial" panose="020B0604020202020204" pitchFamily="34" charset="0"/>
            </a:endParaRPr>
          </a:p>
          <a:p>
            <a:r>
              <a:rPr lang="en-US" altLang="en-US" sz="3000">
                <a:solidFill>
                  <a:srgbClr val="002060"/>
                </a:solidFill>
                <a:latin typeface="Arial" panose="020B0604020202020204" pitchFamily="34" charset="0"/>
                <a:cs typeface="Arial" panose="020B0604020202020204" pitchFamily="34" charset="0"/>
              </a:rPr>
              <a:t>e.g. </a:t>
            </a:r>
            <a:r>
              <a:rPr lang="en-US" altLang="en-US" sz="3000">
                <a:solidFill>
                  <a:srgbClr val="FF6600"/>
                </a:solidFill>
                <a:latin typeface="Arial" panose="020B0604020202020204" pitchFamily="34" charset="0"/>
                <a:cs typeface="Arial" panose="020B0604020202020204" pitchFamily="34" charset="0"/>
              </a:rPr>
              <a:t>subsidies*, grants* and taxes*</a:t>
            </a:r>
          </a:p>
          <a:p>
            <a:endParaRPr lang="en-US" altLang="en-US" sz="3000">
              <a:solidFill>
                <a:srgbClr val="FF6600"/>
              </a:solidFill>
              <a:latin typeface="Arial" panose="020B0604020202020204" pitchFamily="34" charset="0"/>
              <a:cs typeface="Arial" panose="020B0604020202020204" pitchFamily="34" charset="0"/>
            </a:endParaRPr>
          </a:p>
          <a:p>
            <a:endParaRPr lang="en-US" altLang="en-US" sz="3000">
              <a:solidFill>
                <a:srgbClr val="FF6600"/>
              </a:solidFill>
              <a:latin typeface="Arial" panose="020B0604020202020204" pitchFamily="34" charset="0"/>
              <a:cs typeface="Arial" panose="020B0604020202020204" pitchFamily="34" charset="0"/>
            </a:endParaRPr>
          </a:p>
          <a:p>
            <a:r>
              <a:rPr lang="en-US" altLang="en-US" sz="3000">
                <a:solidFill>
                  <a:srgbClr val="FF6600"/>
                </a:solidFill>
                <a:latin typeface="Arial" panose="020B0604020202020204" pitchFamily="34" charset="0"/>
                <a:cs typeface="Arial" panose="020B0604020202020204" pitchFamily="34" charset="0"/>
              </a:rPr>
              <a:t>*These are removed from the analysis.</a:t>
            </a:r>
          </a:p>
        </p:txBody>
      </p:sp>
      <p:sp>
        <p:nvSpPr>
          <p:cNvPr id="113669" name="Slide Number Placeholder 2"/>
          <p:cNvSpPr txBox="1">
            <a:spLocks/>
          </p:cNvSpPr>
          <p:nvPr/>
        </p:nvSpPr>
        <p:spPr bwMode="auto">
          <a:xfrm>
            <a:off x="47625" y="6415088"/>
            <a:ext cx="790575"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309563">
              <a:spcBef>
                <a:spcPct val="20000"/>
              </a:spcBef>
              <a:buChar char="–"/>
              <a:defRPr>
                <a:solidFill>
                  <a:srgbClr val="00AAD2"/>
                </a:solidFill>
                <a:latin typeface="Arial" panose="020B0604020202020204" pitchFamily="34" charset="0"/>
              </a:defRPr>
            </a:lvl2pPr>
            <a:lvl3pPr indent="-327025">
              <a:spcBef>
                <a:spcPct val="20000"/>
              </a:spcBef>
              <a:buChar char="•"/>
              <a:defRPr>
                <a:solidFill>
                  <a:srgbClr val="00AAD2"/>
                </a:solidFill>
                <a:latin typeface="Arial" panose="020B0604020202020204" pitchFamily="34" charset="0"/>
              </a:defRPr>
            </a:lvl3pPr>
            <a:lvl4pPr marL="1262063" indent="-327025">
              <a:spcBef>
                <a:spcPct val="20000"/>
              </a:spcBef>
              <a:buChar char="–"/>
              <a:defRPr>
                <a:solidFill>
                  <a:srgbClr val="00AAD2"/>
                </a:solidFill>
                <a:latin typeface="Arial" panose="020B0604020202020204" pitchFamily="34" charset="0"/>
              </a:defRPr>
            </a:lvl4pPr>
            <a:lvl5pPr marL="2057400" indent="-322263">
              <a:spcBef>
                <a:spcPct val="20000"/>
              </a:spcBef>
              <a:buChar char="»"/>
              <a:defRPr>
                <a:solidFill>
                  <a:srgbClr val="00AAD2"/>
                </a:solidFill>
                <a:latin typeface="Arial" panose="020B0604020202020204" pitchFamily="34" charset="0"/>
              </a:defRPr>
            </a:lvl5pPr>
            <a:lvl6pPr marL="2514600" indent="-322263" eaLnBrk="0" fontAlgn="base" hangingPunct="0">
              <a:spcBef>
                <a:spcPct val="20000"/>
              </a:spcBef>
              <a:spcAft>
                <a:spcPct val="0"/>
              </a:spcAft>
              <a:buChar char="»"/>
              <a:defRPr>
                <a:solidFill>
                  <a:srgbClr val="00AAD2"/>
                </a:solidFill>
                <a:latin typeface="Arial" panose="020B0604020202020204" pitchFamily="34" charset="0"/>
              </a:defRPr>
            </a:lvl6pPr>
            <a:lvl7pPr marL="2971800" indent="-322263" eaLnBrk="0" fontAlgn="base" hangingPunct="0">
              <a:spcBef>
                <a:spcPct val="20000"/>
              </a:spcBef>
              <a:spcAft>
                <a:spcPct val="0"/>
              </a:spcAft>
              <a:buChar char="»"/>
              <a:defRPr>
                <a:solidFill>
                  <a:srgbClr val="00AAD2"/>
                </a:solidFill>
                <a:latin typeface="Arial" panose="020B0604020202020204" pitchFamily="34" charset="0"/>
              </a:defRPr>
            </a:lvl7pPr>
            <a:lvl8pPr marL="3429000" indent="-322263" eaLnBrk="0" fontAlgn="base" hangingPunct="0">
              <a:spcBef>
                <a:spcPct val="20000"/>
              </a:spcBef>
              <a:spcAft>
                <a:spcPct val="0"/>
              </a:spcAft>
              <a:buChar char="»"/>
              <a:defRPr>
                <a:solidFill>
                  <a:srgbClr val="00AAD2"/>
                </a:solidFill>
                <a:latin typeface="Arial" panose="020B0604020202020204" pitchFamily="34" charset="0"/>
              </a:defRPr>
            </a:lvl8pPr>
            <a:lvl9pPr marL="3886200" indent="-322263" eaLnBrk="0" fontAlgn="base" hangingPunct="0">
              <a:spcBef>
                <a:spcPct val="20000"/>
              </a:spcBef>
              <a:spcAft>
                <a:spcPct val="0"/>
              </a:spcAft>
              <a:buChar char="»"/>
              <a:defRPr>
                <a:solidFill>
                  <a:srgbClr val="00AAD2"/>
                </a:solidFill>
                <a:latin typeface="Arial" panose="020B0604020202020204" pitchFamily="34" charset="0"/>
              </a:defRPr>
            </a:lvl9pPr>
          </a:lstStyle>
          <a:p>
            <a:pPr eaLnBrk="1" hangingPunct="1">
              <a:spcBef>
                <a:spcPct val="0"/>
              </a:spcBef>
              <a:buFontTx/>
              <a:buNone/>
            </a:pPr>
            <a:fld id="{F1C46D84-6269-466E-9DCB-8CD09ED23942}" type="slidenum">
              <a:rPr lang="en-US" altLang="en-US" sz="1800">
                <a:solidFill>
                  <a:srgbClr val="4D4D4D"/>
                </a:solidFill>
                <a:cs typeface="Arial" panose="020B0604020202020204" pitchFamily="34" charset="0"/>
              </a:rPr>
              <a:pPr eaLnBrk="1" hangingPunct="1">
                <a:spcBef>
                  <a:spcPct val="0"/>
                </a:spcBef>
                <a:buFontTx/>
                <a:buNone/>
              </a:pPr>
              <a:t>52</a:t>
            </a:fld>
            <a:endParaRPr lang="en-US" altLang="en-US" sz="1800">
              <a:solidFill>
                <a:srgbClr val="4D4D4D"/>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TextBox 4"/>
          <p:cNvSpPr txBox="1">
            <a:spLocks noChangeArrowheads="1"/>
          </p:cNvSpPr>
          <p:nvPr/>
        </p:nvSpPr>
        <p:spPr bwMode="auto">
          <a:xfrm>
            <a:off x="401638" y="685800"/>
            <a:ext cx="8305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r>
              <a:rPr lang="en-US" altLang="en-US" sz="3600">
                <a:solidFill>
                  <a:srgbClr val="00B0F0"/>
                </a:solidFill>
                <a:latin typeface="Arial" panose="020B0604020202020204" pitchFamily="34" charset="0"/>
                <a:cs typeface="Arial" panose="020B0604020202020204" pitchFamily="34" charset="0"/>
              </a:rPr>
              <a:t>Direct Expenditures &amp; Costs</a:t>
            </a:r>
          </a:p>
        </p:txBody>
      </p:sp>
      <p:sp>
        <p:nvSpPr>
          <p:cNvPr id="115715" name="TextBox 5"/>
          <p:cNvSpPr txBox="1">
            <a:spLocks noChangeArrowheads="1"/>
          </p:cNvSpPr>
          <p:nvPr/>
        </p:nvSpPr>
        <p:spPr bwMode="auto">
          <a:xfrm>
            <a:off x="381000" y="1600200"/>
            <a:ext cx="8077200" cy="354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r>
              <a:rPr lang="en-US" altLang="en-US" sz="3200">
                <a:solidFill>
                  <a:srgbClr val="FF6600"/>
                </a:solidFill>
                <a:latin typeface="Arial" panose="020B0604020202020204" pitchFamily="34" charset="0"/>
                <a:cs typeface="Arial" panose="020B0604020202020204" pitchFamily="34" charset="0"/>
              </a:rPr>
              <a:t>New</a:t>
            </a:r>
            <a:r>
              <a:rPr lang="en-US" altLang="en-US" sz="3200">
                <a:solidFill>
                  <a:srgbClr val="002060"/>
                </a:solidFill>
                <a:latin typeface="Arial" panose="020B0604020202020204" pitchFamily="34" charset="0"/>
                <a:cs typeface="Arial" panose="020B0604020202020204" pitchFamily="34" charset="0"/>
              </a:rPr>
              <a:t> economic activities not only </a:t>
            </a:r>
            <a:r>
              <a:rPr lang="en-US" altLang="en-US" sz="3200">
                <a:solidFill>
                  <a:srgbClr val="FF6600"/>
                </a:solidFill>
                <a:latin typeface="Arial" panose="020B0604020202020204" pitchFamily="34" charset="0"/>
                <a:cs typeface="Arial" panose="020B0604020202020204" pitchFamily="34" charset="0"/>
              </a:rPr>
              <a:t>contribute </a:t>
            </a:r>
            <a:r>
              <a:rPr lang="en-US" altLang="en-US" sz="3200">
                <a:solidFill>
                  <a:srgbClr val="002060"/>
                </a:solidFill>
                <a:latin typeface="Arial" panose="020B0604020202020204" pitchFamily="34" charset="0"/>
                <a:cs typeface="Arial" panose="020B0604020202020204" pitchFamily="34" charset="0"/>
              </a:rPr>
              <a:t>to economic growth, but also create potential for additional expenditures on </a:t>
            </a:r>
            <a:r>
              <a:rPr lang="en-US" altLang="en-US" sz="3200">
                <a:solidFill>
                  <a:srgbClr val="FF6600"/>
                </a:solidFill>
                <a:latin typeface="Arial" panose="020B0604020202020204" pitchFamily="34" charset="0"/>
                <a:cs typeface="Arial" panose="020B0604020202020204" pitchFamily="34" charset="0"/>
              </a:rPr>
              <a:t>indirect</a:t>
            </a:r>
            <a:r>
              <a:rPr lang="en-US" altLang="en-US" sz="3200">
                <a:solidFill>
                  <a:srgbClr val="002060"/>
                </a:solidFill>
                <a:latin typeface="Arial" panose="020B0604020202020204" pitchFamily="34" charset="0"/>
                <a:cs typeface="Arial" panose="020B0604020202020204" pitchFamily="34" charset="0"/>
              </a:rPr>
              <a:t> and </a:t>
            </a:r>
            <a:r>
              <a:rPr lang="en-US" altLang="en-US" sz="3200">
                <a:solidFill>
                  <a:srgbClr val="FF6600"/>
                </a:solidFill>
                <a:latin typeface="Arial" panose="020B0604020202020204" pitchFamily="34" charset="0"/>
                <a:cs typeface="Arial" panose="020B0604020202020204" pitchFamily="34" charset="0"/>
              </a:rPr>
              <a:t>induced</a:t>
            </a:r>
            <a:r>
              <a:rPr lang="en-US" altLang="en-US" sz="3200">
                <a:solidFill>
                  <a:srgbClr val="002060"/>
                </a:solidFill>
                <a:latin typeface="Arial" panose="020B0604020202020204" pitchFamily="34" charset="0"/>
                <a:cs typeface="Arial" panose="020B0604020202020204" pitchFamily="34" charset="0"/>
              </a:rPr>
              <a:t> economic activities.</a:t>
            </a:r>
          </a:p>
          <a:p>
            <a:endParaRPr lang="en-US" altLang="en-US" sz="3200">
              <a:solidFill>
                <a:srgbClr val="002060"/>
              </a:solidFill>
              <a:latin typeface="Arial" panose="020B0604020202020204" pitchFamily="34" charset="0"/>
              <a:cs typeface="Arial" panose="020B0604020202020204" pitchFamily="34" charset="0"/>
            </a:endParaRPr>
          </a:p>
          <a:p>
            <a:r>
              <a:rPr lang="en-US" altLang="en-US" sz="3200">
                <a:solidFill>
                  <a:srgbClr val="002060"/>
                </a:solidFill>
                <a:latin typeface="Arial" panose="020B0604020202020204" pitchFamily="34" charset="0"/>
                <a:cs typeface="Arial" panose="020B0604020202020204" pitchFamily="34" charset="0"/>
              </a:rPr>
              <a:t>In this model, only </a:t>
            </a:r>
            <a:r>
              <a:rPr lang="en-US" altLang="en-US" sz="3200">
                <a:solidFill>
                  <a:srgbClr val="FF6600"/>
                </a:solidFill>
                <a:latin typeface="Arial" panose="020B0604020202020204" pitchFamily="34" charset="0"/>
                <a:cs typeface="Arial" panose="020B0604020202020204" pitchFamily="34" charset="0"/>
              </a:rPr>
              <a:t>direct </a:t>
            </a:r>
            <a:r>
              <a:rPr lang="en-US" altLang="en-US" sz="3200">
                <a:solidFill>
                  <a:srgbClr val="002060"/>
                </a:solidFill>
                <a:latin typeface="Arial" panose="020B0604020202020204" pitchFamily="34" charset="0"/>
                <a:cs typeface="Arial" panose="020B0604020202020204" pitchFamily="34" charset="0"/>
              </a:rPr>
              <a:t>expenditures and costs have been included.</a:t>
            </a:r>
          </a:p>
        </p:txBody>
      </p:sp>
      <p:sp>
        <p:nvSpPr>
          <p:cNvPr id="115716" name="Slide Number Placeholder 2"/>
          <p:cNvSpPr txBox="1">
            <a:spLocks/>
          </p:cNvSpPr>
          <p:nvPr/>
        </p:nvSpPr>
        <p:spPr bwMode="auto">
          <a:xfrm>
            <a:off x="47625" y="6415088"/>
            <a:ext cx="790575"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309563">
              <a:spcBef>
                <a:spcPct val="20000"/>
              </a:spcBef>
              <a:buChar char="–"/>
              <a:defRPr>
                <a:solidFill>
                  <a:srgbClr val="00AAD2"/>
                </a:solidFill>
                <a:latin typeface="Arial" panose="020B0604020202020204" pitchFamily="34" charset="0"/>
              </a:defRPr>
            </a:lvl2pPr>
            <a:lvl3pPr indent="-327025">
              <a:spcBef>
                <a:spcPct val="20000"/>
              </a:spcBef>
              <a:buChar char="•"/>
              <a:defRPr>
                <a:solidFill>
                  <a:srgbClr val="00AAD2"/>
                </a:solidFill>
                <a:latin typeface="Arial" panose="020B0604020202020204" pitchFamily="34" charset="0"/>
              </a:defRPr>
            </a:lvl3pPr>
            <a:lvl4pPr marL="1262063" indent="-327025">
              <a:spcBef>
                <a:spcPct val="20000"/>
              </a:spcBef>
              <a:buChar char="–"/>
              <a:defRPr>
                <a:solidFill>
                  <a:srgbClr val="00AAD2"/>
                </a:solidFill>
                <a:latin typeface="Arial" panose="020B0604020202020204" pitchFamily="34" charset="0"/>
              </a:defRPr>
            </a:lvl4pPr>
            <a:lvl5pPr marL="2057400" indent="-322263">
              <a:spcBef>
                <a:spcPct val="20000"/>
              </a:spcBef>
              <a:buChar char="»"/>
              <a:defRPr>
                <a:solidFill>
                  <a:srgbClr val="00AAD2"/>
                </a:solidFill>
                <a:latin typeface="Arial" panose="020B0604020202020204" pitchFamily="34" charset="0"/>
              </a:defRPr>
            </a:lvl5pPr>
            <a:lvl6pPr marL="2514600" indent="-322263" eaLnBrk="0" fontAlgn="base" hangingPunct="0">
              <a:spcBef>
                <a:spcPct val="20000"/>
              </a:spcBef>
              <a:spcAft>
                <a:spcPct val="0"/>
              </a:spcAft>
              <a:buChar char="»"/>
              <a:defRPr>
                <a:solidFill>
                  <a:srgbClr val="00AAD2"/>
                </a:solidFill>
                <a:latin typeface="Arial" panose="020B0604020202020204" pitchFamily="34" charset="0"/>
              </a:defRPr>
            </a:lvl6pPr>
            <a:lvl7pPr marL="2971800" indent="-322263" eaLnBrk="0" fontAlgn="base" hangingPunct="0">
              <a:spcBef>
                <a:spcPct val="20000"/>
              </a:spcBef>
              <a:spcAft>
                <a:spcPct val="0"/>
              </a:spcAft>
              <a:buChar char="»"/>
              <a:defRPr>
                <a:solidFill>
                  <a:srgbClr val="00AAD2"/>
                </a:solidFill>
                <a:latin typeface="Arial" panose="020B0604020202020204" pitchFamily="34" charset="0"/>
              </a:defRPr>
            </a:lvl7pPr>
            <a:lvl8pPr marL="3429000" indent="-322263" eaLnBrk="0" fontAlgn="base" hangingPunct="0">
              <a:spcBef>
                <a:spcPct val="20000"/>
              </a:spcBef>
              <a:spcAft>
                <a:spcPct val="0"/>
              </a:spcAft>
              <a:buChar char="»"/>
              <a:defRPr>
                <a:solidFill>
                  <a:srgbClr val="00AAD2"/>
                </a:solidFill>
                <a:latin typeface="Arial" panose="020B0604020202020204" pitchFamily="34" charset="0"/>
              </a:defRPr>
            </a:lvl8pPr>
            <a:lvl9pPr marL="3886200" indent="-322263" eaLnBrk="0" fontAlgn="base" hangingPunct="0">
              <a:spcBef>
                <a:spcPct val="20000"/>
              </a:spcBef>
              <a:spcAft>
                <a:spcPct val="0"/>
              </a:spcAft>
              <a:buChar char="»"/>
              <a:defRPr>
                <a:solidFill>
                  <a:srgbClr val="00AAD2"/>
                </a:solidFill>
                <a:latin typeface="Arial" panose="020B0604020202020204" pitchFamily="34" charset="0"/>
              </a:defRPr>
            </a:lvl9pPr>
          </a:lstStyle>
          <a:p>
            <a:pPr eaLnBrk="1" hangingPunct="1">
              <a:spcBef>
                <a:spcPct val="0"/>
              </a:spcBef>
              <a:buFontTx/>
              <a:buNone/>
            </a:pPr>
            <a:fld id="{8CB84D51-ABD4-4228-B3C3-00F1BFFA8C51}" type="slidenum">
              <a:rPr lang="en-US" altLang="en-US" sz="1800">
                <a:solidFill>
                  <a:srgbClr val="4D4D4D"/>
                </a:solidFill>
                <a:cs typeface="Arial" panose="020B0604020202020204" pitchFamily="34" charset="0"/>
              </a:rPr>
              <a:pPr eaLnBrk="1" hangingPunct="1">
                <a:spcBef>
                  <a:spcPct val="0"/>
                </a:spcBef>
                <a:buFontTx/>
                <a:buNone/>
              </a:pPr>
              <a:t>53</a:t>
            </a:fld>
            <a:endParaRPr lang="en-US" altLang="en-US" sz="1800">
              <a:solidFill>
                <a:srgbClr val="4D4D4D"/>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3"/>
          <p:cNvSpPr>
            <a:spLocks noGrp="1" noChangeArrowheads="1"/>
          </p:cNvSpPr>
          <p:nvPr>
            <p:ph type="subTitle" idx="1"/>
          </p:nvPr>
        </p:nvSpPr>
        <p:spPr>
          <a:xfrm>
            <a:off x="533400" y="1600200"/>
            <a:ext cx="8153400" cy="3124200"/>
          </a:xfrm>
        </p:spPr>
        <p:txBody>
          <a:bodyPr/>
          <a:lstStyle/>
          <a:p>
            <a:pPr eaLnBrk="1" hangingPunct="1"/>
            <a:r>
              <a:rPr lang="en-US" altLang="en-US" sz="6000" smtClean="0"/>
              <a:t>Terminology</a:t>
            </a:r>
          </a:p>
        </p:txBody>
      </p:sp>
      <p:sp>
        <p:nvSpPr>
          <p:cNvPr id="117763" name="Slide Number Placeholder 1"/>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683FDBE0-283F-4141-8E02-9F71233B81AB}" type="slidenum">
              <a:rPr lang="en-CA" altLang="en-US" sz="1800">
                <a:solidFill>
                  <a:srgbClr val="FFFFFF"/>
                </a:solidFill>
                <a:latin typeface="Arial" panose="020B0604020202020204" pitchFamily="34" charset="0"/>
              </a:rPr>
              <a:pPr>
                <a:spcBef>
                  <a:spcPct val="0"/>
                </a:spcBef>
                <a:buFontTx/>
                <a:buNone/>
              </a:pPr>
              <a:t>54</a:t>
            </a:fld>
            <a:endParaRPr lang="en-CA" altLang="en-US" sz="1800">
              <a:solidFill>
                <a:srgbClr val="FFFFFF"/>
              </a:solidFill>
              <a:latin typeface="Arial" panose="020B0604020202020204" pitchFamily="34" charset="0"/>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Title 1"/>
          <p:cNvSpPr>
            <a:spLocks noGrp="1"/>
          </p:cNvSpPr>
          <p:nvPr>
            <p:ph type="title"/>
          </p:nvPr>
        </p:nvSpPr>
        <p:spPr>
          <a:xfrm>
            <a:off x="596900" y="685800"/>
            <a:ext cx="8001000" cy="533400"/>
          </a:xfrm>
          <a:solidFill>
            <a:schemeClr val="bg1">
              <a:alpha val="81175"/>
            </a:schemeClr>
          </a:solidFill>
        </p:spPr>
        <p:txBody>
          <a:bodyPr/>
          <a:lstStyle/>
          <a:p>
            <a:pPr eaLnBrk="1" hangingPunct="1"/>
            <a:r>
              <a:rPr kumimoji="1" lang="en-US" altLang="en-US" sz="3600" b="0" smtClean="0">
                <a:solidFill>
                  <a:srgbClr val="00B0F0"/>
                </a:solidFill>
                <a:cs typeface="Arial" panose="020B0604020202020204" pitchFamily="34" charset="0"/>
              </a:rPr>
              <a:t>Net Present Value</a:t>
            </a:r>
            <a:endParaRPr kumimoji="1" lang="en-CA" altLang="en-US" sz="3600" b="0" smtClean="0">
              <a:solidFill>
                <a:srgbClr val="00B0F0"/>
              </a:solidFill>
              <a:cs typeface="Arial" panose="020B0604020202020204" pitchFamily="34" charset="0"/>
            </a:endParaRPr>
          </a:p>
        </p:txBody>
      </p:sp>
      <p:sp>
        <p:nvSpPr>
          <p:cNvPr id="119811" name="Rectangle 6"/>
          <p:cNvSpPr>
            <a:spLocks noChangeArrowheads="1"/>
          </p:cNvSpPr>
          <p:nvPr/>
        </p:nvSpPr>
        <p:spPr bwMode="auto">
          <a:xfrm>
            <a:off x="354013" y="1981200"/>
            <a:ext cx="8229600" cy="354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algn="ctr">
              <a:buClr>
                <a:schemeClr val="accent2"/>
              </a:buClr>
            </a:pPr>
            <a:r>
              <a:rPr lang="en-US" altLang="en-US" sz="3200">
                <a:solidFill>
                  <a:srgbClr val="002060"/>
                </a:solidFill>
                <a:latin typeface="Arial" panose="020B0604020202020204" pitchFamily="34" charset="0"/>
                <a:cs typeface="Arial" panose="020B0604020202020204" pitchFamily="34" charset="0"/>
              </a:rPr>
              <a:t>NPV measures the </a:t>
            </a:r>
            <a:r>
              <a:rPr lang="en-US" altLang="en-US" sz="3200">
                <a:solidFill>
                  <a:srgbClr val="FF6600"/>
                </a:solidFill>
                <a:latin typeface="Arial" panose="020B0604020202020204" pitchFamily="34" charset="0"/>
                <a:cs typeface="Arial" panose="020B0604020202020204" pitchFamily="34" charset="0"/>
              </a:rPr>
              <a:t>net benefit </a:t>
            </a:r>
            <a:r>
              <a:rPr lang="en-US" altLang="en-US" sz="3200">
                <a:solidFill>
                  <a:srgbClr val="002060"/>
                </a:solidFill>
                <a:latin typeface="Arial" panose="020B0604020202020204" pitchFamily="34" charset="0"/>
                <a:cs typeface="Arial" panose="020B0604020202020204" pitchFamily="34" charset="0"/>
              </a:rPr>
              <a:t>of a project in </a:t>
            </a:r>
            <a:r>
              <a:rPr lang="en-US" altLang="en-US" sz="3200">
                <a:solidFill>
                  <a:srgbClr val="FF6600"/>
                </a:solidFill>
                <a:latin typeface="Arial" panose="020B0604020202020204" pitchFamily="34" charset="0"/>
                <a:cs typeface="Arial" panose="020B0604020202020204" pitchFamily="34" charset="0"/>
              </a:rPr>
              <a:t>today’s</a:t>
            </a:r>
            <a:r>
              <a:rPr lang="en-US" altLang="en-US" sz="3200">
                <a:solidFill>
                  <a:srgbClr val="002060"/>
                </a:solidFill>
                <a:latin typeface="Arial" panose="020B0604020202020204" pitchFamily="34" charset="0"/>
                <a:cs typeface="Arial" panose="020B0604020202020204" pitchFamily="34" charset="0"/>
              </a:rPr>
              <a:t> dollars: the sum of all benefits minus the sum of all costs. </a:t>
            </a:r>
          </a:p>
          <a:p>
            <a:pPr algn="ctr">
              <a:buClr>
                <a:schemeClr val="accent2"/>
              </a:buClr>
            </a:pPr>
            <a:endParaRPr lang="en-US" altLang="en-US" sz="3200">
              <a:solidFill>
                <a:srgbClr val="002060"/>
              </a:solidFill>
              <a:latin typeface="Arial" panose="020B0604020202020204" pitchFamily="34" charset="0"/>
              <a:cs typeface="Arial" panose="020B0604020202020204" pitchFamily="34" charset="0"/>
            </a:endParaRPr>
          </a:p>
          <a:p>
            <a:pPr algn="ctr">
              <a:buClr>
                <a:schemeClr val="accent2"/>
              </a:buClr>
            </a:pPr>
            <a:r>
              <a:rPr lang="en-US" altLang="en-US" sz="3200">
                <a:solidFill>
                  <a:srgbClr val="002060"/>
                </a:solidFill>
                <a:latin typeface="Arial" panose="020B0604020202020204" pitchFamily="34" charset="0"/>
                <a:cs typeface="Arial" panose="020B0604020202020204" pitchFamily="34" charset="0"/>
              </a:rPr>
              <a:t>All values are </a:t>
            </a:r>
            <a:r>
              <a:rPr lang="en-US" altLang="en-US" sz="3200">
                <a:solidFill>
                  <a:srgbClr val="FF6600"/>
                </a:solidFill>
                <a:latin typeface="Arial" panose="020B0604020202020204" pitchFamily="34" charset="0"/>
                <a:cs typeface="Arial" panose="020B0604020202020204" pitchFamily="34" charset="0"/>
              </a:rPr>
              <a:t>discounted</a:t>
            </a:r>
            <a:r>
              <a:rPr lang="en-US" altLang="en-US" sz="3200">
                <a:solidFill>
                  <a:srgbClr val="002060"/>
                </a:solidFill>
                <a:latin typeface="Arial" panose="020B0604020202020204" pitchFamily="34" charset="0"/>
                <a:cs typeface="Arial" panose="020B0604020202020204" pitchFamily="34" charset="0"/>
              </a:rPr>
              <a:t> to the current year using the standard discount rate (</a:t>
            </a:r>
            <a:r>
              <a:rPr lang="en-US" altLang="en-US" sz="3200">
                <a:solidFill>
                  <a:srgbClr val="FF6600"/>
                </a:solidFill>
                <a:latin typeface="Arial" panose="020B0604020202020204" pitchFamily="34" charset="0"/>
                <a:cs typeface="Arial" panose="020B0604020202020204" pitchFamily="34" charset="0"/>
              </a:rPr>
              <a:t>4% per annum</a:t>
            </a:r>
            <a:r>
              <a:rPr lang="en-US" altLang="en-US" sz="3200">
                <a:solidFill>
                  <a:srgbClr val="002060"/>
                </a:solidFill>
                <a:latin typeface="Arial" panose="020B0604020202020204" pitchFamily="34" charset="0"/>
                <a:cs typeface="Arial" panose="020B0604020202020204" pitchFamily="34" charset="0"/>
              </a:rPr>
              <a:t>).</a:t>
            </a:r>
          </a:p>
        </p:txBody>
      </p:sp>
      <p:sp>
        <p:nvSpPr>
          <p:cNvPr id="119812" name="Slide Number Placeholder 2"/>
          <p:cNvSpPr txBox="1">
            <a:spLocks/>
          </p:cNvSpPr>
          <p:nvPr/>
        </p:nvSpPr>
        <p:spPr bwMode="auto">
          <a:xfrm>
            <a:off x="47625" y="6415088"/>
            <a:ext cx="790575"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309563">
              <a:spcBef>
                <a:spcPct val="20000"/>
              </a:spcBef>
              <a:buChar char="–"/>
              <a:defRPr>
                <a:solidFill>
                  <a:srgbClr val="00AAD2"/>
                </a:solidFill>
                <a:latin typeface="Arial" panose="020B0604020202020204" pitchFamily="34" charset="0"/>
              </a:defRPr>
            </a:lvl2pPr>
            <a:lvl3pPr indent="-327025">
              <a:spcBef>
                <a:spcPct val="20000"/>
              </a:spcBef>
              <a:buChar char="•"/>
              <a:defRPr>
                <a:solidFill>
                  <a:srgbClr val="00AAD2"/>
                </a:solidFill>
                <a:latin typeface="Arial" panose="020B0604020202020204" pitchFamily="34" charset="0"/>
              </a:defRPr>
            </a:lvl3pPr>
            <a:lvl4pPr marL="1262063" indent="-327025">
              <a:spcBef>
                <a:spcPct val="20000"/>
              </a:spcBef>
              <a:buChar char="–"/>
              <a:defRPr>
                <a:solidFill>
                  <a:srgbClr val="00AAD2"/>
                </a:solidFill>
                <a:latin typeface="Arial" panose="020B0604020202020204" pitchFamily="34" charset="0"/>
              </a:defRPr>
            </a:lvl4pPr>
            <a:lvl5pPr marL="2057400" indent="-322263">
              <a:spcBef>
                <a:spcPct val="20000"/>
              </a:spcBef>
              <a:buChar char="»"/>
              <a:defRPr>
                <a:solidFill>
                  <a:srgbClr val="00AAD2"/>
                </a:solidFill>
                <a:latin typeface="Arial" panose="020B0604020202020204" pitchFamily="34" charset="0"/>
              </a:defRPr>
            </a:lvl5pPr>
            <a:lvl6pPr marL="2514600" indent="-322263" eaLnBrk="0" fontAlgn="base" hangingPunct="0">
              <a:spcBef>
                <a:spcPct val="20000"/>
              </a:spcBef>
              <a:spcAft>
                <a:spcPct val="0"/>
              </a:spcAft>
              <a:buChar char="»"/>
              <a:defRPr>
                <a:solidFill>
                  <a:srgbClr val="00AAD2"/>
                </a:solidFill>
                <a:latin typeface="Arial" panose="020B0604020202020204" pitchFamily="34" charset="0"/>
              </a:defRPr>
            </a:lvl6pPr>
            <a:lvl7pPr marL="2971800" indent="-322263" eaLnBrk="0" fontAlgn="base" hangingPunct="0">
              <a:spcBef>
                <a:spcPct val="20000"/>
              </a:spcBef>
              <a:spcAft>
                <a:spcPct val="0"/>
              </a:spcAft>
              <a:buChar char="»"/>
              <a:defRPr>
                <a:solidFill>
                  <a:srgbClr val="00AAD2"/>
                </a:solidFill>
                <a:latin typeface="Arial" panose="020B0604020202020204" pitchFamily="34" charset="0"/>
              </a:defRPr>
            </a:lvl7pPr>
            <a:lvl8pPr marL="3429000" indent="-322263" eaLnBrk="0" fontAlgn="base" hangingPunct="0">
              <a:spcBef>
                <a:spcPct val="20000"/>
              </a:spcBef>
              <a:spcAft>
                <a:spcPct val="0"/>
              </a:spcAft>
              <a:buChar char="»"/>
              <a:defRPr>
                <a:solidFill>
                  <a:srgbClr val="00AAD2"/>
                </a:solidFill>
                <a:latin typeface="Arial" panose="020B0604020202020204" pitchFamily="34" charset="0"/>
              </a:defRPr>
            </a:lvl8pPr>
            <a:lvl9pPr marL="3886200" indent="-322263" eaLnBrk="0" fontAlgn="base" hangingPunct="0">
              <a:spcBef>
                <a:spcPct val="20000"/>
              </a:spcBef>
              <a:spcAft>
                <a:spcPct val="0"/>
              </a:spcAft>
              <a:buChar char="»"/>
              <a:defRPr>
                <a:solidFill>
                  <a:srgbClr val="00AAD2"/>
                </a:solidFill>
                <a:latin typeface="Arial" panose="020B0604020202020204" pitchFamily="34" charset="0"/>
              </a:defRPr>
            </a:lvl9pPr>
          </a:lstStyle>
          <a:p>
            <a:pPr eaLnBrk="1" hangingPunct="1">
              <a:spcBef>
                <a:spcPct val="0"/>
              </a:spcBef>
              <a:buFontTx/>
              <a:buNone/>
            </a:pPr>
            <a:fld id="{A8286EFE-5483-4529-9F93-4439A8365278}" type="slidenum">
              <a:rPr lang="en-US" altLang="en-US" sz="1800">
                <a:solidFill>
                  <a:srgbClr val="4D4D4D"/>
                </a:solidFill>
                <a:cs typeface="Arial" panose="020B0604020202020204" pitchFamily="34" charset="0"/>
              </a:rPr>
              <a:pPr eaLnBrk="1" hangingPunct="1">
                <a:spcBef>
                  <a:spcPct val="0"/>
                </a:spcBef>
                <a:buFontTx/>
                <a:buNone/>
              </a:pPr>
              <a:t>55</a:t>
            </a:fld>
            <a:endParaRPr lang="en-US" altLang="en-US" sz="1800">
              <a:solidFill>
                <a:srgbClr val="4D4D4D"/>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1858" name="Picture 8"/>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114800" y="533400"/>
            <a:ext cx="4953000"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1859" name="Rectangle 4"/>
          <p:cNvSpPr>
            <a:spLocks noChangeArrowheads="1"/>
          </p:cNvSpPr>
          <p:nvPr/>
        </p:nvSpPr>
        <p:spPr bwMode="auto">
          <a:xfrm>
            <a:off x="304800" y="579438"/>
            <a:ext cx="4343400" cy="157003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algn="ctr">
              <a:buClr>
                <a:schemeClr val="accent2"/>
              </a:buClr>
            </a:pPr>
            <a:r>
              <a:rPr lang="en-US" altLang="en-US" sz="3200">
                <a:solidFill>
                  <a:srgbClr val="FF6600"/>
                </a:solidFill>
                <a:latin typeface="Arial" panose="020B0604020202020204" pitchFamily="34" charset="0"/>
                <a:cs typeface="Arial" panose="020B0604020202020204" pitchFamily="34" charset="0"/>
              </a:rPr>
              <a:t>NPV</a:t>
            </a:r>
            <a:r>
              <a:rPr lang="en-US" altLang="en-US" sz="3200">
                <a:solidFill>
                  <a:srgbClr val="002060"/>
                </a:solidFill>
                <a:latin typeface="Arial" panose="020B0604020202020204" pitchFamily="34" charset="0"/>
                <a:cs typeface="Arial" panose="020B0604020202020204" pitchFamily="34" charset="0"/>
              </a:rPr>
              <a:t> in this analysis </a:t>
            </a:r>
          </a:p>
          <a:p>
            <a:pPr algn="ctr">
              <a:buClr>
                <a:schemeClr val="accent2"/>
              </a:buClr>
            </a:pPr>
            <a:r>
              <a:rPr lang="en-US" altLang="en-US" sz="3200">
                <a:solidFill>
                  <a:srgbClr val="002060"/>
                </a:solidFill>
                <a:latin typeface="Arial" panose="020B0604020202020204" pitchFamily="34" charset="0"/>
                <a:cs typeface="Arial" panose="020B0604020202020204" pitchFamily="34" charset="0"/>
              </a:rPr>
              <a:t>compares the </a:t>
            </a:r>
            <a:r>
              <a:rPr lang="en-US" altLang="en-US" sz="3200">
                <a:solidFill>
                  <a:srgbClr val="FF6600"/>
                </a:solidFill>
                <a:latin typeface="Arial" panose="020B0604020202020204" pitchFamily="34" charset="0"/>
                <a:cs typeface="Arial" panose="020B0604020202020204" pitchFamily="34" charset="0"/>
              </a:rPr>
              <a:t>net</a:t>
            </a:r>
            <a:r>
              <a:rPr lang="en-US" altLang="en-US" sz="3200">
                <a:solidFill>
                  <a:srgbClr val="002060"/>
                </a:solidFill>
                <a:latin typeface="Arial" panose="020B0604020202020204" pitchFamily="34" charset="0"/>
                <a:cs typeface="Arial" panose="020B0604020202020204" pitchFamily="34" charset="0"/>
              </a:rPr>
              <a:t> cost savings</a:t>
            </a:r>
          </a:p>
        </p:txBody>
      </p:sp>
      <p:sp>
        <p:nvSpPr>
          <p:cNvPr id="121860" name="TextBox 9"/>
          <p:cNvSpPr txBox="1">
            <a:spLocks noChangeArrowheads="1"/>
          </p:cNvSpPr>
          <p:nvPr/>
        </p:nvSpPr>
        <p:spPr bwMode="auto">
          <a:xfrm>
            <a:off x="533400" y="2438400"/>
            <a:ext cx="3810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algn="ctr"/>
            <a:r>
              <a:rPr lang="en-US" altLang="en-US" sz="3200">
                <a:solidFill>
                  <a:srgbClr val="002060"/>
                </a:solidFill>
                <a:latin typeface="Arial" panose="020B0604020202020204" pitchFamily="34" charset="0"/>
                <a:cs typeface="Arial" panose="020B0604020202020204" pitchFamily="34" charset="0"/>
              </a:rPr>
              <a:t>of one alternative</a:t>
            </a:r>
            <a:endParaRPr lang="en-CA" altLang="en-US" sz="3200">
              <a:solidFill>
                <a:srgbClr val="002060"/>
              </a:solidFill>
            </a:endParaRPr>
          </a:p>
        </p:txBody>
      </p:sp>
      <p:sp>
        <p:nvSpPr>
          <p:cNvPr id="121861" name="TextBox 10"/>
          <p:cNvSpPr txBox="1">
            <a:spLocks noChangeArrowheads="1"/>
          </p:cNvSpPr>
          <p:nvPr/>
        </p:nvSpPr>
        <p:spPr bwMode="auto">
          <a:xfrm>
            <a:off x="685800" y="4343400"/>
            <a:ext cx="3657600"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algn="ctr"/>
            <a:r>
              <a:rPr lang="en-US" altLang="en-US" sz="3200">
                <a:solidFill>
                  <a:srgbClr val="002060"/>
                </a:solidFill>
                <a:latin typeface="Arial" panose="020B0604020202020204" pitchFamily="34" charset="0"/>
                <a:cs typeface="Arial" panose="020B0604020202020204" pitchFamily="34" charset="0"/>
              </a:rPr>
              <a:t>the ‘do minimum’</a:t>
            </a:r>
          </a:p>
          <a:p>
            <a:pPr algn="ctr"/>
            <a:r>
              <a:rPr lang="en-US" altLang="en-US" sz="3200">
                <a:solidFill>
                  <a:srgbClr val="002060"/>
                </a:solidFill>
                <a:latin typeface="Arial" panose="020B0604020202020204" pitchFamily="34" charset="0"/>
                <a:cs typeface="Arial" panose="020B0604020202020204" pitchFamily="34" charset="0"/>
              </a:rPr>
              <a:t>(alternative 1)</a:t>
            </a:r>
          </a:p>
        </p:txBody>
      </p:sp>
      <p:sp>
        <p:nvSpPr>
          <p:cNvPr id="12" name="Rectangle 11"/>
          <p:cNvSpPr/>
          <p:nvPr/>
        </p:nvSpPr>
        <p:spPr>
          <a:xfrm>
            <a:off x="1885802" y="3124200"/>
            <a:ext cx="1146469" cy="923330"/>
          </a:xfrm>
          <a:prstGeom prst="rect">
            <a:avLst/>
          </a:prstGeom>
          <a:noFill/>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en-US" sz="5400" b="1" dirty="0">
                <a:ln w="11430">
                  <a:solidFill>
                    <a:srgbClr val="FF6600"/>
                  </a:solidFill>
                </a:ln>
                <a:solidFill>
                  <a:srgbClr val="FF6600"/>
                </a:solidFill>
                <a:latin typeface="+mn-lt"/>
              </a:rPr>
              <a:t>vs.</a:t>
            </a:r>
          </a:p>
        </p:txBody>
      </p:sp>
      <p:sp>
        <p:nvSpPr>
          <p:cNvPr id="121863" name="Slide Number Placeholder 2"/>
          <p:cNvSpPr txBox="1">
            <a:spLocks/>
          </p:cNvSpPr>
          <p:nvPr/>
        </p:nvSpPr>
        <p:spPr bwMode="auto">
          <a:xfrm>
            <a:off x="47625" y="6415088"/>
            <a:ext cx="790575"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309563">
              <a:spcBef>
                <a:spcPct val="20000"/>
              </a:spcBef>
              <a:buChar char="–"/>
              <a:defRPr>
                <a:solidFill>
                  <a:srgbClr val="00AAD2"/>
                </a:solidFill>
                <a:latin typeface="Arial" panose="020B0604020202020204" pitchFamily="34" charset="0"/>
              </a:defRPr>
            </a:lvl2pPr>
            <a:lvl3pPr indent="-327025">
              <a:spcBef>
                <a:spcPct val="20000"/>
              </a:spcBef>
              <a:buChar char="•"/>
              <a:defRPr>
                <a:solidFill>
                  <a:srgbClr val="00AAD2"/>
                </a:solidFill>
                <a:latin typeface="Arial" panose="020B0604020202020204" pitchFamily="34" charset="0"/>
              </a:defRPr>
            </a:lvl3pPr>
            <a:lvl4pPr marL="1262063" indent="-327025">
              <a:spcBef>
                <a:spcPct val="20000"/>
              </a:spcBef>
              <a:buChar char="–"/>
              <a:defRPr>
                <a:solidFill>
                  <a:srgbClr val="00AAD2"/>
                </a:solidFill>
                <a:latin typeface="Arial" panose="020B0604020202020204" pitchFamily="34" charset="0"/>
              </a:defRPr>
            </a:lvl4pPr>
            <a:lvl5pPr marL="2057400" indent="-322263">
              <a:spcBef>
                <a:spcPct val="20000"/>
              </a:spcBef>
              <a:buChar char="»"/>
              <a:defRPr>
                <a:solidFill>
                  <a:srgbClr val="00AAD2"/>
                </a:solidFill>
                <a:latin typeface="Arial" panose="020B0604020202020204" pitchFamily="34" charset="0"/>
              </a:defRPr>
            </a:lvl5pPr>
            <a:lvl6pPr marL="2514600" indent="-322263" eaLnBrk="0" fontAlgn="base" hangingPunct="0">
              <a:spcBef>
                <a:spcPct val="20000"/>
              </a:spcBef>
              <a:spcAft>
                <a:spcPct val="0"/>
              </a:spcAft>
              <a:buChar char="»"/>
              <a:defRPr>
                <a:solidFill>
                  <a:srgbClr val="00AAD2"/>
                </a:solidFill>
                <a:latin typeface="Arial" panose="020B0604020202020204" pitchFamily="34" charset="0"/>
              </a:defRPr>
            </a:lvl6pPr>
            <a:lvl7pPr marL="2971800" indent="-322263" eaLnBrk="0" fontAlgn="base" hangingPunct="0">
              <a:spcBef>
                <a:spcPct val="20000"/>
              </a:spcBef>
              <a:spcAft>
                <a:spcPct val="0"/>
              </a:spcAft>
              <a:buChar char="»"/>
              <a:defRPr>
                <a:solidFill>
                  <a:srgbClr val="00AAD2"/>
                </a:solidFill>
                <a:latin typeface="Arial" panose="020B0604020202020204" pitchFamily="34" charset="0"/>
              </a:defRPr>
            </a:lvl7pPr>
            <a:lvl8pPr marL="3429000" indent="-322263" eaLnBrk="0" fontAlgn="base" hangingPunct="0">
              <a:spcBef>
                <a:spcPct val="20000"/>
              </a:spcBef>
              <a:spcAft>
                <a:spcPct val="0"/>
              </a:spcAft>
              <a:buChar char="»"/>
              <a:defRPr>
                <a:solidFill>
                  <a:srgbClr val="00AAD2"/>
                </a:solidFill>
                <a:latin typeface="Arial" panose="020B0604020202020204" pitchFamily="34" charset="0"/>
              </a:defRPr>
            </a:lvl8pPr>
            <a:lvl9pPr marL="3886200" indent="-322263" eaLnBrk="0" fontAlgn="base" hangingPunct="0">
              <a:spcBef>
                <a:spcPct val="20000"/>
              </a:spcBef>
              <a:spcAft>
                <a:spcPct val="0"/>
              </a:spcAft>
              <a:buChar char="»"/>
              <a:defRPr>
                <a:solidFill>
                  <a:srgbClr val="00AAD2"/>
                </a:solidFill>
                <a:latin typeface="Arial" panose="020B0604020202020204" pitchFamily="34" charset="0"/>
              </a:defRPr>
            </a:lvl9pPr>
          </a:lstStyle>
          <a:p>
            <a:pPr eaLnBrk="1" hangingPunct="1">
              <a:spcBef>
                <a:spcPct val="0"/>
              </a:spcBef>
              <a:buFontTx/>
              <a:buNone/>
            </a:pPr>
            <a:fld id="{2381D433-D30F-4CB7-951F-B1499B9F6D84}" type="slidenum">
              <a:rPr lang="en-US" altLang="en-US" sz="1800">
                <a:solidFill>
                  <a:srgbClr val="4D4D4D"/>
                </a:solidFill>
                <a:cs typeface="Arial" panose="020B0604020202020204" pitchFamily="34" charset="0"/>
              </a:rPr>
              <a:pPr eaLnBrk="1" hangingPunct="1">
                <a:spcBef>
                  <a:spcPct val="0"/>
                </a:spcBef>
                <a:buFontTx/>
                <a:buNone/>
              </a:pPr>
              <a:t>56</a:t>
            </a:fld>
            <a:endParaRPr lang="en-US" altLang="en-US" sz="1800">
              <a:solidFill>
                <a:srgbClr val="4D4D4D"/>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3906" name="Picture 8"/>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079875" y="2114550"/>
            <a:ext cx="3235325" cy="2152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3907" name="Title 1"/>
          <p:cNvSpPr>
            <a:spLocks noGrp="1"/>
          </p:cNvSpPr>
          <p:nvPr>
            <p:ph type="title"/>
          </p:nvPr>
        </p:nvSpPr>
        <p:spPr>
          <a:xfrm>
            <a:off x="636588" y="609600"/>
            <a:ext cx="3962400" cy="685800"/>
          </a:xfrm>
        </p:spPr>
        <p:txBody>
          <a:bodyPr/>
          <a:lstStyle/>
          <a:p>
            <a:pPr eaLnBrk="1" hangingPunct="1"/>
            <a:r>
              <a:rPr lang="en-US" altLang="en-US" sz="3600" b="0" smtClean="0">
                <a:solidFill>
                  <a:srgbClr val="00B0F0"/>
                </a:solidFill>
                <a:cs typeface="Arial" panose="020B0604020202020204" pitchFamily="34" charset="0"/>
              </a:rPr>
              <a:t>Benefits</a:t>
            </a:r>
            <a:endParaRPr lang="en-CA" altLang="en-US" sz="3600" b="0" smtClean="0">
              <a:solidFill>
                <a:srgbClr val="00B0F0"/>
              </a:solidFill>
              <a:cs typeface="Arial" panose="020B0604020202020204" pitchFamily="34" charset="0"/>
            </a:endParaRPr>
          </a:p>
        </p:txBody>
      </p:sp>
      <p:sp>
        <p:nvSpPr>
          <p:cNvPr id="123908" name="Rectangle 5"/>
          <p:cNvSpPr>
            <a:spLocks noChangeArrowheads="1"/>
          </p:cNvSpPr>
          <p:nvPr/>
        </p:nvSpPr>
        <p:spPr bwMode="auto">
          <a:xfrm>
            <a:off x="533400" y="1752600"/>
            <a:ext cx="4038600" cy="1570038"/>
          </a:xfrm>
          <a:prstGeom prst="rect">
            <a:avLst/>
          </a:prstGeom>
          <a:solidFill>
            <a:schemeClr val="bg1">
              <a:alpha val="63136"/>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r>
              <a:rPr lang="en-US" altLang="en-US" sz="3200">
                <a:solidFill>
                  <a:srgbClr val="FF6600"/>
                </a:solidFill>
                <a:latin typeface="Arial" panose="020B0604020202020204" pitchFamily="34" charset="0"/>
                <a:cs typeface="Arial" panose="020B0604020202020204" pitchFamily="34" charset="0"/>
              </a:rPr>
              <a:t>Cost savings </a:t>
            </a:r>
            <a:r>
              <a:rPr lang="en-US" altLang="en-US" sz="3200">
                <a:solidFill>
                  <a:srgbClr val="002060"/>
                </a:solidFill>
                <a:latin typeface="Arial" panose="020B0604020202020204" pitchFamily="34" charset="0"/>
                <a:cs typeface="Arial" panose="020B0604020202020204" pitchFamily="34" charset="0"/>
              </a:rPr>
              <a:t>(if any) compared to Alternative 1 </a:t>
            </a:r>
            <a:endParaRPr lang="en-CA" altLang="en-US" sz="3200">
              <a:solidFill>
                <a:srgbClr val="002060"/>
              </a:solidFill>
            </a:endParaRPr>
          </a:p>
        </p:txBody>
      </p:sp>
      <p:sp>
        <p:nvSpPr>
          <p:cNvPr id="123909" name="Rectangle 6"/>
          <p:cNvSpPr>
            <a:spLocks noChangeArrowheads="1"/>
          </p:cNvSpPr>
          <p:nvPr/>
        </p:nvSpPr>
        <p:spPr bwMode="auto">
          <a:xfrm>
            <a:off x="4495800" y="4699000"/>
            <a:ext cx="4114800" cy="1077913"/>
          </a:xfrm>
          <a:prstGeom prst="rect">
            <a:avLst/>
          </a:prstGeom>
          <a:solidFill>
            <a:schemeClr val="bg1">
              <a:alpha val="63136"/>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algn="r"/>
            <a:r>
              <a:rPr lang="en-US" altLang="en-US" sz="3200">
                <a:solidFill>
                  <a:srgbClr val="FF6600"/>
                </a:solidFill>
                <a:latin typeface="Arial" panose="020B0604020202020204" pitchFamily="34" charset="0"/>
                <a:cs typeface="Arial" panose="020B0604020202020204" pitchFamily="34" charset="0"/>
              </a:rPr>
              <a:t>Numerator</a:t>
            </a:r>
            <a:r>
              <a:rPr lang="en-US" altLang="en-US" sz="3200">
                <a:solidFill>
                  <a:srgbClr val="002060"/>
                </a:solidFill>
                <a:latin typeface="Arial" panose="020B0604020202020204" pitchFamily="34" charset="0"/>
                <a:cs typeface="Arial" panose="020B0604020202020204" pitchFamily="34" charset="0"/>
              </a:rPr>
              <a:t> for the benefit cost ratio</a:t>
            </a:r>
            <a:endParaRPr lang="en-CA" altLang="en-US" sz="3200">
              <a:solidFill>
                <a:srgbClr val="002060"/>
              </a:solidFill>
            </a:endParaRPr>
          </a:p>
        </p:txBody>
      </p:sp>
      <p:sp>
        <p:nvSpPr>
          <p:cNvPr id="123910" name="Slide Number Placeholder 2"/>
          <p:cNvSpPr txBox="1">
            <a:spLocks/>
          </p:cNvSpPr>
          <p:nvPr/>
        </p:nvSpPr>
        <p:spPr bwMode="auto">
          <a:xfrm>
            <a:off x="47625" y="6415088"/>
            <a:ext cx="790575"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309563">
              <a:spcBef>
                <a:spcPct val="20000"/>
              </a:spcBef>
              <a:buChar char="–"/>
              <a:defRPr>
                <a:solidFill>
                  <a:srgbClr val="00AAD2"/>
                </a:solidFill>
                <a:latin typeface="Arial" panose="020B0604020202020204" pitchFamily="34" charset="0"/>
              </a:defRPr>
            </a:lvl2pPr>
            <a:lvl3pPr indent="-327025">
              <a:spcBef>
                <a:spcPct val="20000"/>
              </a:spcBef>
              <a:buChar char="•"/>
              <a:defRPr>
                <a:solidFill>
                  <a:srgbClr val="00AAD2"/>
                </a:solidFill>
                <a:latin typeface="Arial" panose="020B0604020202020204" pitchFamily="34" charset="0"/>
              </a:defRPr>
            </a:lvl3pPr>
            <a:lvl4pPr marL="1262063" indent="-327025">
              <a:spcBef>
                <a:spcPct val="20000"/>
              </a:spcBef>
              <a:buChar char="–"/>
              <a:defRPr>
                <a:solidFill>
                  <a:srgbClr val="00AAD2"/>
                </a:solidFill>
                <a:latin typeface="Arial" panose="020B0604020202020204" pitchFamily="34" charset="0"/>
              </a:defRPr>
            </a:lvl4pPr>
            <a:lvl5pPr marL="2057400" indent="-322263">
              <a:spcBef>
                <a:spcPct val="20000"/>
              </a:spcBef>
              <a:buChar char="»"/>
              <a:defRPr>
                <a:solidFill>
                  <a:srgbClr val="00AAD2"/>
                </a:solidFill>
                <a:latin typeface="Arial" panose="020B0604020202020204" pitchFamily="34" charset="0"/>
              </a:defRPr>
            </a:lvl5pPr>
            <a:lvl6pPr marL="2514600" indent="-322263" eaLnBrk="0" fontAlgn="base" hangingPunct="0">
              <a:spcBef>
                <a:spcPct val="20000"/>
              </a:spcBef>
              <a:spcAft>
                <a:spcPct val="0"/>
              </a:spcAft>
              <a:buChar char="»"/>
              <a:defRPr>
                <a:solidFill>
                  <a:srgbClr val="00AAD2"/>
                </a:solidFill>
                <a:latin typeface="Arial" panose="020B0604020202020204" pitchFamily="34" charset="0"/>
              </a:defRPr>
            </a:lvl6pPr>
            <a:lvl7pPr marL="2971800" indent="-322263" eaLnBrk="0" fontAlgn="base" hangingPunct="0">
              <a:spcBef>
                <a:spcPct val="20000"/>
              </a:spcBef>
              <a:spcAft>
                <a:spcPct val="0"/>
              </a:spcAft>
              <a:buChar char="»"/>
              <a:defRPr>
                <a:solidFill>
                  <a:srgbClr val="00AAD2"/>
                </a:solidFill>
                <a:latin typeface="Arial" panose="020B0604020202020204" pitchFamily="34" charset="0"/>
              </a:defRPr>
            </a:lvl7pPr>
            <a:lvl8pPr marL="3429000" indent="-322263" eaLnBrk="0" fontAlgn="base" hangingPunct="0">
              <a:spcBef>
                <a:spcPct val="20000"/>
              </a:spcBef>
              <a:spcAft>
                <a:spcPct val="0"/>
              </a:spcAft>
              <a:buChar char="»"/>
              <a:defRPr>
                <a:solidFill>
                  <a:srgbClr val="00AAD2"/>
                </a:solidFill>
                <a:latin typeface="Arial" panose="020B0604020202020204" pitchFamily="34" charset="0"/>
              </a:defRPr>
            </a:lvl8pPr>
            <a:lvl9pPr marL="3886200" indent="-322263" eaLnBrk="0" fontAlgn="base" hangingPunct="0">
              <a:spcBef>
                <a:spcPct val="20000"/>
              </a:spcBef>
              <a:spcAft>
                <a:spcPct val="0"/>
              </a:spcAft>
              <a:buChar char="»"/>
              <a:defRPr>
                <a:solidFill>
                  <a:srgbClr val="00AAD2"/>
                </a:solidFill>
                <a:latin typeface="Arial" panose="020B0604020202020204" pitchFamily="34" charset="0"/>
              </a:defRPr>
            </a:lvl9pPr>
          </a:lstStyle>
          <a:p>
            <a:pPr eaLnBrk="1" hangingPunct="1">
              <a:spcBef>
                <a:spcPct val="0"/>
              </a:spcBef>
              <a:buFontTx/>
              <a:buNone/>
            </a:pPr>
            <a:fld id="{06735252-5838-4327-B43D-323E1E0981DB}" type="slidenum">
              <a:rPr lang="en-US" altLang="en-US" sz="1800">
                <a:solidFill>
                  <a:srgbClr val="4D4D4D"/>
                </a:solidFill>
                <a:cs typeface="Arial" panose="020B0604020202020204" pitchFamily="34" charset="0"/>
              </a:rPr>
              <a:pPr eaLnBrk="1" hangingPunct="1">
                <a:spcBef>
                  <a:spcPct val="0"/>
                </a:spcBef>
                <a:buFontTx/>
                <a:buNone/>
              </a:pPr>
              <a:t>57</a:t>
            </a:fld>
            <a:endParaRPr lang="en-US" altLang="en-US" sz="1800">
              <a:solidFill>
                <a:srgbClr val="4D4D4D"/>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Title 1"/>
          <p:cNvSpPr>
            <a:spLocks noGrp="1"/>
          </p:cNvSpPr>
          <p:nvPr>
            <p:ph type="title"/>
          </p:nvPr>
        </p:nvSpPr>
        <p:spPr>
          <a:xfrm>
            <a:off x="442913" y="685800"/>
            <a:ext cx="8382000" cy="609600"/>
          </a:xfrm>
        </p:spPr>
        <p:txBody>
          <a:bodyPr/>
          <a:lstStyle/>
          <a:p>
            <a:pPr eaLnBrk="1" hangingPunct="1"/>
            <a:r>
              <a:rPr lang="en-US" altLang="en-US" sz="3600" b="0" smtClean="0">
                <a:solidFill>
                  <a:srgbClr val="00B0F0"/>
                </a:solidFill>
                <a:cs typeface="Arial" panose="020B0604020202020204" pitchFamily="34" charset="0"/>
              </a:rPr>
              <a:t>Investment costs</a:t>
            </a:r>
            <a:endParaRPr lang="en-CA" altLang="en-US" sz="3600" b="0" smtClean="0">
              <a:solidFill>
                <a:srgbClr val="00B0F0"/>
              </a:solidFill>
              <a:cs typeface="Arial" panose="020B0604020202020204" pitchFamily="34" charset="0"/>
            </a:endParaRPr>
          </a:p>
        </p:txBody>
      </p:sp>
      <p:sp>
        <p:nvSpPr>
          <p:cNvPr id="125955" name="Rectangle 5"/>
          <p:cNvSpPr>
            <a:spLocks noChangeArrowheads="1"/>
          </p:cNvSpPr>
          <p:nvPr/>
        </p:nvSpPr>
        <p:spPr bwMode="auto">
          <a:xfrm>
            <a:off x="381000" y="2305050"/>
            <a:ext cx="3152775" cy="1200150"/>
          </a:xfrm>
          <a:prstGeom prst="rect">
            <a:avLst/>
          </a:prstGeom>
          <a:solidFill>
            <a:schemeClr val="bg1">
              <a:alpha val="63136"/>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algn="ctr"/>
            <a:r>
              <a:rPr lang="en-US" altLang="en-US" sz="3600">
                <a:solidFill>
                  <a:srgbClr val="002060"/>
                </a:solidFill>
                <a:latin typeface="Arial" panose="020B0604020202020204" pitchFamily="34" charset="0"/>
                <a:cs typeface="Arial" panose="020B0604020202020204" pitchFamily="34" charset="0"/>
              </a:rPr>
              <a:t>construction costs</a:t>
            </a:r>
            <a:endParaRPr lang="en-CA" altLang="en-US" sz="3600">
              <a:solidFill>
                <a:srgbClr val="002060"/>
              </a:solidFill>
            </a:endParaRPr>
          </a:p>
        </p:txBody>
      </p:sp>
      <p:sp>
        <p:nvSpPr>
          <p:cNvPr id="125956" name="Rectangle 7"/>
          <p:cNvSpPr>
            <a:spLocks noChangeArrowheads="1"/>
          </p:cNvSpPr>
          <p:nvPr/>
        </p:nvSpPr>
        <p:spPr bwMode="auto">
          <a:xfrm>
            <a:off x="581025" y="4572000"/>
            <a:ext cx="8105775" cy="646113"/>
          </a:xfrm>
          <a:prstGeom prst="rect">
            <a:avLst/>
          </a:prstGeom>
          <a:solidFill>
            <a:schemeClr val="bg1">
              <a:alpha val="63136"/>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algn="ctr"/>
            <a:r>
              <a:rPr lang="en-US" altLang="en-US" sz="3600">
                <a:solidFill>
                  <a:srgbClr val="FF6600"/>
                </a:solidFill>
                <a:latin typeface="Arial" panose="020B0604020202020204" pitchFamily="34" charset="0"/>
                <a:cs typeface="Arial" panose="020B0604020202020204" pitchFamily="34" charset="0"/>
              </a:rPr>
              <a:t>denominator</a:t>
            </a:r>
            <a:r>
              <a:rPr lang="en-US" altLang="en-US" sz="3600">
                <a:solidFill>
                  <a:srgbClr val="002060"/>
                </a:solidFill>
                <a:latin typeface="Arial" panose="020B0604020202020204" pitchFamily="34" charset="0"/>
                <a:cs typeface="Arial" panose="020B0604020202020204" pitchFamily="34" charset="0"/>
              </a:rPr>
              <a:t> for the benefit cost ratio</a:t>
            </a:r>
            <a:endParaRPr lang="en-CA" altLang="en-US" sz="3600">
              <a:solidFill>
                <a:srgbClr val="002060"/>
              </a:solidFill>
            </a:endParaRPr>
          </a:p>
        </p:txBody>
      </p:sp>
      <p:sp>
        <p:nvSpPr>
          <p:cNvPr id="125957" name="Rectangle 9"/>
          <p:cNvSpPr>
            <a:spLocks noChangeArrowheads="1"/>
          </p:cNvSpPr>
          <p:nvPr/>
        </p:nvSpPr>
        <p:spPr bwMode="auto">
          <a:xfrm>
            <a:off x="5486400" y="2305050"/>
            <a:ext cx="32004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algn="ctr"/>
            <a:r>
              <a:rPr lang="en-US" altLang="en-US" sz="3600">
                <a:solidFill>
                  <a:srgbClr val="002060"/>
                </a:solidFill>
                <a:latin typeface="Arial" panose="020B0604020202020204" pitchFamily="34" charset="0"/>
                <a:cs typeface="Arial" panose="020B0604020202020204" pitchFamily="34" charset="0"/>
              </a:rPr>
              <a:t>associated rehab costs</a:t>
            </a:r>
            <a:endParaRPr lang="en-CA" altLang="en-US" sz="3600">
              <a:solidFill>
                <a:srgbClr val="002060"/>
              </a:solidFill>
            </a:endParaRPr>
          </a:p>
        </p:txBody>
      </p:sp>
      <p:sp>
        <p:nvSpPr>
          <p:cNvPr id="11" name="Plus 10"/>
          <p:cNvSpPr/>
          <p:nvPr/>
        </p:nvSpPr>
        <p:spPr>
          <a:xfrm>
            <a:off x="3886200" y="2362200"/>
            <a:ext cx="1066800" cy="914400"/>
          </a:xfrm>
          <a:prstGeom prst="mathPlus">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a:p>
        </p:txBody>
      </p:sp>
      <p:sp>
        <p:nvSpPr>
          <p:cNvPr id="125959" name="Slide Number Placeholder 2"/>
          <p:cNvSpPr txBox="1">
            <a:spLocks/>
          </p:cNvSpPr>
          <p:nvPr/>
        </p:nvSpPr>
        <p:spPr bwMode="auto">
          <a:xfrm>
            <a:off x="47625" y="6415088"/>
            <a:ext cx="790575"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309563">
              <a:spcBef>
                <a:spcPct val="20000"/>
              </a:spcBef>
              <a:buChar char="–"/>
              <a:defRPr>
                <a:solidFill>
                  <a:srgbClr val="00AAD2"/>
                </a:solidFill>
                <a:latin typeface="Arial" panose="020B0604020202020204" pitchFamily="34" charset="0"/>
              </a:defRPr>
            </a:lvl2pPr>
            <a:lvl3pPr indent="-327025">
              <a:spcBef>
                <a:spcPct val="20000"/>
              </a:spcBef>
              <a:buChar char="•"/>
              <a:defRPr>
                <a:solidFill>
                  <a:srgbClr val="00AAD2"/>
                </a:solidFill>
                <a:latin typeface="Arial" panose="020B0604020202020204" pitchFamily="34" charset="0"/>
              </a:defRPr>
            </a:lvl3pPr>
            <a:lvl4pPr marL="1262063" indent="-327025">
              <a:spcBef>
                <a:spcPct val="20000"/>
              </a:spcBef>
              <a:buChar char="–"/>
              <a:defRPr>
                <a:solidFill>
                  <a:srgbClr val="00AAD2"/>
                </a:solidFill>
                <a:latin typeface="Arial" panose="020B0604020202020204" pitchFamily="34" charset="0"/>
              </a:defRPr>
            </a:lvl4pPr>
            <a:lvl5pPr marL="2057400" indent="-322263">
              <a:spcBef>
                <a:spcPct val="20000"/>
              </a:spcBef>
              <a:buChar char="»"/>
              <a:defRPr>
                <a:solidFill>
                  <a:srgbClr val="00AAD2"/>
                </a:solidFill>
                <a:latin typeface="Arial" panose="020B0604020202020204" pitchFamily="34" charset="0"/>
              </a:defRPr>
            </a:lvl5pPr>
            <a:lvl6pPr marL="2514600" indent="-322263" eaLnBrk="0" fontAlgn="base" hangingPunct="0">
              <a:spcBef>
                <a:spcPct val="20000"/>
              </a:spcBef>
              <a:spcAft>
                <a:spcPct val="0"/>
              </a:spcAft>
              <a:buChar char="»"/>
              <a:defRPr>
                <a:solidFill>
                  <a:srgbClr val="00AAD2"/>
                </a:solidFill>
                <a:latin typeface="Arial" panose="020B0604020202020204" pitchFamily="34" charset="0"/>
              </a:defRPr>
            </a:lvl6pPr>
            <a:lvl7pPr marL="2971800" indent="-322263" eaLnBrk="0" fontAlgn="base" hangingPunct="0">
              <a:spcBef>
                <a:spcPct val="20000"/>
              </a:spcBef>
              <a:spcAft>
                <a:spcPct val="0"/>
              </a:spcAft>
              <a:buChar char="»"/>
              <a:defRPr>
                <a:solidFill>
                  <a:srgbClr val="00AAD2"/>
                </a:solidFill>
                <a:latin typeface="Arial" panose="020B0604020202020204" pitchFamily="34" charset="0"/>
              </a:defRPr>
            </a:lvl7pPr>
            <a:lvl8pPr marL="3429000" indent="-322263" eaLnBrk="0" fontAlgn="base" hangingPunct="0">
              <a:spcBef>
                <a:spcPct val="20000"/>
              </a:spcBef>
              <a:spcAft>
                <a:spcPct val="0"/>
              </a:spcAft>
              <a:buChar char="»"/>
              <a:defRPr>
                <a:solidFill>
                  <a:srgbClr val="00AAD2"/>
                </a:solidFill>
                <a:latin typeface="Arial" panose="020B0604020202020204" pitchFamily="34" charset="0"/>
              </a:defRPr>
            </a:lvl8pPr>
            <a:lvl9pPr marL="3886200" indent="-322263" eaLnBrk="0" fontAlgn="base" hangingPunct="0">
              <a:spcBef>
                <a:spcPct val="20000"/>
              </a:spcBef>
              <a:spcAft>
                <a:spcPct val="0"/>
              </a:spcAft>
              <a:buChar char="»"/>
              <a:defRPr>
                <a:solidFill>
                  <a:srgbClr val="00AAD2"/>
                </a:solidFill>
                <a:latin typeface="Arial" panose="020B0604020202020204" pitchFamily="34" charset="0"/>
              </a:defRPr>
            </a:lvl9pPr>
          </a:lstStyle>
          <a:p>
            <a:pPr eaLnBrk="1" hangingPunct="1">
              <a:spcBef>
                <a:spcPct val="0"/>
              </a:spcBef>
              <a:buFontTx/>
              <a:buNone/>
            </a:pPr>
            <a:fld id="{05B94E5D-033D-4DBF-AC60-0B745D36A406}" type="slidenum">
              <a:rPr lang="en-US" altLang="en-US" sz="1800">
                <a:solidFill>
                  <a:srgbClr val="4D4D4D"/>
                </a:solidFill>
                <a:cs typeface="Arial" panose="020B0604020202020204" pitchFamily="34" charset="0"/>
              </a:rPr>
              <a:pPr eaLnBrk="1" hangingPunct="1">
                <a:spcBef>
                  <a:spcPct val="0"/>
                </a:spcBef>
                <a:buFontTx/>
                <a:buNone/>
              </a:pPr>
              <a:t>58</a:t>
            </a:fld>
            <a:endParaRPr lang="en-US" altLang="en-US" sz="1800">
              <a:solidFill>
                <a:srgbClr val="4D4D4D"/>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Title 1"/>
          <p:cNvSpPr>
            <a:spLocks noGrp="1"/>
          </p:cNvSpPr>
          <p:nvPr>
            <p:ph type="title"/>
          </p:nvPr>
        </p:nvSpPr>
        <p:spPr>
          <a:xfrm>
            <a:off x="554038" y="685800"/>
            <a:ext cx="7772400" cy="914400"/>
          </a:xfrm>
        </p:spPr>
        <p:txBody>
          <a:bodyPr/>
          <a:lstStyle/>
          <a:p>
            <a:pPr eaLnBrk="1" hangingPunct="1"/>
            <a:r>
              <a:rPr lang="en-US" altLang="en-US" sz="3600" b="0" smtClean="0">
                <a:solidFill>
                  <a:srgbClr val="00B0F0"/>
                </a:solidFill>
                <a:cs typeface="Arial" panose="020B0604020202020204" pitchFamily="34" charset="0"/>
              </a:rPr>
              <a:t>Benefit Cost Ratio</a:t>
            </a:r>
            <a:endParaRPr lang="en-CA" altLang="en-US" sz="3600" b="0" smtClean="0">
              <a:solidFill>
                <a:srgbClr val="00B0F0"/>
              </a:solidFill>
              <a:cs typeface="Arial" panose="020B0604020202020204" pitchFamily="34" charset="0"/>
            </a:endParaRPr>
          </a:p>
        </p:txBody>
      </p:sp>
      <p:sp>
        <p:nvSpPr>
          <p:cNvPr id="128003" name="Rectangle 5"/>
          <p:cNvSpPr>
            <a:spLocks noChangeArrowheads="1"/>
          </p:cNvSpPr>
          <p:nvPr/>
        </p:nvSpPr>
        <p:spPr bwMode="auto">
          <a:xfrm>
            <a:off x="457200" y="1752600"/>
            <a:ext cx="4124325"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a:buClr>
                <a:schemeClr val="accent2"/>
              </a:buClr>
            </a:pPr>
            <a:r>
              <a:rPr lang="en-US" altLang="en-US" sz="4000">
                <a:solidFill>
                  <a:srgbClr val="002060"/>
                </a:solidFill>
                <a:latin typeface="Arial" panose="020B0604020202020204" pitchFamily="34" charset="0"/>
                <a:cs typeface="Arial" panose="020B0604020202020204" pitchFamily="34" charset="0"/>
              </a:rPr>
              <a:t>present value of benefits</a:t>
            </a:r>
          </a:p>
        </p:txBody>
      </p:sp>
      <p:sp>
        <p:nvSpPr>
          <p:cNvPr id="128004" name="Rectangle 8"/>
          <p:cNvSpPr>
            <a:spLocks noChangeArrowheads="1"/>
          </p:cNvSpPr>
          <p:nvPr/>
        </p:nvSpPr>
        <p:spPr bwMode="auto">
          <a:xfrm>
            <a:off x="3276600" y="3962400"/>
            <a:ext cx="5114925" cy="193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algn="r">
              <a:buClr>
                <a:schemeClr val="accent2"/>
              </a:buClr>
            </a:pPr>
            <a:r>
              <a:rPr lang="en-US" altLang="en-US" sz="4000">
                <a:solidFill>
                  <a:srgbClr val="002060"/>
                </a:solidFill>
                <a:latin typeface="Arial" panose="020B0604020202020204" pitchFamily="34" charset="0"/>
                <a:cs typeface="Arial" panose="020B0604020202020204" pitchFamily="34" charset="0"/>
              </a:rPr>
              <a:t>present value of investment and other costs</a:t>
            </a:r>
          </a:p>
        </p:txBody>
      </p:sp>
      <p:sp>
        <p:nvSpPr>
          <p:cNvPr id="10" name="Division 9"/>
          <p:cNvSpPr/>
          <p:nvPr/>
        </p:nvSpPr>
        <p:spPr>
          <a:xfrm>
            <a:off x="2990850" y="2895600"/>
            <a:ext cx="3028950" cy="914400"/>
          </a:xfrm>
          <a:prstGeom prst="mathDivide">
            <a:avLst/>
          </a:prstGeom>
          <a:solidFill>
            <a:srgbClr val="FF6600"/>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b="1">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128006" name="Slide Number Placeholder 2"/>
          <p:cNvSpPr txBox="1">
            <a:spLocks/>
          </p:cNvSpPr>
          <p:nvPr/>
        </p:nvSpPr>
        <p:spPr bwMode="auto">
          <a:xfrm>
            <a:off x="47625" y="6415088"/>
            <a:ext cx="790575"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309563">
              <a:spcBef>
                <a:spcPct val="20000"/>
              </a:spcBef>
              <a:buChar char="–"/>
              <a:defRPr>
                <a:solidFill>
                  <a:srgbClr val="00AAD2"/>
                </a:solidFill>
                <a:latin typeface="Arial" panose="020B0604020202020204" pitchFamily="34" charset="0"/>
              </a:defRPr>
            </a:lvl2pPr>
            <a:lvl3pPr indent="-327025">
              <a:spcBef>
                <a:spcPct val="20000"/>
              </a:spcBef>
              <a:buChar char="•"/>
              <a:defRPr>
                <a:solidFill>
                  <a:srgbClr val="00AAD2"/>
                </a:solidFill>
                <a:latin typeface="Arial" panose="020B0604020202020204" pitchFamily="34" charset="0"/>
              </a:defRPr>
            </a:lvl3pPr>
            <a:lvl4pPr marL="1262063" indent="-327025">
              <a:spcBef>
                <a:spcPct val="20000"/>
              </a:spcBef>
              <a:buChar char="–"/>
              <a:defRPr>
                <a:solidFill>
                  <a:srgbClr val="00AAD2"/>
                </a:solidFill>
                <a:latin typeface="Arial" panose="020B0604020202020204" pitchFamily="34" charset="0"/>
              </a:defRPr>
            </a:lvl4pPr>
            <a:lvl5pPr marL="2057400" indent="-322263">
              <a:spcBef>
                <a:spcPct val="20000"/>
              </a:spcBef>
              <a:buChar char="»"/>
              <a:defRPr>
                <a:solidFill>
                  <a:srgbClr val="00AAD2"/>
                </a:solidFill>
                <a:latin typeface="Arial" panose="020B0604020202020204" pitchFamily="34" charset="0"/>
              </a:defRPr>
            </a:lvl5pPr>
            <a:lvl6pPr marL="2514600" indent="-322263" eaLnBrk="0" fontAlgn="base" hangingPunct="0">
              <a:spcBef>
                <a:spcPct val="20000"/>
              </a:spcBef>
              <a:spcAft>
                <a:spcPct val="0"/>
              </a:spcAft>
              <a:buChar char="»"/>
              <a:defRPr>
                <a:solidFill>
                  <a:srgbClr val="00AAD2"/>
                </a:solidFill>
                <a:latin typeface="Arial" panose="020B0604020202020204" pitchFamily="34" charset="0"/>
              </a:defRPr>
            </a:lvl6pPr>
            <a:lvl7pPr marL="2971800" indent="-322263" eaLnBrk="0" fontAlgn="base" hangingPunct="0">
              <a:spcBef>
                <a:spcPct val="20000"/>
              </a:spcBef>
              <a:spcAft>
                <a:spcPct val="0"/>
              </a:spcAft>
              <a:buChar char="»"/>
              <a:defRPr>
                <a:solidFill>
                  <a:srgbClr val="00AAD2"/>
                </a:solidFill>
                <a:latin typeface="Arial" panose="020B0604020202020204" pitchFamily="34" charset="0"/>
              </a:defRPr>
            </a:lvl7pPr>
            <a:lvl8pPr marL="3429000" indent="-322263" eaLnBrk="0" fontAlgn="base" hangingPunct="0">
              <a:spcBef>
                <a:spcPct val="20000"/>
              </a:spcBef>
              <a:spcAft>
                <a:spcPct val="0"/>
              </a:spcAft>
              <a:buChar char="»"/>
              <a:defRPr>
                <a:solidFill>
                  <a:srgbClr val="00AAD2"/>
                </a:solidFill>
                <a:latin typeface="Arial" panose="020B0604020202020204" pitchFamily="34" charset="0"/>
              </a:defRPr>
            </a:lvl8pPr>
            <a:lvl9pPr marL="3886200" indent="-322263" eaLnBrk="0" fontAlgn="base" hangingPunct="0">
              <a:spcBef>
                <a:spcPct val="20000"/>
              </a:spcBef>
              <a:spcAft>
                <a:spcPct val="0"/>
              </a:spcAft>
              <a:buChar char="»"/>
              <a:defRPr>
                <a:solidFill>
                  <a:srgbClr val="00AAD2"/>
                </a:solidFill>
                <a:latin typeface="Arial" panose="020B0604020202020204" pitchFamily="34" charset="0"/>
              </a:defRPr>
            </a:lvl9pPr>
          </a:lstStyle>
          <a:p>
            <a:pPr eaLnBrk="1" hangingPunct="1">
              <a:spcBef>
                <a:spcPct val="0"/>
              </a:spcBef>
              <a:buFontTx/>
              <a:buNone/>
            </a:pPr>
            <a:fld id="{7FE8349E-B88A-43D8-BA73-9163C25D901E}" type="slidenum">
              <a:rPr lang="en-US" altLang="en-US" sz="1800">
                <a:solidFill>
                  <a:srgbClr val="4D4D4D"/>
                </a:solidFill>
                <a:cs typeface="Arial" panose="020B0604020202020204" pitchFamily="34" charset="0"/>
              </a:rPr>
              <a:pPr eaLnBrk="1" hangingPunct="1">
                <a:spcBef>
                  <a:spcPct val="0"/>
                </a:spcBef>
                <a:buFontTx/>
                <a:buNone/>
              </a:pPr>
              <a:t>59</a:t>
            </a:fld>
            <a:endParaRPr lang="en-US" altLang="en-US" sz="1800">
              <a:solidFill>
                <a:srgbClr val="4D4D4D"/>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2530"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46050" y="76200"/>
            <a:ext cx="4197350" cy="311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1" name="Text Placeholder 2"/>
          <p:cNvSpPr>
            <a:spLocks noGrp="1"/>
          </p:cNvSpPr>
          <p:nvPr>
            <p:ph type="body" sz="half" idx="1"/>
          </p:nvPr>
        </p:nvSpPr>
        <p:spPr>
          <a:xfrm>
            <a:off x="4267200" y="76200"/>
            <a:ext cx="4648200" cy="3116263"/>
          </a:xfrm>
          <a:solidFill>
            <a:schemeClr val="bg1"/>
          </a:solidFill>
        </p:spPr>
        <p:txBody>
          <a:bodyPr/>
          <a:lstStyle/>
          <a:p>
            <a:pPr marL="0" indent="0" algn="r" eaLnBrk="1" hangingPunct="1">
              <a:buFontTx/>
              <a:buNone/>
            </a:pPr>
            <a:r>
              <a:rPr lang="en-US" altLang="en-US" sz="3600" smtClean="0">
                <a:solidFill>
                  <a:srgbClr val="002060"/>
                </a:solidFill>
                <a:cs typeface="Arial" panose="020B0604020202020204" pitchFamily="34" charset="0"/>
              </a:rPr>
              <a:t>b/c analysis determines whether a proposed  project is </a:t>
            </a:r>
            <a:r>
              <a:rPr lang="en-US" altLang="en-US" sz="3600" smtClean="0">
                <a:solidFill>
                  <a:srgbClr val="FF6600"/>
                </a:solidFill>
                <a:cs typeface="Arial" panose="020B0604020202020204" pitchFamily="34" charset="0"/>
              </a:rPr>
              <a:t>economically</a:t>
            </a:r>
            <a:r>
              <a:rPr lang="en-US" altLang="en-US" sz="3600" smtClean="0">
                <a:solidFill>
                  <a:srgbClr val="002060"/>
                </a:solidFill>
                <a:cs typeface="Arial" panose="020B0604020202020204" pitchFamily="34" charset="0"/>
              </a:rPr>
              <a:t> desirable</a:t>
            </a:r>
            <a:endParaRPr lang="en-CA" altLang="en-US" sz="4000" smtClean="0">
              <a:solidFill>
                <a:srgbClr val="002060"/>
              </a:solidFill>
            </a:endParaRPr>
          </a:p>
        </p:txBody>
      </p:sp>
      <p:sp>
        <p:nvSpPr>
          <p:cNvPr id="22532" name="TextBox 1"/>
          <p:cNvSpPr txBox="1">
            <a:spLocks noChangeArrowheads="1"/>
          </p:cNvSpPr>
          <p:nvPr/>
        </p:nvSpPr>
        <p:spPr bwMode="auto">
          <a:xfrm>
            <a:off x="146050" y="3810000"/>
            <a:ext cx="8616950"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algn="ctr"/>
            <a:r>
              <a:rPr lang="en-US" altLang="en-US" sz="3600">
                <a:solidFill>
                  <a:srgbClr val="002060"/>
                </a:solidFill>
                <a:latin typeface="Arial" panose="020B0604020202020204" pitchFamily="34" charset="0"/>
              </a:rPr>
              <a:t>A standard indicator is if the </a:t>
            </a:r>
            <a:r>
              <a:rPr lang="en-US" altLang="en-US" sz="3600">
                <a:solidFill>
                  <a:srgbClr val="FF6600"/>
                </a:solidFill>
                <a:latin typeface="Arial" panose="020B0604020202020204" pitchFamily="34" charset="0"/>
              </a:rPr>
              <a:t>IRR</a:t>
            </a:r>
            <a:r>
              <a:rPr lang="en-US" altLang="en-US" sz="3600">
                <a:solidFill>
                  <a:srgbClr val="002060"/>
                </a:solidFill>
                <a:latin typeface="Arial" panose="020B0604020202020204" pitchFamily="34" charset="0"/>
              </a:rPr>
              <a:t> is equal to or greater than </a:t>
            </a:r>
            <a:r>
              <a:rPr lang="en-US" altLang="en-US" sz="3600">
                <a:solidFill>
                  <a:srgbClr val="FF6600"/>
                </a:solidFill>
                <a:latin typeface="Arial" panose="020B0604020202020204" pitchFamily="34" charset="0"/>
              </a:rPr>
              <a:t>4%</a:t>
            </a:r>
            <a:r>
              <a:rPr lang="en-CA" altLang="en-US" sz="3600">
                <a:solidFill>
                  <a:srgbClr val="FF6600"/>
                </a:solidFill>
                <a:latin typeface="Arial" panose="020B0604020202020204" pitchFamily="34" charset="0"/>
              </a:rPr>
              <a:t> </a:t>
            </a:r>
            <a:r>
              <a:rPr lang="en-CA" altLang="en-US" sz="3600">
                <a:solidFill>
                  <a:srgbClr val="002060"/>
                </a:solidFill>
                <a:latin typeface="Arial" panose="020B0604020202020204" pitchFamily="34" charset="0"/>
              </a:rPr>
              <a:t>at year 20 or at the end of the service life (whichever comes first).</a:t>
            </a:r>
            <a:endParaRPr lang="en-US" altLang="en-US" sz="3600">
              <a:solidFill>
                <a:srgbClr val="002060"/>
              </a:solidFill>
              <a:latin typeface="Arial" panose="020B0604020202020204" pitchFamily="34" charset="0"/>
            </a:endParaRPr>
          </a:p>
        </p:txBody>
      </p:sp>
      <p:sp>
        <p:nvSpPr>
          <p:cNvPr id="22533" name="Slide Number Placeholder 2"/>
          <p:cNvSpPr txBox="1">
            <a:spLocks/>
          </p:cNvSpPr>
          <p:nvPr/>
        </p:nvSpPr>
        <p:spPr bwMode="auto">
          <a:xfrm>
            <a:off x="47625" y="6415088"/>
            <a:ext cx="790575"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309563">
              <a:spcBef>
                <a:spcPct val="20000"/>
              </a:spcBef>
              <a:buChar char="–"/>
              <a:defRPr>
                <a:solidFill>
                  <a:srgbClr val="00AAD2"/>
                </a:solidFill>
                <a:latin typeface="Arial" panose="020B0604020202020204" pitchFamily="34" charset="0"/>
              </a:defRPr>
            </a:lvl2pPr>
            <a:lvl3pPr indent="-327025">
              <a:spcBef>
                <a:spcPct val="20000"/>
              </a:spcBef>
              <a:buChar char="•"/>
              <a:defRPr>
                <a:solidFill>
                  <a:srgbClr val="00AAD2"/>
                </a:solidFill>
                <a:latin typeface="Arial" panose="020B0604020202020204" pitchFamily="34" charset="0"/>
              </a:defRPr>
            </a:lvl3pPr>
            <a:lvl4pPr marL="1262063" indent="-327025">
              <a:spcBef>
                <a:spcPct val="20000"/>
              </a:spcBef>
              <a:buChar char="–"/>
              <a:defRPr>
                <a:solidFill>
                  <a:srgbClr val="00AAD2"/>
                </a:solidFill>
                <a:latin typeface="Arial" panose="020B0604020202020204" pitchFamily="34" charset="0"/>
              </a:defRPr>
            </a:lvl4pPr>
            <a:lvl5pPr marL="2057400" indent="-322263">
              <a:spcBef>
                <a:spcPct val="20000"/>
              </a:spcBef>
              <a:buChar char="»"/>
              <a:defRPr>
                <a:solidFill>
                  <a:srgbClr val="00AAD2"/>
                </a:solidFill>
                <a:latin typeface="Arial" panose="020B0604020202020204" pitchFamily="34" charset="0"/>
              </a:defRPr>
            </a:lvl5pPr>
            <a:lvl6pPr marL="2514600" indent="-322263" eaLnBrk="0" fontAlgn="base" hangingPunct="0">
              <a:spcBef>
                <a:spcPct val="20000"/>
              </a:spcBef>
              <a:spcAft>
                <a:spcPct val="0"/>
              </a:spcAft>
              <a:buChar char="»"/>
              <a:defRPr>
                <a:solidFill>
                  <a:srgbClr val="00AAD2"/>
                </a:solidFill>
                <a:latin typeface="Arial" panose="020B0604020202020204" pitchFamily="34" charset="0"/>
              </a:defRPr>
            </a:lvl6pPr>
            <a:lvl7pPr marL="2971800" indent="-322263" eaLnBrk="0" fontAlgn="base" hangingPunct="0">
              <a:spcBef>
                <a:spcPct val="20000"/>
              </a:spcBef>
              <a:spcAft>
                <a:spcPct val="0"/>
              </a:spcAft>
              <a:buChar char="»"/>
              <a:defRPr>
                <a:solidFill>
                  <a:srgbClr val="00AAD2"/>
                </a:solidFill>
                <a:latin typeface="Arial" panose="020B0604020202020204" pitchFamily="34" charset="0"/>
              </a:defRPr>
            </a:lvl7pPr>
            <a:lvl8pPr marL="3429000" indent="-322263" eaLnBrk="0" fontAlgn="base" hangingPunct="0">
              <a:spcBef>
                <a:spcPct val="20000"/>
              </a:spcBef>
              <a:spcAft>
                <a:spcPct val="0"/>
              </a:spcAft>
              <a:buChar char="»"/>
              <a:defRPr>
                <a:solidFill>
                  <a:srgbClr val="00AAD2"/>
                </a:solidFill>
                <a:latin typeface="Arial" panose="020B0604020202020204" pitchFamily="34" charset="0"/>
              </a:defRPr>
            </a:lvl8pPr>
            <a:lvl9pPr marL="3886200" indent="-322263" eaLnBrk="0" fontAlgn="base" hangingPunct="0">
              <a:spcBef>
                <a:spcPct val="20000"/>
              </a:spcBef>
              <a:spcAft>
                <a:spcPct val="0"/>
              </a:spcAft>
              <a:buChar char="»"/>
              <a:defRPr>
                <a:solidFill>
                  <a:srgbClr val="00AAD2"/>
                </a:solidFill>
                <a:latin typeface="Arial" panose="020B0604020202020204" pitchFamily="34" charset="0"/>
              </a:defRPr>
            </a:lvl9pPr>
          </a:lstStyle>
          <a:p>
            <a:pPr eaLnBrk="1" hangingPunct="1">
              <a:spcBef>
                <a:spcPct val="0"/>
              </a:spcBef>
              <a:buFontTx/>
              <a:buNone/>
            </a:pPr>
            <a:fld id="{3E4F1D41-5616-45B5-B59E-4F5A4B995134}" type="slidenum">
              <a:rPr lang="en-US" altLang="en-US" sz="1800">
                <a:solidFill>
                  <a:srgbClr val="4D4D4D"/>
                </a:solidFill>
                <a:cs typeface="Arial" panose="020B0604020202020204" pitchFamily="34" charset="0"/>
              </a:rPr>
              <a:pPr eaLnBrk="1" hangingPunct="1">
                <a:spcBef>
                  <a:spcPct val="0"/>
                </a:spcBef>
                <a:buFontTx/>
                <a:buNone/>
              </a:pPr>
              <a:t>6</a:t>
            </a:fld>
            <a:endParaRPr lang="en-US" altLang="en-US" sz="1800">
              <a:solidFill>
                <a:srgbClr val="4D4D4D"/>
              </a:solidFill>
              <a:cs typeface="Arial" panose="020B0604020202020204" pitchFamily="34" charset="0"/>
            </a:endParaRPr>
          </a:p>
        </p:txBody>
      </p:sp>
    </p:spTree>
  </p:cSld>
  <p:clrMapOvr>
    <a:masterClrMapping/>
  </p:clrMapOvr>
  <p:transition spd="slow"/>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0050" name="Picture 7"/>
          <p:cNvPicPr>
            <a:picLocks noChangeAspect="1"/>
          </p:cNvPicPr>
          <p:nvPr/>
        </p:nvPicPr>
        <p:blipFill>
          <a:blip r:embed="rId3">
            <a:extLst>
              <a:ext uri="{28A0092B-C50C-407E-A947-70E740481C1C}">
                <a14:useLocalDpi xmlns:a14="http://schemas.microsoft.com/office/drawing/2010/main" val="0"/>
              </a:ext>
            </a:extLst>
          </a:blip>
          <a:srcRect r="10242"/>
          <a:stretch>
            <a:fillRect/>
          </a:stretch>
        </p:blipFill>
        <p:spPr bwMode="auto">
          <a:xfrm>
            <a:off x="3810000" y="3273425"/>
            <a:ext cx="4905375" cy="3459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0051" name="Title 1"/>
          <p:cNvSpPr>
            <a:spLocks noGrp="1"/>
          </p:cNvSpPr>
          <p:nvPr>
            <p:ph type="title"/>
          </p:nvPr>
        </p:nvSpPr>
        <p:spPr>
          <a:xfrm>
            <a:off x="519113" y="685800"/>
            <a:ext cx="8382000" cy="762000"/>
          </a:xfrm>
        </p:spPr>
        <p:txBody>
          <a:bodyPr/>
          <a:lstStyle/>
          <a:p>
            <a:pPr eaLnBrk="1" hangingPunct="1"/>
            <a:r>
              <a:rPr lang="en-US" altLang="en-US" sz="3600" b="0" smtClean="0">
                <a:solidFill>
                  <a:srgbClr val="00B0F0"/>
                </a:solidFill>
                <a:cs typeface="Arial" panose="020B0604020202020204" pitchFamily="34" charset="0"/>
              </a:rPr>
              <a:t>Internal rate of return (IRR) </a:t>
            </a:r>
            <a:endParaRPr lang="en-CA" altLang="en-US" sz="3600" b="0" smtClean="0">
              <a:solidFill>
                <a:srgbClr val="00B0F0"/>
              </a:solidFill>
              <a:cs typeface="Arial" panose="020B0604020202020204" pitchFamily="34" charset="0"/>
            </a:endParaRPr>
          </a:p>
        </p:txBody>
      </p:sp>
      <p:sp>
        <p:nvSpPr>
          <p:cNvPr id="130052" name="Rectangle 5"/>
          <p:cNvSpPr>
            <a:spLocks noChangeArrowheads="1"/>
          </p:cNvSpPr>
          <p:nvPr/>
        </p:nvSpPr>
        <p:spPr bwMode="auto">
          <a:xfrm>
            <a:off x="457200" y="1447800"/>
            <a:ext cx="8258175" cy="1570038"/>
          </a:xfrm>
          <a:prstGeom prst="rect">
            <a:avLst/>
          </a:prstGeom>
          <a:solidFill>
            <a:schemeClr val="bg1">
              <a:alpha val="83136"/>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algn="ctr"/>
            <a:r>
              <a:rPr lang="en-US" altLang="en-US" sz="3200">
                <a:solidFill>
                  <a:srgbClr val="002060"/>
                </a:solidFill>
                <a:latin typeface="Arial" panose="020B0604020202020204" pitchFamily="34" charset="0"/>
                <a:cs typeface="Arial" panose="020B0604020202020204" pitchFamily="34" charset="0"/>
              </a:rPr>
              <a:t>the rate of discount that makes the net present value of the </a:t>
            </a:r>
            <a:r>
              <a:rPr lang="en-US" altLang="en-US" sz="3200">
                <a:solidFill>
                  <a:srgbClr val="FF6600"/>
                </a:solidFill>
                <a:latin typeface="Arial" panose="020B0604020202020204" pitchFamily="34" charset="0"/>
                <a:cs typeface="Arial" panose="020B0604020202020204" pitchFamily="34" charset="0"/>
              </a:rPr>
              <a:t>benefits</a:t>
            </a:r>
            <a:r>
              <a:rPr lang="en-US" altLang="en-US" sz="3200">
                <a:solidFill>
                  <a:srgbClr val="002060"/>
                </a:solidFill>
                <a:latin typeface="Arial" panose="020B0604020202020204" pitchFamily="34" charset="0"/>
                <a:cs typeface="Arial" panose="020B0604020202020204" pitchFamily="34" charset="0"/>
              </a:rPr>
              <a:t> minus the net present value of </a:t>
            </a:r>
            <a:r>
              <a:rPr lang="en-US" altLang="en-US" sz="3200">
                <a:solidFill>
                  <a:srgbClr val="FF6600"/>
                </a:solidFill>
                <a:latin typeface="Arial" panose="020B0604020202020204" pitchFamily="34" charset="0"/>
                <a:cs typeface="Arial" panose="020B0604020202020204" pitchFamily="34" charset="0"/>
              </a:rPr>
              <a:t>costs </a:t>
            </a:r>
            <a:r>
              <a:rPr lang="en-US" altLang="en-US" sz="3200">
                <a:solidFill>
                  <a:srgbClr val="002060"/>
                </a:solidFill>
                <a:latin typeface="Arial" panose="020B0604020202020204" pitchFamily="34" charset="0"/>
                <a:cs typeface="Arial" panose="020B0604020202020204" pitchFamily="34" charset="0"/>
              </a:rPr>
              <a:t>equal to </a:t>
            </a:r>
            <a:r>
              <a:rPr lang="en-US" altLang="en-US" sz="3200">
                <a:solidFill>
                  <a:srgbClr val="FF6600"/>
                </a:solidFill>
                <a:latin typeface="Arial" panose="020B0604020202020204" pitchFamily="34" charset="0"/>
                <a:cs typeface="Arial" panose="020B0604020202020204" pitchFamily="34" charset="0"/>
              </a:rPr>
              <a:t>zero </a:t>
            </a:r>
            <a:endParaRPr lang="en-CA" altLang="en-US" sz="3200">
              <a:solidFill>
                <a:srgbClr val="FF6600"/>
              </a:solidFill>
            </a:endParaRPr>
          </a:p>
        </p:txBody>
      </p:sp>
      <p:sp>
        <p:nvSpPr>
          <p:cNvPr id="130053" name="Slide Number Placeholder 2"/>
          <p:cNvSpPr txBox="1">
            <a:spLocks/>
          </p:cNvSpPr>
          <p:nvPr/>
        </p:nvSpPr>
        <p:spPr bwMode="auto">
          <a:xfrm>
            <a:off x="47625" y="6415088"/>
            <a:ext cx="790575"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309563">
              <a:spcBef>
                <a:spcPct val="20000"/>
              </a:spcBef>
              <a:buChar char="–"/>
              <a:defRPr>
                <a:solidFill>
                  <a:srgbClr val="00AAD2"/>
                </a:solidFill>
                <a:latin typeface="Arial" panose="020B0604020202020204" pitchFamily="34" charset="0"/>
              </a:defRPr>
            </a:lvl2pPr>
            <a:lvl3pPr indent="-327025">
              <a:spcBef>
                <a:spcPct val="20000"/>
              </a:spcBef>
              <a:buChar char="•"/>
              <a:defRPr>
                <a:solidFill>
                  <a:srgbClr val="00AAD2"/>
                </a:solidFill>
                <a:latin typeface="Arial" panose="020B0604020202020204" pitchFamily="34" charset="0"/>
              </a:defRPr>
            </a:lvl3pPr>
            <a:lvl4pPr marL="1262063" indent="-327025">
              <a:spcBef>
                <a:spcPct val="20000"/>
              </a:spcBef>
              <a:buChar char="–"/>
              <a:defRPr>
                <a:solidFill>
                  <a:srgbClr val="00AAD2"/>
                </a:solidFill>
                <a:latin typeface="Arial" panose="020B0604020202020204" pitchFamily="34" charset="0"/>
              </a:defRPr>
            </a:lvl4pPr>
            <a:lvl5pPr marL="2057400" indent="-322263">
              <a:spcBef>
                <a:spcPct val="20000"/>
              </a:spcBef>
              <a:buChar char="»"/>
              <a:defRPr>
                <a:solidFill>
                  <a:srgbClr val="00AAD2"/>
                </a:solidFill>
                <a:latin typeface="Arial" panose="020B0604020202020204" pitchFamily="34" charset="0"/>
              </a:defRPr>
            </a:lvl5pPr>
            <a:lvl6pPr marL="2514600" indent="-322263" eaLnBrk="0" fontAlgn="base" hangingPunct="0">
              <a:spcBef>
                <a:spcPct val="20000"/>
              </a:spcBef>
              <a:spcAft>
                <a:spcPct val="0"/>
              </a:spcAft>
              <a:buChar char="»"/>
              <a:defRPr>
                <a:solidFill>
                  <a:srgbClr val="00AAD2"/>
                </a:solidFill>
                <a:latin typeface="Arial" panose="020B0604020202020204" pitchFamily="34" charset="0"/>
              </a:defRPr>
            </a:lvl6pPr>
            <a:lvl7pPr marL="2971800" indent="-322263" eaLnBrk="0" fontAlgn="base" hangingPunct="0">
              <a:spcBef>
                <a:spcPct val="20000"/>
              </a:spcBef>
              <a:spcAft>
                <a:spcPct val="0"/>
              </a:spcAft>
              <a:buChar char="»"/>
              <a:defRPr>
                <a:solidFill>
                  <a:srgbClr val="00AAD2"/>
                </a:solidFill>
                <a:latin typeface="Arial" panose="020B0604020202020204" pitchFamily="34" charset="0"/>
              </a:defRPr>
            </a:lvl7pPr>
            <a:lvl8pPr marL="3429000" indent="-322263" eaLnBrk="0" fontAlgn="base" hangingPunct="0">
              <a:spcBef>
                <a:spcPct val="20000"/>
              </a:spcBef>
              <a:spcAft>
                <a:spcPct val="0"/>
              </a:spcAft>
              <a:buChar char="»"/>
              <a:defRPr>
                <a:solidFill>
                  <a:srgbClr val="00AAD2"/>
                </a:solidFill>
                <a:latin typeface="Arial" panose="020B0604020202020204" pitchFamily="34" charset="0"/>
              </a:defRPr>
            </a:lvl8pPr>
            <a:lvl9pPr marL="3886200" indent="-322263" eaLnBrk="0" fontAlgn="base" hangingPunct="0">
              <a:spcBef>
                <a:spcPct val="20000"/>
              </a:spcBef>
              <a:spcAft>
                <a:spcPct val="0"/>
              </a:spcAft>
              <a:buChar char="»"/>
              <a:defRPr>
                <a:solidFill>
                  <a:srgbClr val="00AAD2"/>
                </a:solidFill>
                <a:latin typeface="Arial" panose="020B0604020202020204" pitchFamily="34" charset="0"/>
              </a:defRPr>
            </a:lvl9pPr>
          </a:lstStyle>
          <a:p>
            <a:pPr eaLnBrk="1" hangingPunct="1">
              <a:spcBef>
                <a:spcPct val="0"/>
              </a:spcBef>
              <a:buFontTx/>
              <a:buNone/>
            </a:pPr>
            <a:fld id="{99F28AA8-5407-4684-8177-7748709F44E6}" type="slidenum">
              <a:rPr lang="en-US" altLang="en-US" sz="1800">
                <a:solidFill>
                  <a:srgbClr val="4D4D4D"/>
                </a:solidFill>
                <a:cs typeface="Arial" panose="020B0604020202020204" pitchFamily="34" charset="0"/>
              </a:rPr>
              <a:pPr eaLnBrk="1" hangingPunct="1">
                <a:spcBef>
                  <a:spcPct val="0"/>
                </a:spcBef>
                <a:buFontTx/>
                <a:buNone/>
              </a:pPr>
              <a:t>60</a:t>
            </a:fld>
            <a:endParaRPr lang="en-US" altLang="en-US" sz="1800">
              <a:solidFill>
                <a:srgbClr val="4D4D4D"/>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098" name="Picture 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43000" y="303213"/>
            <a:ext cx="7886700" cy="538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2099" name="Title 1"/>
          <p:cNvSpPr>
            <a:spLocks noGrp="1"/>
          </p:cNvSpPr>
          <p:nvPr>
            <p:ph type="title"/>
          </p:nvPr>
        </p:nvSpPr>
        <p:spPr>
          <a:xfrm>
            <a:off x="228600" y="303213"/>
            <a:ext cx="3962400" cy="687387"/>
          </a:xfrm>
          <a:solidFill>
            <a:schemeClr val="bg1"/>
          </a:solidFill>
        </p:spPr>
        <p:txBody>
          <a:bodyPr/>
          <a:lstStyle/>
          <a:p>
            <a:pPr eaLnBrk="1" hangingPunct="1"/>
            <a:r>
              <a:rPr lang="en-US" altLang="en-US" sz="3600" b="0" smtClean="0">
                <a:solidFill>
                  <a:srgbClr val="00B0F0"/>
                </a:solidFill>
                <a:cs typeface="Arial" panose="020B0604020202020204" pitchFamily="34" charset="0"/>
              </a:rPr>
              <a:t>Payback period</a:t>
            </a:r>
            <a:endParaRPr lang="en-CA" altLang="en-US" sz="3600" b="0" smtClean="0">
              <a:solidFill>
                <a:srgbClr val="00B0F0"/>
              </a:solidFill>
              <a:cs typeface="Arial" panose="020B0604020202020204" pitchFamily="34" charset="0"/>
            </a:endParaRPr>
          </a:p>
        </p:txBody>
      </p:sp>
      <p:sp>
        <p:nvSpPr>
          <p:cNvPr id="132100" name="Text Placeholder 2"/>
          <p:cNvSpPr>
            <a:spLocks noGrp="1"/>
          </p:cNvSpPr>
          <p:nvPr>
            <p:ph type="body" sz="half" idx="1"/>
          </p:nvPr>
        </p:nvSpPr>
        <p:spPr>
          <a:xfrm>
            <a:off x="5219700" y="303213"/>
            <a:ext cx="3810000" cy="3049587"/>
          </a:xfrm>
          <a:solidFill>
            <a:schemeClr val="bg1">
              <a:alpha val="79999"/>
            </a:schemeClr>
          </a:solidFill>
        </p:spPr>
        <p:txBody>
          <a:bodyPr/>
          <a:lstStyle/>
          <a:p>
            <a:pPr marL="0" indent="0" algn="r" eaLnBrk="1" hangingPunct="1">
              <a:buFontTx/>
              <a:buNone/>
            </a:pPr>
            <a:r>
              <a:rPr lang="en-US" altLang="en-US" sz="3200" smtClean="0">
                <a:solidFill>
                  <a:srgbClr val="002060"/>
                </a:solidFill>
                <a:cs typeface="Arial" panose="020B0604020202020204" pitchFamily="34" charset="0"/>
              </a:rPr>
              <a:t>the period of time required to </a:t>
            </a:r>
            <a:r>
              <a:rPr lang="en-US" altLang="en-US" sz="3200" smtClean="0">
                <a:solidFill>
                  <a:srgbClr val="FF6600"/>
                </a:solidFill>
                <a:cs typeface="Arial" panose="020B0604020202020204" pitchFamily="34" charset="0"/>
              </a:rPr>
              <a:t>recoup</a:t>
            </a:r>
            <a:r>
              <a:rPr lang="en-US" altLang="en-US" sz="3200" smtClean="0">
                <a:solidFill>
                  <a:srgbClr val="002060"/>
                </a:solidFill>
                <a:cs typeface="Arial" panose="020B0604020202020204" pitchFamily="34" charset="0"/>
              </a:rPr>
              <a:t> the funds expended in an investment, or to reach the </a:t>
            </a:r>
            <a:r>
              <a:rPr lang="en-US" altLang="en-US" sz="3200" smtClean="0">
                <a:solidFill>
                  <a:srgbClr val="FF6600"/>
                </a:solidFill>
                <a:cs typeface="Arial" panose="020B0604020202020204" pitchFamily="34" charset="0"/>
              </a:rPr>
              <a:t>break-even</a:t>
            </a:r>
            <a:r>
              <a:rPr lang="en-US" altLang="en-US" sz="3200" smtClean="0">
                <a:solidFill>
                  <a:srgbClr val="002060"/>
                </a:solidFill>
                <a:cs typeface="Arial" panose="020B0604020202020204" pitchFamily="34" charset="0"/>
              </a:rPr>
              <a:t> point.</a:t>
            </a:r>
          </a:p>
          <a:p>
            <a:pPr marL="0" indent="0" eaLnBrk="1" hangingPunct="1"/>
            <a:endParaRPr lang="en-US" altLang="en-US" sz="2800" smtClean="0">
              <a:solidFill>
                <a:srgbClr val="002060"/>
              </a:solidFill>
              <a:cs typeface="Arial" panose="020B0604020202020204" pitchFamily="34" charset="0"/>
            </a:endParaRPr>
          </a:p>
          <a:p>
            <a:pPr marL="0" indent="0" eaLnBrk="1" hangingPunct="1"/>
            <a:endParaRPr lang="en-CA" altLang="en-US" sz="2800" smtClean="0">
              <a:solidFill>
                <a:srgbClr val="002060"/>
              </a:solidFill>
            </a:endParaRPr>
          </a:p>
        </p:txBody>
      </p:sp>
      <p:sp>
        <p:nvSpPr>
          <p:cNvPr id="132101" name="Slide Number Placeholder 2"/>
          <p:cNvSpPr txBox="1">
            <a:spLocks/>
          </p:cNvSpPr>
          <p:nvPr/>
        </p:nvSpPr>
        <p:spPr bwMode="auto">
          <a:xfrm>
            <a:off x="47625" y="6415088"/>
            <a:ext cx="790575"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309563">
              <a:spcBef>
                <a:spcPct val="20000"/>
              </a:spcBef>
              <a:buChar char="–"/>
              <a:defRPr>
                <a:solidFill>
                  <a:srgbClr val="00AAD2"/>
                </a:solidFill>
                <a:latin typeface="Arial" panose="020B0604020202020204" pitchFamily="34" charset="0"/>
              </a:defRPr>
            </a:lvl2pPr>
            <a:lvl3pPr indent="-327025">
              <a:spcBef>
                <a:spcPct val="20000"/>
              </a:spcBef>
              <a:buChar char="•"/>
              <a:defRPr>
                <a:solidFill>
                  <a:srgbClr val="00AAD2"/>
                </a:solidFill>
                <a:latin typeface="Arial" panose="020B0604020202020204" pitchFamily="34" charset="0"/>
              </a:defRPr>
            </a:lvl3pPr>
            <a:lvl4pPr marL="1262063" indent="-327025">
              <a:spcBef>
                <a:spcPct val="20000"/>
              </a:spcBef>
              <a:buChar char="–"/>
              <a:defRPr>
                <a:solidFill>
                  <a:srgbClr val="00AAD2"/>
                </a:solidFill>
                <a:latin typeface="Arial" panose="020B0604020202020204" pitchFamily="34" charset="0"/>
              </a:defRPr>
            </a:lvl4pPr>
            <a:lvl5pPr marL="2057400" indent="-322263">
              <a:spcBef>
                <a:spcPct val="20000"/>
              </a:spcBef>
              <a:buChar char="»"/>
              <a:defRPr>
                <a:solidFill>
                  <a:srgbClr val="00AAD2"/>
                </a:solidFill>
                <a:latin typeface="Arial" panose="020B0604020202020204" pitchFamily="34" charset="0"/>
              </a:defRPr>
            </a:lvl5pPr>
            <a:lvl6pPr marL="2514600" indent="-322263" eaLnBrk="0" fontAlgn="base" hangingPunct="0">
              <a:spcBef>
                <a:spcPct val="20000"/>
              </a:spcBef>
              <a:spcAft>
                <a:spcPct val="0"/>
              </a:spcAft>
              <a:buChar char="»"/>
              <a:defRPr>
                <a:solidFill>
                  <a:srgbClr val="00AAD2"/>
                </a:solidFill>
                <a:latin typeface="Arial" panose="020B0604020202020204" pitchFamily="34" charset="0"/>
              </a:defRPr>
            </a:lvl6pPr>
            <a:lvl7pPr marL="2971800" indent="-322263" eaLnBrk="0" fontAlgn="base" hangingPunct="0">
              <a:spcBef>
                <a:spcPct val="20000"/>
              </a:spcBef>
              <a:spcAft>
                <a:spcPct val="0"/>
              </a:spcAft>
              <a:buChar char="»"/>
              <a:defRPr>
                <a:solidFill>
                  <a:srgbClr val="00AAD2"/>
                </a:solidFill>
                <a:latin typeface="Arial" panose="020B0604020202020204" pitchFamily="34" charset="0"/>
              </a:defRPr>
            </a:lvl7pPr>
            <a:lvl8pPr marL="3429000" indent="-322263" eaLnBrk="0" fontAlgn="base" hangingPunct="0">
              <a:spcBef>
                <a:spcPct val="20000"/>
              </a:spcBef>
              <a:spcAft>
                <a:spcPct val="0"/>
              </a:spcAft>
              <a:buChar char="»"/>
              <a:defRPr>
                <a:solidFill>
                  <a:srgbClr val="00AAD2"/>
                </a:solidFill>
                <a:latin typeface="Arial" panose="020B0604020202020204" pitchFamily="34" charset="0"/>
              </a:defRPr>
            </a:lvl8pPr>
            <a:lvl9pPr marL="3886200" indent="-322263" eaLnBrk="0" fontAlgn="base" hangingPunct="0">
              <a:spcBef>
                <a:spcPct val="20000"/>
              </a:spcBef>
              <a:spcAft>
                <a:spcPct val="0"/>
              </a:spcAft>
              <a:buChar char="»"/>
              <a:defRPr>
                <a:solidFill>
                  <a:srgbClr val="00AAD2"/>
                </a:solidFill>
                <a:latin typeface="Arial" panose="020B0604020202020204" pitchFamily="34" charset="0"/>
              </a:defRPr>
            </a:lvl9pPr>
          </a:lstStyle>
          <a:p>
            <a:pPr eaLnBrk="1" hangingPunct="1">
              <a:spcBef>
                <a:spcPct val="0"/>
              </a:spcBef>
              <a:buFontTx/>
              <a:buNone/>
            </a:pPr>
            <a:fld id="{F1D58989-8988-47B9-B9C9-8CB99F084F83}" type="slidenum">
              <a:rPr lang="en-US" altLang="en-US" sz="1800">
                <a:solidFill>
                  <a:srgbClr val="4D4D4D"/>
                </a:solidFill>
                <a:cs typeface="Arial" panose="020B0604020202020204" pitchFamily="34" charset="0"/>
              </a:rPr>
              <a:pPr eaLnBrk="1" hangingPunct="1">
                <a:spcBef>
                  <a:spcPct val="0"/>
                </a:spcBef>
                <a:buFontTx/>
                <a:buNone/>
              </a:pPr>
              <a:t>61</a:t>
            </a:fld>
            <a:endParaRPr lang="en-US" altLang="en-US" sz="1800">
              <a:solidFill>
                <a:srgbClr val="4D4D4D"/>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Title 1"/>
          <p:cNvSpPr>
            <a:spLocks noGrp="1"/>
          </p:cNvSpPr>
          <p:nvPr>
            <p:ph type="title"/>
          </p:nvPr>
        </p:nvSpPr>
        <p:spPr>
          <a:xfrm>
            <a:off x="554038" y="685800"/>
            <a:ext cx="7772400" cy="914400"/>
          </a:xfrm>
        </p:spPr>
        <p:txBody>
          <a:bodyPr/>
          <a:lstStyle/>
          <a:p>
            <a:pPr eaLnBrk="1" hangingPunct="1"/>
            <a:r>
              <a:rPr lang="en-US" altLang="en-US" sz="3600" b="0" smtClean="0">
                <a:solidFill>
                  <a:srgbClr val="00B0F0"/>
                </a:solidFill>
                <a:cs typeface="Arial" panose="020B0604020202020204" pitchFamily="34" charset="0"/>
              </a:rPr>
              <a:t>NPV/ Cost</a:t>
            </a:r>
            <a:endParaRPr lang="en-CA" altLang="en-US" sz="3600" b="0" smtClean="0">
              <a:solidFill>
                <a:srgbClr val="00B0F0"/>
              </a:solidFill>
              <a:cs typeface="Arial" panose="020B0604020202020204" pitchFamily="34" charset="0"/>
            </a:endParaRPr>
          </a:p>
        </p:txBody>
      </p:sp>
      <p:sp>
        <p:nvSpPr>
          <p:cNvPr id="134147" name="Rectangle 5"/>
          <p:cNvSpPr>
            <a:spLocks noChangeArrowheads="1"/>
          </p:cNvSpPr>
          <p:nvPr/>
        </p:nvSpPr>
        <p:spPr bwMode="auto">
          <a:xfrm>
            <a:off x="457200" y="1752600"/>
            <a:ext cx="4124325"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a:buClr>
                <a:schemeClr val="accent2"/>
              </a:buClr>
            </a:pPr>
            <a:r>
              <a:rPr lang="en-US" altLang="en-US" sz="4000">
                <a:solidFill>
                  <a:srgbClr val="002060"/>
                </a:solidFill>
                <a:latin typeface="Arial" panose="020B0604020202020204" pitchFamily="34" charset="0"/>
                <a:cs typeface="Arial" panose="020B0604020202020204" pitchFamily="34" charset="0"/>
              </a:rPr>
              <a:t>Net present value </a:t>
            </a:r>
          </a:p>
        </p:txBody>
      </p:sp>
      <p:sp>
        <p:nvSpPr>
          <p:cNvPr id="134148" name="Rectangle 8"/>
          <p:cNvSpPr>
            <a:spLocks noChangeArrowheads="1"/>
          </p:cNvSpPr>
          <p:nvPr/>
        </p:nvSpPr>
        <p:spPr bwMode="auto">
          <a:xfrm>
            <a:off x="3276600" y="3962400"/>
            <a:ext cx="5114925"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algn="r">
              <a:buClr>
                <a:schemeClr val="accent2"/>
              </a:buClr>
            </a:pPr>
            <a:r>
              <a:rPr lang="en-US" altLang="en-US" sz="4000">
                <a:solidFill>
                  <a:srgbClr val="002060"/>
                </a:solidFill>
                <a:latin typeface="Arial" panose="020B0604020202020204" pitchFamily="34" charset="0"/>
                <a:cs typeface="Arial" panose="020B0604020202020204" pitchFamily="34" charset="0"/>
              </a:rPr>
              <a:t>present value of investment costs</a:t>
            </a:r>
          </a:p>
        </p:txBody>
      </p:sp>
      <p:sp>
        <p:nvSpPr>
          <p:cNvPr id="10" name="Division 9"/>
          <p:cNvSpPr/>
          <p:nvPr/>
        </p:nvSpPr>
        <p:spPr>
          <a:xfrm>
            <a:off x="2990850" y="2895600"/>
            <a:ext cx="3028950" cy="914400"/>
          </a:xfrm>
          <a:prstGeom prst="mathDivide">
            <a:avLst/>
          </a:prstGeom>
          <a:solidFill>
            <a:srgbClr val="FF6600"/>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b="1">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134150" name="Slide Number Placeholder 2"/>
          <p:cNvSpPr txBox="1">
            <a:spLocks/>
          </p:cNvSpPr>
          <p:nvPr/>
        </p:nvSpPr>
        <p:spPr bwMode="auto">
          <a:xfrm>
            <a:off x="47625" y="6415088"/>
            <a:ext cx="790575"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309563">
              <a:spcBef>
                <a:spcPct val="20000"/>
              </a:spcBef>
              <a:buChar char="–"/>
              <a:defRPr>
                <a:solidFill>
                  <a:srgbClr val="00AAD2"/>
                </a:solidFill>
                <a:latin typeface="Arial" panose="020B0604020202020204" pitchFamily="34" charset="0"/>
              </a:defRPr>
            </a:lvl2pPr>
            <a:lvl3pPr indent="-327025">
              <a:spcBef>
                <a:spcPct val="20000"/>
              </a:spcBef>
              <a:buChar char="•"/>
              <a:defRPr>
                <a:solidFill>
                  <a:srgbClr val="00AAD2"/>
                </a:solidFill>
                <a:latin typeface="Arial" panose="020B0604020202020204" pitchFamily="34" charset="0"/>
              </a:defRPr>
            </a:lvl3pPr>
            <a:lvl4pPr marL="1262063" indent="-327025">
              <a:spcBef>
                <a:spcPct val="20000"/>
              </a:spcBef>
              <a:buChar char="–"/>
              <a:defRPr>
                <a:solidFill>
                  <a:srgbClr val="00AAD2"/>
                </a:solidFill>
                <a:latin typeface="Arial" panose="020B0604020202020204" pitchFamily="34" charset="0"/>
              </a:defRPr>
            </a:lvl4pPr>
            <a:lvl5pPr marL="2057400" indent="-322263">
              <a:spcBef>
                <a:spcPct val="20000"/>
              </a:spcBef>
              <a:buChar char="»"/>
              <a:defRPr>
                <a:solidFill>
                  <a:srgbClr val="00AAD2"/>
                </a:solidFill>
                <a:latin typeface="Arial" panose="020B0604020202020204" pitchFamily="34" charset="0"/>
              </a:defRPr>
            </a:lvl5pPr>
            <a:lvl6pPr marL="2514600" indent="-322263" eaLnBrk="0" fontAlgn="base" hangingPunct="0">
              <a:spcBef>
                <a:spcPct val="20000"/>
              </a:spcBef>
              <a:spcAft>
                <a:spcPct val="0"/>
              </a:spcAft>
              <a:buChar char="»"/>
              <a:defRPr>
                <a:solidFill>
                  <a:srgbClr val="00AAD2"/>
                </a:solidFill>
                <a:latin typeface="Arial" panose="020B0604020202020204" pitchFamily="34" charset="0"/>
              </a:defRPr>
            </a:lvl6pPr>
            <a:lvl7pPr marL="2971800" indent="-322263" eaLnBrk="0" fontAlgn="base" hangingPunct="0">
              <a:spcBef>
                <a:spcPct val="20000"/>
              </a:spcBef>
              <a:spcAft>
                <a:spcPct val="0"/>
              </a:spcAft>
              <a:buChar char="»"/>
              <a:defRPr>
                <a:solidFill>
                  <a:srgbClr val="00AAD2"/>
                </a:solidFill>
                <a:latin typeface="Arial" panose="020B0604020202020204" pitchFamily="34" charset="0"/>
              </a:defRPr>
            </a:lvl7pPr>
            <a:lvl8pPr marL="3429000" indent="-322263" eaLnBrk="0" fontAlgn="base" hangingPunct="0">
              <a:spcBef>
                <a:spcPct val="20000"/>
              </a:spcBef>
              <a:spcAft>
                <a:spcPct val="0"/>
              </a:spcAft>
              <a:buChar char="»"/>
              <a:defRPr>
                <a:solidFill>
                  <a:srgbClr val="00AAD2"/>
                </a:solidFill>
                <a:latin typeface="Arial" panose="020B0604020202020204" pitchFamily="34" charset="0"/>
              </a:defRPr>
            </a:lvl8pPr>
            <a:lvl9pPr marL="3886200" indent="-322263" eaLnBrk="0" fontAlgn="base" hangingPunct="0">
              <a:spcBef>
                <a:spcPct val="20000"/>
              </a:spcBef>
              <a:spcAft>
                <a:spcPct val="0"/>
              </a:spcAft>
              <a:buChar char="»"/>
              <a:defRPr>
                <a:solidFill>
                  <a:srgbClr val="00AAD2"/>
                </a:solidFill>
                <a:latin typeface="Arial" panose="020B0604020202020204" pitchFamily="34" charset="0"/>
              </a:defRPr>
            </a:lvl9pPr>
          </a:lstStyle>
          <a:p>
            <a:pPr eaLnBrk="1" hangingPunct="1">
              <a:spcBef>
                <a:spcPct val="0"/>
              </a:spcBef>
              <a:buFontTx/>
              <a:buNone/>
            </a:pPr>
            <a:fld id="{A0077EF3-9723-464C-BB63-76166E8CFB59}" type="slidenum">
              <a:rPr lang="en-US" altLang="en-US" sz="1800">
                <a:solidFill>
                  <a:srgbClr val="4D4D4D"/>
                </a:solidFill>
                <a:cs typeface="Arial" panose="020B0604020202020204" pitchFamily="34" charset="0"/>
              </a:rPr>
              <a:pPr eaLnBrk="1" hangingPunct="1">
                <a:spcBef>
                  <a:spcPct val="0"/>
                </a:spcBef>
                <a:buFontTx/>
                <a:buNone/>
              </a:pPr>
              <a:t>62</a:t>
            </a:fld>
            <a:endParaRPr lang="en-US" altLang="en-US" sz="1800">
              <a:solidFill>
                <a:srgbClr val="4D4D4D"/>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Title 1"/>
          <p:cNvSpPr>
            <a:spLocks noGrp="1"/>
          </p:cNvSpPr>
          <p:nvPr>
            <p:ph type="title"/>
          </p:nvPr>
        </p:nvSpPr>
        <p:spPr>
          <a:xfrm>
            <a:off x="609600" y="844550"/>
            <a:ext cx="4267200" cy="762000"/>
          </a:xfrm>
        </p:spPr>
        <p:txBody>
          <a:bodyPr/>
          <a:lstStyle/>
          <a:p>
            <a:pPr eaLnBrk="1" hangingPunct="1"/>
            <a:r>
              <a:rPr lang="en-US" altLang="en-US" sz="3600" b="0" smtClean="0">
                <a:solidFill>
                  <a:srgbClr val="00B0F0"/>
                </a:solidFill>
                <a:cs typeface="Arial" panose="020B0604020202020204" pitchFamily="34" charset="0"/>
              </a:rPr>
              <a:t>Sunk costs </a:t>
            </a:r>
            <a:endParaRPr lang="en-CA" altLang="en-US" sz="3600" b="0" smtClean="0">
              <a:solidFill>
                <a:srgbClr val="00B0F0"/>
              </a:solidFill>
            </a:endParaRPr>
          </a:p>
        </p:txBody>
      </p:sp>
      <p:sp>
        <p:nvSpPr>
          <p:cNvPr id="136195" name="Text Placeholder 2"/>
          <p:cNvSpPr>
            <a:spLocks noGrp="1"/>
          </p:cNvSpPr>
          <p:nvPr>
            <p:ph type="body" sz="half" idx="1"/>
          </p:nvPr>
        </p:nvSpPr>
        <p:spPr>
          <a:xfrm>
            <a:off x="533400" y="1752600"/>
            <a:ext cx="3124200" cy="2663825"/>
          </a:xfrm>
        </p:spPr>
        <p:txBody>
          <a:bodyPr/>
          <a:lstStyle/>
          <a:p>
            <a:pPr marL="0" indent="0" eaLnBrk="1" hangingPunct="1">
              <a:buFontTx/>
              <a:buNone/>
            </a:pPr>
            <a:r>
              <a:rPr lang="en-US" altLang="en-US" sz="3200" smtClean="0">
                <a:solidFill>
                  <a:srgbClr val="002060"/>
                </a:solidFill>
                <a:cs typeface="Arial" panose="020B0604020202020204" pitchFamily="34" charset="0"/>
              </a:rPr>
              <a:t>Expenditures that have occurred in the </a:t>
            </a:r>
            <a:r>
              <a:rPr lang="en-US" altLang="en-US" sz="3200" smtClean="0">
                <a:solidFill>
                  <a:srgbClr val="FF6600"/>
                </a:solidFill>
                <a:cs typeface="Arial" panose="020B0604020202020204" pitchFamily="34" charset="0"/>
              </a:rPr>
              <a:t>past </a:t>
            </a:r>
            <a:r>
              <a:rPr lang="en-US" altLang="en-US" sz="3200" smtClean="0">
                <a:solidFill>
                  <a:srgbClr val="002060"/>
                </a:solidFill>
                <a:cs typeface="Arial" panose="020B0604020202020204" pitchFamily="34" charset="0"/>
              </a:rPr>
              <a:t>and are not recoverable. </a:t>
            </a:r>
          </a:p>
          <a:p>
            <a:pPr marL="0" indent="0" eaLnBrk="1" hangingPunct="1"/>
            <a:endParaRPr lang="en-CA" altLang="en-US" sz="3200" smtClean="0">
              <a:solidFill>
                <a:srgbClr val="002060"/>
              </a:solidFill>
            </a:endParaRPr>
          </a:p>
        </p:txBody>
      </p:sp>
      <p:sp>
        <p:nvSpPr>
          <p:cNvPr id="136196" name="Rectangle 4"/>
          <p:cNvSpPr>
            <a:spLocks noChangeArrowheads="1"/>
          </p:cNvSpPr>
          <p:nvPr/>
        </p:nvSpPr>
        <p:spPr bwMode="auto">
          <a:xfrm>
            <a:off x="4344988" y="4856163"/>
            <a:ext cx="42672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algn="r"/>
            <a:r>
              <a:rPr lang="en-US" altLang="en-US" sz="3200">
                <a:solidFill>
                  <a:srgbClr val="002060"/>
                </a:solidFill>
                <a:latin typeface="Arial" panose="020B0604020202020204" pitchFamily="34" charset="0"/>
                <a:cs typeface="Arial" panose="020B0604020202020204" pitchFamily="34" charset="0"/>
              </a:rPr>
              <a:t>They are </a:t>
            </a:r>
            <a:r>
              <a:rPr lang="en-US" altLang="en-US" sz="3200">
                <a:solidFill>
                  <a:srgbClr val="FF6600"/>
                </a:solidFill>
                <a:latin typeface="Arial" panose="020B0604020202020204" pitchFamily="34" charset="0"/>
                <a:cs typeface="Arial" panose="020B0604020202020204" pitchFamily="34" charset="0"/>
              </a:rPr>
              <a:t>not relevant.</a:t>
            </a:r>
            <a:endParaRPr lang="en-CA" altLang="en-US" sz="3200">
              <a:solidFill>
                <a:srgbClr val="FF6600"/>
              </a:solidFill>
              <a:latin typeface="Arial" panose="020B0604020202020204" pitchFamily="34" charset="0"/>
              <a:cs typeface="Arial" panose="020B0604020202020204" pitchFamily="34" charset="0"/>
            </a:endParaRPr>
          </a:p>
        </p:txBody>
      </p:sp>
      <p:pic>
        <p:nvPicPr>
          <p:cNvPr id="136197" name="Picture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962400" y="1620838"/>
            <a:ext cx="4643438" cy="2646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6198" name="Slide Number Placeholder 2"/>
          <p:cNvSpPr txBox="1">
            <a:spLocks/>
          </p:cNvSpPr>
          <p:nvPr/>
        </p:nvSpPr>
        <p:spPr bwMode="auto">
          <a:xfrm>
            <a:off x="47625" y="6415088"/>
            <a:ext cx="790575"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309563">
              <a:spcBef>
                <a:spcPct val="20000"/>
              </a:spcBef>
              <a:buChar char="–"/>
              <a:defRPr>
                <a:solidFill>
                  <a:srgbClr val="00AAD2"/>
                </a:solidFill>
                <a:latin typeface="Arial" panose="020B0604020202020204" pitchFamily="34" charset="0"/>
              </a:defRPr>
            </a:lvl2pPr>
            <a:lvl3pPr indent="-327025">
              <a:spcBef>
                <a:spcPct val="20000"/>
              </a:spcBef>
              <a:buChar char="•"/>
              <a:defRPr>
                <a:solidFill>
                  <a:srgbClr val="00AAD2"/>
                </a:solidFill>
                <a:latin typeface="Arial" panose="020B0604020202020204" pitchFamily="34" charset="0"/>
              </a:defRPr>
            </a:lvl3pPr>
            <a:lvl4pPr marL="1262063" indent="-327025">
              <a:spcBef>
                <a:spcPct val="20000"/>
              </a:spcBef>
              <a:buChar char="–"/>
              <a:defRPr>
                <a:solidFill>
                  <a:srgbClr val="00AAD2"/>
                </a:solidFill>
                <a:latin typeface="Arial" panose="020B0604020202020204" pitchFamily="34" charset="0"/>
              </a:defRPr>
            </a:lvl4pPr>
            <a:lvl5pPr marL="2057400" indent="-322263">
              <a:spcBef>
                <a:spcPct val="20000"/>
              </a:spcBef>
              <a:buChar char="»"/>
              <a:defRPr>
                <a:solidFill>
                  <a:srgbClr val="00AAD2"/>
                </a:solidFill>
                <a:latin typeface="Arial" panose="020B0604020202020204" pitchFamily="34" charset="0"/>
              </a:defRPr>
            </a:lvl5pPr>
            <a:lvl6pPr marL="2514600" indent="-322263" eaLnBrk="0" fontAlgn="base" hangingPunct="0">
              <a:spcBef>
                <a:spcPct val="20000"/>
              </a:spcBef>
              <a:spcAft>
                <a:spcPct val="0"/>
              </a:spcAft>
              <a:buChar char="»"/>
              <a:defRPr>
                <a:solidFill>
                  <a:srgbClr val="00AAD2"/>
                </a:solidFill>
                <a:latin typeface="Arial" panose="020B0604020202020204" pitchFamily="34" charset="0"/>
              </a:defRPr>
            </a:lvl6pPr>
            <a:lvl7pPr marL="2971800" indent="-322263" eaLnBrk="0" fontAlgn="base" hangingPunct="0">
              <a:spcBef>
                <a:spcPct val="20000"/>
              </a:spcBef>
              <a:spcAft>
                <a:spcPct val="0"/>
              </a:spcAft>
              <a:buChar char="»"/>
              <a:defRPr>
                <a:solidFill>
                  <a:srgbClr val="00AAD2"/>
                </a:solidFill>
                <a:latin typeface="Arial" panose="020B0604020202020204" pitchFamily="34" charset="0"/>
              </a:defRPr>
            </a:lvl7pPr>
            <a:lvl8pPr marL="3429000" indent="-322263" eaLnBrk="0" fontAlgn="base" hangingPunct="0">
              <a:spcBef>
                <a:spcPct val="20000"/>
              </a:spcBef>
              <a:spcAft>
                <a:spcPct val="0"/>
              </a:spcAft>
              <a:buChar char="»"/>
              <a:defRPr>
                <a:solidFill>
                  <a:srgbClr val="00AAD2"/>
                </a:solidFill>
                <a:latin typeface="Arial" panose="020B0604020202020204" pitchFamily="34" charset="0"/>
              </a:defRPr>
            </a:lvl8pPr>
            <a:lvl9pPr marL="3886200" indent="-322263" eaLnBrk="0" fontAlgn="base" hangingPunct="0">
              <a:spcBef>
                <a:spcPct val="20000"/>
              </a:spcBef>
              <a:spcAft>
                <a:spcPct val="0"/>
              </a:spcAft>
              <a:buChar char="»"/>
              <a:defRPr>
                <a:solidFill>
                  <a:srgbClr val="00AAD2"/>
                </a:solidFill>
                <a:latin typeface="Arial" panose="020B0604020202020204" pitchFamily="34" charset="0"/>
              </a:defRPr>
            </a:lvl9pPr>
          </a:lstStyle>
          <a:p>
            <a:pPr eaLnBrk="1" hangingPunct="1">
              <a:spcBef>
                <a:spcPct val="0"/>
              </a:spcBef>
              <a:buFontTx/>
              <a:buNone/>
            </a:pPr>
            <a:fld id="{E9B74DD1-4FB1-4313-BCBE-6D0BBD65BCC0}" type="slidenum">
              <a:rPr lang="en-US" altLang="en-US" sz="1800">
                <a:solidFill>
                  <a:srgbClr val="4D4D4D"/>
                </a:solidFill>
                <a:cs typeface="Arial" panose="020B0604020202020204" pitchFamily="34" charset="0"/>
              </a:rPr>
              <a:pPr eaLnBrk="1" hangingPunct="1">
                <a:spcBef>
                  <a:spcPct val="0"/>
                </a:spcBef>
                <a:buFontTx/>
                <a:buNone/>
              </a:pPr>
              <a:t>63</a:t>
            </a:fld>
            <a:endParaRPr lang="en-US" altLang="en-US" sz="1800">
              <a:solidFill>
                <a:srgbClr val="4D4D4D"/>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Title 3"/>
          <p:cNvSpPr>
            <a:spLocks noGrp="1"/>
          </p:cNvSpPr>
          <p:nvPr>
            <p:ph type="ctrTitle"/>
          </p:nvPr>
        </p:nvSpPr>
        <p:spPr>
          <a:xfrm>
            <a:off x="471488" y="1676400"/>
            <a:ext cx="8348662" cy="1506538"/>
          </a:xfrm>
        </p:spPr>
        <p:txBody>
          <a:bodyPr/>
          <a:lstStyle/>
          <a:p>
            <a:pPr eaLnBrk="1" hangingPunct="1"/>
            <a:r>
              <a:rPr lang="en-US" altLang="en-US" smtClean="0"/>
              <a:t>Questions?</a:t>
            </a:r>
            <a:endParaRPr lang="en-CA" altLang="en-US" smtClean="0"/>
          </a:p>
        </p:txBody>
      </p:sp>
      <p:pic>
        <p:nvPicPr>
          <p:cNvPr id="138243"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575175" y="838200"/>
            <a:ext cx="4114800" cy="392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8244" name="Slide Number Placeholder 1"/>
          <p:cNvSpPr txBox="1">
            <a:spLocks/>
          </p:cNvSpPr>
          <p:nvPr/>
        </p:nvSpPr>
        <p:spPr bwMode="auto">
          <a:xfrm>
            <a:off x="152400" y="6356350"/>
            <a:ext cx="2133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2800">
                <a:solidFill>
                  <a:schemeClr val="tx1"/>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sz="2400">
                <a:solidFill>
                  <a:schemeClr val="tx1"/>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a:solidFill>
                  <a:schemeClr val="tx1"/>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a:solidFill>
                  <a:schemeClr val="tx1"/>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a:solidFill>
                  <a:schemeClr val="tx1"/>
                </a:solidFill>
                <a:latin typeface="Arial" panose="020B0604020202020204" pitchFamily="34" charset="0"/>
                <a:cs typeface="Arial" panose="020B0604020202020204" pitchFamily="34" charset="0"/>
              </a:defRPr>
            </a:lvl9pPr>
          </a:lstStyle>
          <a:p>
            <a:pPr>
              <a:spcBef>
                <a:spcPct val="0"/>
              </a:spcBef>
              <a:buFontTx/>
              <a:buNone/>
            </a:pPr>
            <a:fld id="{776A36DC-AEE6-4810-976D-41E5579BFEBC}" type="slidenum">
              <a:rPr lang="en-CA" altLang="en-US" sz="1800">
                <a:solidFill>
                  <a:srgbClr val="FFFFFF"/>
                </a:solidFill>
              </a:rPr>
              <a:pPr>
                <a:spcBef>
                  <a:spcPct val="0"/>
                </a:spcBef>
                <a:buFontTx/>
                <a:buNone/>
              </a:pPr>
              <a:t>64</a:t>
            </a:fld>
            <a:endParaRPr lang="en-CA" altLang="en-US" sz="1800">
              <a:solidFill>
                <a:srgbClr val="FFFFFF"/>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98814" y="3217282"/>
            <a:ext cx="4364186" cy="2497718"/>
          </a:xfrm>
          <a:prstGeom prst="rect">
            <a:avLst/>
          </a:prstGeom>
          <a:ln>
            <a:noFill/>
          </a:ln>
          <a:effectLst>
            <a:glow rad="127000">
              <a:schemeClr val="accent1"/>
            </a:glow>
            <a:outerShdw blurRad="50800" dist="50800" dir="5400000" algn="ctr" rotWithShape="0">
              <a:srgbClr val="000000"/>
            </a:outerShdw>
            <a:softEdge rad="0"/>
          </a:effectLst>
        </p:spPr>
      </p:pic>
      <p:sp>
        <p:nvSpPr>
          <p:cNvPr id="9219" name="Text Placeholder 2"/>
          <p:cNvSpPr>
            <a:spLocks noGrp="1"/>
          </p:cNvSpPr>
          <p:nvPr>
            <p:ph type="body" sz="half" idx="1"/>
          </p:nvPr>
        </p:nvSpPr>
        <p:spPr>
          <a:xfrm>
            <a:off x="304800" y="1524000"/>
            <a:ext cx="8458200" cy="4343400"/>
          </a:xfrm>
        </p:spPr>
        <p:txBody>
          <a:bodyPr/>
          <a:lstStyle/>
          <a:p>
            <a:pPr marL="228600" lvl="2" indent="-168275" eaLnBrk="1" hangingPunct="1">
              <a:buClr>
                <a:schemeClr val="tx1"/>
              </a:buClr>
              <a:defRPr/>
            </a:pPr>
            <a:r>
              <a:rPr lang="en-US" altLang="en-US" sz="2800" dirty="0" smtClean="0">
                <a:solidFill>
                  <a:srgbClr val="002060"/>
                </a:solidFill>
                <a:cs typeface="Arial" pitchFamily="34" charset="0"/>
              </a:rPr>
              <a:t>To select the most beneficial </a:t>
            </a:r>
            <a:r>
              <a:rPr lang="en-US" altLang="en-US" sz="2800" dirty="0" smtClean="0">
                <a:solidFill>
                  <a:srgbClr val="FF6600"/>
                </a:solidFill>
                <a:cs typeface="Arial" pitchFamily="34" charset="0"/>
              </a:rPr>
              <a:t>alternative</a:t>
            </a:r>
          </a:p>
          <a:p>
            <a:pPr marL="228600" lvl="2" indent="-168275" eaLnBrk="1" hangingPunct="1">
              <a:buClr>
                <a:schemeClr val="tx1"/>
              </a:buClr>
              <a:defRPr/>
            </a:pPr>
            <a:r>
              <a:rPr lang="en-US" altLang="en-US" sz="2800" dirty="0" smtClean="0">
                <a:solidFill>
                  <a:srgbClr val="002060"/>
                </a:solidFill>
                <a:cs typeface="Arial" pitchFamily="34" charset="0"/>
              </a:rPr>
              <a:t>To compare the </a:t>
            </a:r>
            <a:r>
              <a:rPr lang="en-US" altLang="en-US" sz="2800" dirty="0" smtClean="0">
                <a:solidFill>
                  <a:srgbClr val="FF6600"/>
                </a:solidFill>
                <a:cs typeface="Arial" pitchFamily="34" charset="0"/>
              </a:rPr>
              <a:t>long-term</a:t>
            </a:r>
            <a:r>
              <a:rPr lang="en-US" altLang="en-US" sz="2800" dirty="0" smtClean="0">
                <a:solidFill>
                  <a:srgbClr val="002060"/>
                </a:solidFill>
                <a:cs typeface="Arial" pitchFamily="34" charset="0"/>
              </a:rPr>
              <a:t> economic effects of improvements that may accomplish different objectives</a:t>
            </a:r>
          </a:p>
          <a:p>
            <a:pPr marL="228600" lvl="2" indent="-168275" eaLnBrk="1" hangingPunct="1">
              <a:buClr>
                <a:schemeClr val="tx1"/>
              </a:buClr>
              <a:defRPr/>
            </a:pPr>
            <a:r>
              <a:rPr lang="en-US" altLang="en-US" sz="2800" dirty="0" smtClean="0">
                <a:solidFill>
                  <a:srgbClr val="002060"/>
                </a:solidFill>
                <a:cs typeface="Arial" pitchFamily="34" charset="0"/>
              </a:rPr>
              <a:t>To compare </a:t>
            </a:r>
            <a:r>
              <a:rPr lang="en-US" altLang="en-US" sz="2800" dirty="0" smtClean="0">
                <a:solidFill>
                  <a:srgbClr val="FF6600"/>
                </a:solidFill>
                <a:cs typeface="Arial" pitchFamily="34" charset="0"/>
              </a:rPr>
              <a:t>projects</a:t>
            </a:r>
          </a:p>
          <a:p>
            <a:pPr marL="228600" lvl="2" indent="-168275" eaLnBrk="1" hangingPunct="1">
              <a:buClr>
                <a:schemeClr val="tx1"/>
              </a:buClr>
              <a:defRPr/>
            </a:pPr>
            <a:r>
              <a:rPr lang="en-US" altLang="en-US" sz="2800" dirty="0" smtClean="0">
                <a:solidFill>
                  <a:srgbClr val="002060"/>
                </a:solidFill>
                <a:cs typeface="Arial" pitchFamily="34" charset="0"/>
              </a:rPr>
              <a:t>To compare </a:t>
            </a:r>
            <a:r>
              <a:rPr lang="en-US" altLang="en-US" sz="2800" dirty="0" smtClean="0">
                <a:solidFill>
                  <a:srgbClr val="FF6600"/>
                </a:solidFill>
                <a:cs typeface="Arial" pitchFamily="34" charset="0"/>
              </a:rPr>
              <a:t>programs </a:t>
            </a:r>
          </a:p>
          <a:p>
            <a:pPr marL="60325" lvl="2" indent="0" eaLnBrk="1" hangingPunct="1">
              <a:buClr>
                <a:schemeClr val="tx1"/>
              </a:buClr>
              <a:buFontTx/>
              <a:buNone/>
              <a:defRPr/>
            </a:pPr>
            <a:r>
              <a:rPr lang="en-US" altLang="en-US" sz="2800" dirty="0" smtClean="0">
                <a:solidFill>
                  <a:srgbClr val="002060"/>
                </a:solidFill>
                <a:cs typeface="Arial" pitchFamily="34" charset="0"/>
              </a:rPr>
              <a:t>based on economic </a:t>
            </a:r>
          </a:p>
          <a:p>
            <a:pPr marL="60325" lvl="2" indent="0" eaLnBrk="1" hangingPunct="1">
              <a:buClr>
                <a:schemeClr val="tx1"/>
              </a:buClr>
              <a:buFontTx/>
              <a:buNone/>
              <a:defRPr/>
            </a:pPr>
            <a:r>
              <a:rPr lang="en-US" altLang="en-US" sz="2800" dirty="0" smtClean="0">
                <a:solidFill>
                  <a:srgbClr val="002060"/>
                </a:solidFill>
                <a:cs typeface="Arial" pitchFamily="34" charset="0"/>
              </a:rPr>
              <a:t>conditions</a:t>
            </a:r>
          </a:p>
        </p:txBody>
      </p:sp>
      <p:sp>
        <p:nvSpPr>
          <p:cNvPr id="24580" name="Rectangle 2"/>
          <p:cNvSpPr>
            <a:spLocks noGrp="1" noChangeArrowheads="1"/>
          </p:cNvSpPr>
          <p:nvPr>
            <p:ph type="title"/>
          </p:nvPr>
        </p:nvSpPr>
        <p:spPr>
          <a:xfrm>
            <a:off x="457200" y="381000"/>
            <a:ext cx="8153400" cy="762000"/>
          </a:xfrm>
        </p:spPr>
        <p:txBody>
          <a:bodyPr/>
          <a:lstStyle/>
          <a:p>
            <a:pPr marL="285750" indent="-285750" defTabSz="912813" eaLnBrk="1" hangingPunct="1"/>
            <a:r>
              <a:rPr kumimoji="1" lang="en-US" altLang="en-US" sz="3600" b="0" smtClean="0">
                <a:solidFill>
                  <a:srgbClr val="00B0F0"/>
                </a:solidFill>
                <a:cs typeface="Arial" panose="020B0604020202020204" pitchFamily="34" charset="0"/>
              </a:rPr>
              <a:t>B/C analysis can also be used:</a:t>
            </a:r>
            <a:endParaRPr lang="en-US" altLang="en-US" sz="3600" b="0" smtClean="0">
              <a:solidFill>
                <a:srgbClr val="00B0F0"/>
              </a:solidFill>
              <a:cs typeface="Arial" panose="020B0604020202020204" pitchFamily="34" charset="0"/>
            </a:endParaRPr>
          </a:p>
        </p:txBody>
      </p:sp>
      <p:sp>
        <p:nvSpPr>
          <p:cNvPr id="24581" name="Slide Number Placeholder 2"/>
          <p:cNvSpPr txBox="1">
            <a:spLocks/>
          </p:cNvSpPr>
          <p:nvPr/>
        </p:nvSpPr>
        <p:spPr bwMode="auto">
          <a:xfrm>
            <a:off x="47625" y="6415088"/>
            <a:ext cx="790575"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309563">
              <a:spcBef>
                <a:spcPct val="20000"/>
              </a:spcBef>
              <a:buChar char="–"/>
              <a:defRPr>
                <a:solidFill>
                  <a:srgbClr val="00AAD2"/>
                </a:solidFill>
                <a:latin typeface="Arial" panose="020B0604020202020204" pitchFamily="34" charset="0"/>
              </a:defRPr>
            </a:lvl2pPr>
            <a:lvl3pPr indent="-327025">
              <a:spcBef>
                <a:spcPct val="20000"/>
              </a:spcBef>
              <a:buChar char="•"/>
              <a:defRPr>
                <a:solidFill>
                  <a:srgbClr val="00AAD2"/>
                </a:solidFill>
                <a:latin typeface="Arial" panose="020B0604020202020204" pitchFamily="34" charset="0"/>
              </a:defRPr>
            </a:lvl3pPr>
            <a:lvl4pPr marL="1262063" indent="-327025">
              <a:spcBef>
                <a:spcPct val="20000"/>
              </a:spcBef>
              <a:buChar char="–"/>
              <a:defRPr>
                <a:solidFill>
                  <a:srgbClr val="00AAD2"/>
                </a:solidFill>
                <a:latin typeface="Arial" panose="020B0604020202020204" pitchFamily="34" charset="0"/>
              </a:defRPr>
            </a:lvl4pPr>
            <a:lvl5pPr marL="2057400" indent="-322263">
              <a:spcBef>
                <a:spcPct val="20000"/>
              </a:spcBef>
              <a:buChar char="»"/>
              <a:defRPr>
                <a:solidFill>
                  <a:srgbClr val="00AAD2"/>
                </a:solidFill>
                <a:latin typeface="Arial" panose="020B0604020202020204" pitchFamily="34" charset="0"/>
              </a:defRPr>
            </a:lvl5pPr>
            <a:lvl6pPr marL="2514600" indent="-322263" eaLnBrk="0" fontAlgn="base" hangingPunct="0">
              <a:spcBef>
                <a:spcPct val="20000"/>
              </a:spcBef>
              <a:spcAft>
                <a:spcPct val="0"/>
              </a:spcAft>
              <a:buChar char="»"/>
              <a:defRPr>
                <a:solidFill>
                  <a:srgbClr val="00AAD2"/>
                </a:solidFill>
                <a:latin typeface="Arial" panose="020B0604020202020204" pitchFamily="34" charset="0"/>
              </a:defRPr>
            </a:lvl6pPr>
            <a:lvl7pPr marL="2971800" indent="-322263" eaLnBrk="0" fontAlgn="base" hangingPunct="0">
              <a:spcBef>
                <a:spcPct val="20000"/>
              </a:spcBef>
              <a:spcAft>
                <a:spcPct val="0"/>
              </a:spcAft>
              <a:buChar char="»"/>
              <a:defRPr>
                <a:solidFill>
                  <a:srgbClr val="00AAD2"/>
                </a:solidFill>
                <a:latin typeface="Arial" panose="020B0604020202020204" pitchFamily="34" charset="0"/>
              </a:defRPr>
            </a:lvl7pPr>
            <a:lvl8pPr marL="3429000" indent="-322263" eaLnBrk="0" fontAlgn="base" hangingPunct="0">
              <a:spcBef>
                <a:spcPct val="20000"/>
              </a:spcBef>
              <a:spcAft>
                <a:spcPct val="0"/>
              </a:spcAft>
              <a:buChar char="»"/>
              <a:defRPr>
                <a:solidFill>
                  <a:srgbClr val="00AAD2"/>
                </a:solidFill>
                <a:latin typeface="Arial" panose="020B0604020202020204" pitchFamily="34" charset="0"/>
              </a:defRPr>
            </a:lvl8pPr>
            <a:lvl9pPr marL="3886200" indent="-322263" eaLnBrk="0" fontAlgn="base" hangingPunct="0">
              <a:spcBef>
                <a:spcPct val="20000"/>
              </a:spcBef>
              <a:spcAft>
                <a:spcPct val="0"/>
              </a:spcAft>
              <a:buChar char="»"/>
              <a:defRPr>
                <a:solidFill>
                  <a:srgbClr val="00AAD2"/>
                </a:solidFill>
                <a:latin typeface="Arial" panose="020B0604020202020204" pitchFamily="34" charset="0"/>
              </a:defRPr>
            </a:lvl9pPr>
          </a:lstStyle>
          <a:p>
            <a:pPr eaLnBrk="1" hangingPunct="1">
              <a:spcBef>
                <a:spcPct val="0"/>
              </a:spcBef>
              <a:buFontTx/>
              <a:buNone/>
            </a:pPr>
            <a:fld id="{4DD0D613-ABBA-4719-95DA-8E1C53584FCB}" type="slidenum">
              <a:rPr lang="en-US" altLang="en-US" sz="1800">
                <a:solidFill>
                  <a:srgbClr val="4D4D4D"/>
                </a:solidFill>
                <a:cs typeface="Arial" panose="020B0604020202020204" pitchFamily="34" charset="0"/>
              </a:rPr>
              <a:pPr eaLnBrk="1" hangingPunct="1">
                <a:spcBef>
                  <a:spcPct val="0"/>
                </a:spcBef>
                <a:buFontTx/>
                <a:buNone/>
              </a:pPr>
              <a:t>7</a:t>
            </a:fld>
            <a:endParaRPr lang="en-US" altLang="en-US" sz="1800">
              <a:solidFill>
                <a:srgbClr val="4D4D4D"/>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6626" name="Text Placeholder 2"/>
          <p:cNvSpPr>
            <a:spLocks noGrp="1"/>
          </p:cNvSpPr>
          <p:nvPr>
            <p:ph type="body" sz="half" idx="1"/>
          </p:nvPr>
        </p:nvSpPr>
        <p:spPr>
          <a:xfrm>
            <a:off x="457200" y="1676400"/>
            <a:ext cx="8077200" cy="3429000"/>
          </a:xfrm>
        </p:spPr>
        <p:txBody>
          <a:bodyPr/>
          <a:lstStyle/>
          <a:p>
            <a:pPr marL="228600" lvl="2" indent="-168275" eaLnBrk="1" hangingPunct="1">
              <a:buClr>
                <a:schemeClr val="tx1"/>
              </a:buClr>
            </a:pPr>
            <a:r>
              <a:rPr lang="en-US" altLang="en-US" sz="2800" smtClean="0">
                <a:solidFill>
                  <a:srgbClr val="002060"/>
                </a:solidFill>
                <a:cs typeface="Arial" panose="020B0604020202020204" pitchFamily="34" charset="0"/>
              </a:rPr>
              <a:t>A </a:t>
            </a:r>
            <a:r>
              <a:rPr lang="en-US" altLang="en-US" sz="2800" smtClean="0">
                <a:solidFill>
                  <a:srgbClr val="FF6600"/>
                </a:solidFill>
                <a:cs typeface="Arial" panose="020B0604020202020204" pitchFamily="34" charset="0"/>
              </a:rPr>
              <a:t>forecast</a:t>
            </a:r>
            <a:r>
              <a:rPr lang="en-US" altLang="en-US" sz="2800" smtClean="0">
                <a:solidFill>
                  <a:srgbClr val="002060"/>
                </a:solidFill>
                <a:cs typeface="Arial" panose="020B0604020202020204" pitchFamily="34" charset="0"/>
              </a:rPr>
              <a:t> of general economic consequences</a:t>
            </a:r>
          </a:p>
          <a:p>
            <a:pPr marL="228600" lvl="2" indent="-168275" eaLnBrk="1" hangingPunct="1">
              <a:buClr>
                <a:schemeClr val="tx1"/>
              </a:buClr>
              <a:buFont typeface="Wingdings" panose="05000000000000000000" pitchFamily="2" charset="2"/>
              <a:buNone/>
            </a:pPr>
            <a:endParaRPr lang="en-US" altLang="en-US" sz="1000" smtClean="0">
              <a:solidFill>
                <a:srgbClr val="002060"/>
              </a:solidFill>
              <a:cs typeface="Arial" panose="020B0604020202020204" pitchFamily="34" charset="0"/>
            </a:endParaRPr>
          </a:p>
          <a:p>
            <a:pPr marL="228600" lvl="2" indent="-168275" eaLnBrk="1" hangingPunct="1">
              <a:buClr>
                <a:schemeClr val="tx1"/>
              </a:buClr>
            </a:pPr>
            <a:r>
              <a:rPr lang="en-US" altLang="en-US" sz="2800" smtClean="0">
                <a:solidFill>
                  <a:srgbClr val="002060"/>
                </a:solidFill>
                <a:cs typeface="Arial" panose="020B0604020202020204" pitchFamily="34" charset="0"/>
              </a:rPr>
              <a:t>An economic model providing insight into the </a:t>
            </a:r>
            <a:r>
              <a:rPr lang="en-US" altLang="en-US" sz="2800" smtClean="0">
                <a:solidFill>
                  <a:srgbClr val="FF6600"/>
                </a:solidFill>
                <a:cs typeface="Arial" panose="020B0604020202020204" pitchFamily="34" charset="0"/>
              </a:rPr>
              <a:t>impact upon, change to, or relationship </a:t>
            </a:r>
            <a:r>
              <a:rPr lang="en-US" altLang="en-US" sz="2800" smtClean="0">
                <a:solidFill>
                  <a:srgbClr val="002060"/>
                </a:solidFill>
                <a:cs typeface="Arial" panose="020B0604020202020204" pitchFamily="34" charset="0"/>
              </a:rPr>
              <a:t>between prices, labor, interest rates, exchange rates, productivity, consumption or investment</a:t>
            </a:r>
          </a:p>
          <a:p>
            <a:pPr marL="228600" lvl="2" indent="-168275" eaLnBrk="1" hangingPunct="1">
              <a:buClr>
                <a:schemeClr val="tx1"/>
              </a:buClr>
              <a:buFont typeface="Wingdings" panose="05000000000000000000" pitchFamily="2" charset="2"/>
              <a:buNone/>
            </a:pPr>
            <a:endParaRPr lang="en-US" altLang="en-US" sz="1000" smtClean="0">
              <a:solidFill>
                <a:srgbClr val="002060"/>
              </a:solidFill>
              <a:cs typeface="Arial" panose="020B0604020202020204" pitchFamily="34" charset="0"/>
            </a:endParaRPr>
          </a:p>
          <a:p>
            <a:pPr marL="228600" lvl="2" indent="-168275" eaLnBrk="1" hangingPunct="1">
              <a:buClr>
                <a:schemeClr val="tx1"/>
              </a:buClr>
            </a:pPr>
            <a:r>
              <a:rPr lang="en-US" altLang="en-US" sz="2800" smtClean="0">
                <a:solidFill>
                  <a:srgbClr val="002060"/>
                </a:solidFill>
                <a:cs typeface="Arial" panose="020B0604020202020204" pitchFamily="34" charset="0"/>
              </a:rPr>
              <a:t>A </a:t>
            </a:r>
            <a:r>
              <a:rPr lang="en-US" altLang="en-US" sz="2800" smtClean="0">
                <a:solidFill>
                  <a:srgbClr val="FF6600"/>
                </a:solidFill>
                <a:cs typeface="Arial" panose="020B0604020202020204" pitchFamily="34" charset="0"/>
              </a:rPr>
              <a:t>substitute</a:t>
            </a:r>
            <a:r>
              <a:rPr lang="en-US" altLang="en-US" sz="2800" smtClean="0">
                <a:solidFill>
                  <a:srgbClr val="002060"/>
                </a:solidFill>
                <a:cs typeface="Arial" panose="020B0604020202020204" pitchFamily="34" charset="0"/>
              </a:rPr>
              <a:t> for good judgment</a:t>
            </a:r>
          </a:p>
          <a:p>
            <a:pPr marL="228600" lvl="2" indent="-168275" eaLnBrk="1" hangingPunct="1">
              <a:buClr>
                <a:srgbClr val="FF6600"/>
              </a:buClr>
              <a:buFont typeface="Wingdings" panose="05000000000000000000" pitchFamily="2" charset="2"/>
              <a:buNone/>
            </a:pPr>
            <a:r>
              <a:rPr lang="en-US" altLang="en-US" sz="2800" smtClean="0">
                <a:solidFill>
                  <a:srgbClr val="002060"/>
                </a:solidFill>
                <a:cs typeface="Arial" panose="020B0604020202020204" pitchFamily="34" charset="0"/>
              </a:rPr>
              <a:t> </a:t>
            </a:r>
          </a:p>
        </p:txBody>
      </p:sp>
      <p:sp>
        <p:nvSpPr>
          <p:cNvPr id="26627" name="Rectangle 2"/>
          <p:cNvSpPr>
            <a:spLocks noGrp="1" noChangeArrowheads="1"/>
          </p:cNvSpPr>
          <p:nvPr>
            <p:ph type="title"/>
          </p:nvPr>
        </p:nvSpPr>
        <p:spPr>
          <a:xfrm>
            <a:off x="533400" y="533400"/>
            <a:ext cx="8077200" cy="762000"/>
          </a:xfrm>
        </p:spPr>
        <p:txBody>
          <a:bodyPr/>
          <a:lstStyle/>
          <a:p>
            <a:pPr marL="285750" indent="-285750" defTabSz="912813" eaLnBrk="1" hangingPunct="1"/>
            <a:r>
              <a:rPr kumimoji="1" lang="en-US" altLang="en-US" sz="3600" b="0" smtClean="0">
                <a:solidFill>
                  <a:srgbClr val="00B0F0"/>
                </a:solidFill>
                <a:cs typeface="Arial" panose="020B0604020202020204" pitchFamily="34" charset="0"/>
              </a:rPr>
              <a:t>What is B/C analysis NOT?</a:t>
            </a:r>
          </a:p>
        </p:txBody>
      </p:sp>
      <p:sp>
        <p:nvSpPr>
          <p:cNvPr id="26628" name="Slide Number Placeholder 2"/>
          <p:cNvSpPr txBox="1">
            <a:spLocks/>
          </p:cNvSpPr>
          <p:nvPr/>
        </p:nvSpPr>
        <p:spPr bwMode="auto">
          <a:xfrm>
            <a:off x="47625" y="6415088"/>
            <a:ext cx="790575"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309563">
              <a:spcBef>
                <a:spcPct val="20000"/>
              </a:spcBef>
              <a:buChar char="–"/>
              <a:defRPr>
                <a:solidFill>
                  <a:srgbClr val="00AAD2"/>
                </a:solidFill>
                <a:latin typeface="Arial" panose="020B0604020202020204" pitchFamily="34" charset="0"/>
              </a:defRPr>
            </a:lvl2pPr>
            <a:lvl3pPr indent="-327025">
              <a:spcBef>
                <a:spcPct val="20000"/>
              </a:spcBef>
              <a:buChar char="•"/>
              <a:defRPr>
                <a:solidFill>
                  <a:srgbClr val="00AAD2"/>
                </a:solidFill>
                <a:latin typeface="Arial" panose="020B0604020202020204" pitchFamily="34" charset="0"/>
              </a:defRPr>
            </a:lvl3pPr>
            <a:lvl4pPr marL="1262063" indent="-327025">
              <a:spcBef>
                <a:spcPct val="20000"/>
              </a:spcBef>
              <a:buChar char="–"/>
              <a:defRPr>
                <a:solidFill>
                  <a:srgbClr val="00AAD2"/>
                </a:solidFill>
                <a:latin typeface="Arial" panose="020B0604020202020204" pitchFamily="34" charset="0"/>
              </a:defRPr>
            </a:lvl4pPr>
            <a:lvl5pPr marL="2057400" indent="-322263">
              <a:spcBef>
                <a:spcPct val="20000"/>
              </a:spcBef>
              <a:buChar char="»"/>
              <a:defRPr>
                <a:solidFill>
                  <a:srgbClr val="00AAD2"/>
                </a:solidFill>
                <a:latin typeface="Arial" panose="020B0604020202020204" pitchFamily="34" charset="0"/>
              </a:defRPr>
            </a:lvl5pPr>
            <a:lvl6pPr marL="2514600" indent="-322263" eaLnBrk="0" fontAlgn="base" hangingPunct="0">
              <a:spcBef>
                <a:spcPct val="20000"/>
              </a:spcBef>
              <a:spcAft>
                <a:spcPct val="0"/>
              </a:spcAft>
              <a:buChar char="»"/>
              <a:defRPr>
                <a:solidFill>
                  <a:srgbClr val="00AAD2"/>
                </a:solidFill>
                <a:latin typeface="Arial" panose="020B0604020202020204" pitchFamily="34" charset="0"/>
              </a:defRPr>
            </a:lvl6pPr>
            <a:lvl7pPr marL="2971800" indent="-322263" eaLnBrk="0" fontAlgn="base" hangingPunct="0">
              <a:spcBef>
                <a:spcPct val="20000"/>
              </a:spcBef>
              <a:spcAft>
                <a:spcPct val="0"/>
              </a:spcAft>
              <a:buChar char="»"/>
              <a:defRPr>
                <a:solidFill>
                  <a:srgbClr val="00AAD2"/>
                </a:solidFill>
                <a:latin typeface="Arial" panose="020B0604020202020204" pitchFamily="34" charset="0"/>
              </a:defRPr>
            </a:lvl7pPr>
            <a:lvl8pPr marL="3429000" indent="-322263" eaLnBrk="0" fontAlgn="base" hangingPunct="0">
              <a:spcBef>
                <a:spcPct val="20000"/>
              </a:spcBef>
              <a:spcAft>
                <a:spcPct val="0"/>
              </a:spcAft>
              <a:buChar char="»"/>
              <a:defRPr>
                <a:solidFill>
                  <a:srgbClr val="00AAD2"/>
                </a:solidFill>
                <a:latin typeface="Arial" panose="020B0604020202020204" pitchFamily="34" charset="0"/>
              </a:defRPr>
            </a:lvl8pPr>
            <a:lvl9pPr marL="3886200" indent="-322263" eaLnBrk="0" fontAlgn="base" hangingPunct="0">
              <a:spcBef>
                <a:spcPct val="20000"/>
              </a:spcBef>
              <a:spcAft>
                <a:spcPct val="0"/>
              </a:spcAft>
              <a:buChar char="»"/>
              <a:defRPr>
                <a:solidFill>
                  <a:srgbClr val="00AAD2"/>
                </a:solidFill>
                <a:latin typeface="Arial" panose="020B0604020202020204" pitchFamily="34" charset="0"/>
              </a:defRPr>
            </a:lvl9pPr>
          </a:lstStyle>
          <a:p>
            <a:pPr eaLnBrk="1" hangingPunct="1">
              <a:spcBef>
                <a:spcPct val="0"/>
              </a:spcBef>
              <a:buFontTx/>
              <a:buNone/>
            </a:pPr>
            <a:fld id="{A7DF941F-743B-4EC6-A7F7-928D6E449F3D}" type="slidenum">
              <a:rPr lang="en-US" altLang="en-US" sz="1800">
                <a:solidFill>
                  <a:srgbClr val="4D4D4D"/>
                </a:solidFill>
                <a:cs typeface="Arial" panose="020B0604020202020204" pitchFamily="34" charset="0"/>
              </a:rPr>
              <a:pPr eaLnBrk="1" hangingPunct="1">
                <a:spcBef>
                  <a:spcPct val="0"/>
                </a:spcBef>
                <a:buFontTx/>
                <a:buNone/>
              </a:pPr>
              <a:t>8</a:t>
            </a:fld>
            <a:endParaRPr lang="en-US" altLang="en-US" sz="1800">
              <a:solidFill>
                <a:srgbClr val="4D4D4D"/>
              </a:solidFill>
              <a:cs typeface="Arial" panose="020B0604020202020204" pitchFamily="34" charset="0"/>
            </a:endParaRPr>
          </a:p>
        </p:txBody>
      </p:sp>
    </p:spTree>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extBox 7"/>
          <p:cNvSpPr txBox="1">
            <a:spLocks noChangeArrowheads="1"/>
          </p:cNvSpPr>
          <p:nvPr/>
        </p:nvSpPr>
        <p:spPr bwMode="auto">
          <a:xfrm>
            <a:off x="498475" y="1447800"/>
            <a:ext cx="8153400" cy="3354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a:buClr>
                <a:schemeClr val="tx1"/>
              </a:buClr>
              <a:buFont typeface="Arial" panose="020B0604020202020204" pitchFamily="34" charset="0"/>
              <a:buChar char="•"/>
            </a:pPr>
            <a:r>
              <a:rPr lang="en-US" altLang="en-US" sz="3200">
                <a:solidFill>
                  <a:srgbClr val="FF6600"/>
                </a:solidFill>
                <a:latin typeface="Arial" panose="020B0604020202020204" pitchFamily="34" charset="0"/>
                <a:cs typeface="Arial" panose="020B0604020202020204" pitchFamily="34" charset="0"/>
              </a:rPr>
              <a:t>Design Bulletin #86 </a:t>
            </a:r>
            <a:r>
              <a:rPr lang="en-US" altLang="en-US" sz="3200">
                <a:solidFill>
                  <a:srgbClr val="002060"/>
                </a:solidFill>
                <a:latin typeface="Arial" panose="020B0604020202020204" pitchFamily="34" charset="0"/>
                <a:cs typeface="Arial" panose="020B0604020202020204" pitchFamily="34" charset="0"/>
              </a:rPr>
              <a:t>– Benefit Cost Model and User Guide</a:t>
            </a:r>
          </a:p>
          <a:p>
            <a:pPr>
              <a:spcBef>
                <a:spcPts val="1200"/>
              </a:spcBef>
              <a:buClr>
                <a:schemeClr val="tx1"/>
              </a:buClr>
              <a:buFont typeface="Arial" panose="020B0604020202020204" pitchFamily="34" charset="0"/>
              <a:buChar char="•"/>
            </a:pPr>
            <a:r>
              <a:rPr lang="en-US" altLang="en-US" sz="3200">
                <a:solidFill>
                  <a:srgbClr val="002060"/>
                </a:solidFill>
                <a:latin typeface="Arial" panose="020B0604020202020204" pitchFamily="34" charset="0"/>
                <a:cs typeface="Arial" panose="020B0604020202020204" pitchFamily="34" charset="0"/>
              </a:rPr>
              <a:t>AT Benefit Cost Model</a:t>
            </a:r>
          </a:p>
          <a:p>
            <a:pPr lvl="1">
              <a:buClr>
                <a:schemeClr val="tx1"/>
              </a:buClr>
              <a:buFont typeface="Arial" panose="020B0604020202020204" pitchFamily="34" charset="0"/>
              <a:buChar char="•"/>
            </a:pPr>
            <a:r>
              <a:rPr lang="en-US" altLang="en-US">
                <a:solidFill>
                  <a:srgbClr val="002060"/>
                </a:solidFill>
                <a:latin typeface="Arial" panose="020B0604020202020204" pitchFamily="34" charset="0"/>
                <a:cs typeface="Arial" panose="020B0604020202020204" pitchFamily="34" charset="0"/>
              </a:rPr>
              <a:t>File Name: </a:t>
            </a:r>
            <a:r>
              <a:rPr lang="en-US" altLang="en-US">
                <a:solidFill>
                  <a:srgbClr val="FF6600"/>
                </a:solidFill>
                <a:latin typeface="Arial" panose="020B0604020202020204" pitchFamily="34" charset="0"/>
                <a:cs typeface="Arial" panose="020B0604020202020204" pitchFamily="34" charset="0"/>
              </a:rPr>
              <a:t>ATBenefitCostModelV2.xlsx</a:t>
            </a:r>
          </a:p>
          <a:p>
            <a:pPr>
              <a:spcBef>
                <a:spcPts val="1200"/>
              </a:spcBef>
              <a:buClr>
                <a:schemeClr val="tx1"/>
              </a:buClr>
              <a:buFont typeface="Arial" panose="020B0604020202020204" pitchFamily="34" charset="0"/>
              <a:buChar char="•"/>
            </a:pPr>
            <a:r>
              <a:rPr lang="en-US" altLang="en-US" sz="3200">
                <a:solidFill>
                  <a:srgbClr val="002060"/>
                </a:solidFill>
                <a:latin typeface="Arial" panose="020B0604020202020204" pitchFamily="34" charset="0"/>
                <a:cs typeface="Arial" panose="020B0604020202020204" pitchFamily="34" charset="0"/>
              </a:rPr>
              <a:t>AT Benefit Cost Model User Guide</a:t>
            </a:r>
          </a:p>
          <a:p>
            <a:pPr lvl="1">
              <a:buClr>
                <a:schemeClr val="tx1"/>
              </a:buClr>
              <a:buFont typeface="Arial" panose="020B0604020202020204" pitchFamily="34" charset="0"/>
              <a:buChar char="•"/>
            </a:pPr>
            <a:r>
              <a:rPr lang="en-US" altLang="en-US">
                <a:solidFill>
                  <a:srgbClr val="002060"/>
                </a:solidFill>
                <a:latin typeface="Arial" panose="020B0604020202020204" pitchFamily="34" charset="0"/>
                <a:cs typeface="Arial" panose="020B0604020202020204" pitchFamily="34" charset="0"/>
              </a:rPr>
              <a:t>File Name: </a:t>
            </a:r>
            <a:r>
              <a:rPr lang="en-US" altLang="en-US">
                <a:solidFill>
                  <a:srgbClr val="FF6600"/>
                </a:solidFill>
                <a:latin typeface="Arial" panose="020B0604020202020204" pitchFamily="34" charset="0"/>
                <a:cs typeface="Arial" panose="020B0604020202020204" pitchFamily="34" charset="0"/>
              </a:rPr>
              <a:t>ATBCMUserGuideV2.pdf</a:t>
            </a:r>
          </a:p>
          <a:p>
            <a:pPr lvl="1">
              <a:buClr>
                <a:srgbClr val="FF6600"/>
              </a:buClr>
              <a:buFont typeface="Arial" panose="020B0604020202020204" pitchFamily="34" charset="0"/>
              <a:buChar char="•"/>
            </a:pPr>
            <a:endParaRPr lang="en-US" altLang="en-US" sz="1800">
              <a:solidFill>
                <a:srgbClr val="002060"/>
              </a:solidFill>
              <a:latin typeface="Arial" panose="020B0604020202020204" pitchFamily="34" charset="0"/>
              <a:cs typeface="Arial" panose="020B0604020202020204" pitchFamily="34" charset="0"/>
            </a:endParaRPr>
          </a:p>
        </p:txBody>
      </p:sp>
      <p:sp>
        <p:nvSpPr>
          <p:cNvPr id="9" name="Rectangle 2"/>
          <p:cNvSpPr txBox="1">
            <a:spLocks noChangeArrowheads="1"/>
          </p:cNvSpPr>
          <p:nvPr/>
        </p:nvSpPr>
        <p:spPr bwMode="auto">
          <a:xfrm>
            <a:off x="498475" y="457200"/>
            <a:ext cx="81534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85750" indent="-285750" defTabSz="912813">
              <a:spcBef>
                <a:spcPct val="20000"/>
              </a:spcBef>
              <a:buChar char="•"/>
              <a:defRPr sz="2000">
                <a:solidFill>
                  <a:srgbClr val="005072"/>
                </a:solidFill>
                <a:latin typeface="Arial" pitchFamily="34" charset="0"/>
              </a:defRPr>
            </a:lvl1pPr>
            <a:lvl2pPr marL="566738" indent="-219075" defTabSz="912813">
              <a:spcBef>
                <a:spcPct val="20000"/>
              </a:spcBef>
              <a:buChar char="–"/>
              <a:defRPr>
                <a:solidFill>
                  <a:srgbClr val="00AAD2"/>
                </a:solidFill>
                <a:latin typeface="Arial" pitchFamily="34" charset="0"/>
              </a:defRPr>
            </a:lvl2pPr>
            <a:lvl3pPr indent="-231775" defTabSz="912813">
              <a:spcBef>
                <a:spcPct val="20000"/>
              </a:spcBef>
              <a:buChar char="•"/>
              <a:defRPr>
                <a:solidFill>
                  <a:srgbClr val="00AAD2"/>
                </a:solidFill>
                <a:latin typeface="Arial" pitchFamily="34" charset="0"/>
              </a:defRPr>
            </a:lvl3pPr>
            <a:lvl4pPr marL="1262063" indent="-231775" defTabSz="912813">
              <a:spcBef>
                <a:spcPct val="20000"/>
              </a:spcBef>
              <a:buChar char="–"/>
              <a:defRPr>
                <a:solidFill>
                  <a:srgbClr val="00AAD2"/>
                </a:solidFill>
                <a:latin typeface="Arial" pitchFamily="34" charset="0"/>
              </a:defRPr>
            </a:lvl4pPr>
            <a:lvl5pPr marL="2057400" indent="-228600" defTabSz="912813">
              <a:spcBef>
                <a:spcPct val="20000"/>
              </a:spcBef>
              <a:buChar char="»"/>
              <a:defRPr>
                <a:solidFill>
                  <a:srgbClr val="00AAD2"/>
                </a:solidFill>
                <a:latin typeface="Arial" pitchFamily="34" charset="0"/>
              </a:defRPr>
            </a:lvl5pPr>
            <a:lvl6pPr marL="2514600" indent="-228600" defTabSz="912813" eaLnBrk="0" fontAlgn="base" hangingPunct="0">
              <a:spcBef>
                <a:spcPct val="20000"/>
              </a:spcBef>
              <a:spcAft>
                <a:spcPct val="0"/>
              </a:spcAft>
              <a:buChar char="»"/>
              <a:defRPr>
                <a:solidFill>
                  <a:srgbClr val="00AAD2"/>
                </a:solidFill>
                <a:latin typeface="Arial" pitchFamily="34" charset="0"/>
              </a:defRPr>
            </a:lvl6pPr>
            <a:lvl7pPr marL="2971800" indent="-228600" defTabSz="912813" eaLnBrk="0" fontAlgn="base" hangingPunct="0">
              <a:spcBef>
                <a:spcPct val="20000"/>
              </a:spcBef>
              <a:spcAft>
                <a:spcPct val="0"/>
              </a:spcAft>
              <a:buChar char="»"/>
              <a:defRPr>
                <a:solidFill>
                  <a:srgbClr val="00AAD2"/>
                </a:solidFill>
                <a:latin typeface="Arial" pitchFamily="34" charset="0"/>
              </a:defRPr>
            </a:lvl7pPr>
            <a:lvl8pPr marL="3429000" indent="-228600" defTabSz="912813" eaLnBrk="0" fontAlgn="base" hangingPunct="0">
              <a:spcBef>
                <a:spcPct val="20000"/>
              </a:spcBef>
              <a:spcAft>
                <a:spcPct val="0"/>
              </a:spcAft>
              <a:buChar char="»"/>
              <a:defRPr>
                <a:solidFill>
                  <a:srgbClr val="00AAD2"/>
                </a:solidFill>
                <a:latin typeface="Arial" pitchFamily="34" charset="0"/>
              </a:defRPr>
            </a:lvl8pPr>
            <a:lvl9pPr marL="3886200" indent="-228600" defTabSz="912813" eaLnBrk="0" fontAlgn="base" hangingPunct="0">
              <a:spcBef>
                <a:spcPct val="20000"/>
              </a:spcBef>
              <a:spcAft>
                <a:spcPct val="0"/>
              </a:spcAft>
              <a:buChar char="»"/>
              <a:defRPr>
                <a:solidFill>
                  <a:srgbClr val="00AAD2"/>
                </a:solidFill>
                <a:latin typeface="Arial" pitchFamily="34" charset="0"/>
              </a:defRPr>
            </a:lvl9pPr>
          </a:lstStyle>
          <a:p>
            <a:pPr eaLnBrk="1" hangingPunct="1">
              <a:spcBef>
                <a:spcPct val="0"/>
              </a:spcBef>
              <a:buFontTx/>
              <a:buNone/>
              <a:defRPr/>
            </a:pPr>
            <a:r>
              <a:rPr lang="en-US" altLang="en-US" sz="3600" dirty="0">
                <a:solidFill>
                  <a:srgbClr val="00B0F0"/>
                </a:solidFill>
                <a:ea typeface="+mj-ea"/>
                <a:cs typeface="Arial" panose="020B0604020202020204" pitchFamily="34" charset="0"/>
              </a:rPr>
              <a:t>AT Documents</a:t>
            </a:r>
          </a:p>
        </p:txBody>
      </p:sp>
      <p:pic>
        <p:nvPicPr>
          <p:cNvPr id="28676" name="Picture 7"/>
          <p:cNvPicPr>
            <a:picLocks noChangeAspect="1" noChangeArrowheads="1"/>
          </p:cNvPicPr>
          <p:nvPr/>
        </p:nvPicPr>
        <p:blipFill>
          <a:blip r:embed="rId3">
            <a:extLst>
              <a:ext uri="{28A0092B-C50C-407E-A947-70E740481C1C}">
                <a14:useLocalDpi xmlns:a14="http://schemas.microsoft.com/office/drawing/2010/main" val="0"/>
              </a:ext>
            </a:extLst>
          </a:blip>
          <a:srcRect l="10706" t="8044" r="30910" b="57449"/>
          <a:stretch>
            <a:fillRect/>
          </a:stretch>
        </p:blipFill>
        <p:spPr bwMode="auto">
          <a:xfrm>
            <a:off x="3810000" y="4659313"/>
            <a:ext cx="4689475" cy="18938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sp>
        <p:nvSpPr>
          <p:cNvPr id="28677" name="Slide Number Placeholder 2"/>
          <p:cNvSpPr txBox="1">
            <a:spLocks/>
          </p:cNvSpPr>
          <p:nvPr/>
        </p:nvSpPr>
        <p:spPr bwMode="auto">
          <a:xfrm>
            <a:off x="47625" y="6415088"/>
            <a:ext cx="790575"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309563">
              <a:spcBef>
                <a:spcPct val="20000"/>
              </a:spcBef>
              <a:buChar char="–"/>
              <a:defRPr>
                <a:solidFill>
                  <a:srgbClr val="00AAD2"/>
                </a:solidFill>
                <a:latin typeface="Arial" panose="020B0604020202020204" pitchFamily="34" charset="0"/>
              </a:defRPr>
            </a:lvl2pPr>
            <a:lvl3pPr indent="-327025">
              <a:spcBef>
                <a:spcPct val="20000"/>
              </a:spcBef>
              <a:buChar char="•"/>
              <a:defRPr>
                <a:solidFill>
                  <a:srgbClr val="00AAD2"/>
                </a:solidFill>
                <a:latin typeface="Arial" panose="020B0604020202020204" pitchFamily="34" charset="0"/>
              </a:defRPr>
            </a:lvl3pPr>
            <a:lvl4pPr marL="1262063" indent="-327025">
              <a:spcBef>
                <a:spcPct val="20000"/>
              </a:spcBef>
              <a:buChar char="–"/>
              <a:defRPr>
                <a:solidFill>
                  <a:srgbClr val="00AAD2"/>
                </a:solidFill>
                <a:latin typeface="Arial" panose="020B0604020202020204" pitchFamily="34" charset="0"/>
              </a:defRPr>
            </a:lvl4pPr>
            <a:lvl5pPr marL="2057400" indent="-322263">
              <a:spcBef>
                <a:spcPct val="20000"/>
              </a:spcBef>
              <a:buChar char="»"/>
              <a:defRPr>
                <a:solidFill>
                  <a:srgbClr val="00AAD2"/>
                </a:solidFill>
                <a:latin typeface="Arial" panose="020B0604020202020204" pitchFamily="34" charset="0"/>
              </a:defRPr>
            </a:lvl5pPr>
            <a:lvl6pPr marL="2514600" indent="-322263" eaLnBrk="0" fontAlgn="base" hangingPunct="0">
              <a:spcBef>
                <a:spcPct val="20000"/>
              </a:spcBef>
              <a:spcAft>
                <a:spcPct val="0"/>
              </a:spcAft>
              <a:buChar char="»"/>
              <a:defRPr>
                <a:solidFill>
                  <a:srgbClr val="00AAD2"/>
                </a:solidFill>
                <a:latin typeface="Arial" panose="020B0604020202020204" pitchFamily="34" charset="0"/>
              </a:defRPr>
            </a:lvl6pPr>
            <a:lvl7pPr marL="2971800" indent="-322263" eaLnBrk="0" fontAlgn="base" hangingPunct="0">
              <a:spcBef>
                <a:spcPct val="20000"/>
              </a:spcBef>
              <a:spcAft>
                <a:spcPct val="0"/>
              </a:spcAft>
              <a:buChar char="»"/>
              <a:defRPr>
                <a:solidFill>
                  <a:srgbClr val="00AAD2"/>
                </a:solidFill>
                <a:latin typeface="Arial" panose="020B0604020202020204" pitchFamily="34" charset="0"/>
              </a:defRPr>
            </a:lvl7pPr>
            <a:lvl8pPr marL="3429000" indent="-322263" eaLnBrk="0" fontAlgn="base" hangingPunct="0">
              <a:spcBef>
                <a:spcPct val="20000"/>
              </a:spcBef>
              <a:spcAft>
                <a:spcPct val="0"/>
              </a:spcAft>
              <a:buChar char="»"/>
              <a:defRPr>
                <a:solidFill>
                  <a:srgbClr val="00AAD2"/>
                </a:solidFill>
                <a:latin typeface="Arial" panose="020B0604020202020204" pitchFamily="34" charset="0"/>
              </a:defRPr>
            </a:lvl8pPr>
            <a:lvl9pPr marL="3886200" indent="-322263" eaLnBrk="0" fontAlgn="base" hangingPunct="0">
              <a:spcBef>
                <a:spcPct val="20000"/>
              </a:spcBef>
              <a:spcAft>
                <a:spcPct val="0"/>
              </a:spcAft>
              <a:buChar char="»"/>
              <a:defRPr>
                <a:solidFill>
                  <a:srgbClr val="00AAD2"/>
                </a:solidFill>
                <a:latin typeface="Arial" panose="020B0604020202020204" pitchFamily="34" charset="0"/>
              </a:defRPr>
            </a:lvl9pPr>
          </a:lstStyle>
          <a:p>
            <a:pPr eaLnBrk="1" hangingPunct="1">
              <a:spcBef>
                <a:spcPct val="0"/>
              </a:spcBef>
              <a:buFontTx/>
              <a:buNone/>
            </a:pPr>
            <a:fld id="{BA0C1521-71A4-4639-A2E3-AE2386A6C1BA}" type="slidenum">
              <a:rPr lang="en-US" altLang="en-US" sz="1800">
                <a:solidFill>
                  <a:srgbClr val="4D4D4D"/>
                </a:solidFill>
                <a:cs typeface="Arial" panose="020B0604020202020204" pitchFamily="34" charset="0"/>
              </a:rPr>
              <a:pPr eaLnBrk="1" hangingPunct="1">
                <a:spcBef>
                  <a:spcPct val="0"/>
                </a:spcBef>
                <a:buFontTx/>
                <a:buNone/>
              </a:pPr>
              <a:t>9</a:t>
            </a:fld>
            <a:endParaRPr lang="en-US" altLang="en-US" sz="1800">
              <a:solidFill>
                <a:srgbClr val="4D4D4D"/>
              </a:solidFill>
              <a:cs typeface="Arial" panose="020B0604020202020204" pitchFamily="34" charset="0"/>
            </a:endParaRP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GoA_Sky_Horizontal">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GoA Sky">
      <a:dk1>
        <a:srgbClr val="36424A"/>
      </a:dk1>
      <a:lt1>
        <a:sysClr val="window" lastClr="FFFFFF"/>
      </a:lt1>
      <a:dk2>
        <a:srgbClr val="6A737B"/>
      </a:dk2>
      <a:lt2>
        <a:srgbClr val="D1D4D3"/>
      </a:lt2>
      <a:accent1>
        <a:srgbClr val="005072"/>
      </a:accent1>
      <a:accent2>
        <a:srgbClr val="0081AB"/>
      </a:accent2>
      <a:accent3>
        <a:srgbClr val="00AAD2"/>
      </a:accent3>
      <a:accent4>
        <a:srgbClr val="66CCE4"/>
      </a:accent4>
      <a:accent5>
        <a:srgbClr val="A6E1EF"/>
      </a:accent5>
      <a:accent6>
        <a:srgbClr val="CCEEF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Office Theme">
  <a:themeElements>
    <a:clrScheme name="Sky basic">
      <a:dk1>
        <a:srgbClr val="36424A"/>
      </a:dk1>
      <a:lt1>
        <a:sysClr val="window" lastClr="FFFFFF"/>
      </a:lt1>
      <a:dk2>
        <a:srgbClr val="6A737B"/>
      </a:dk2>
      <a:lt2>
        <a:srgbClr val="D1D4D3"/>
      </a:lt2>
      <a:accent1>
        <a:srgbClr val="005072"/>
      </a:accent1>
      <a:accent2>
        <a:srgbClr val="0081AB"/>
      </a:accent2>
      <a:accent3>
        <a:srgbClr val="00AAD2"/>
      </a:accent3>
      <a:accent4>
        <a:srgbClr val="5FCEEA"/>
      </a:accent4>
      <a:accent5>
        <a:srgbClr val="A6E1EF"/>
      </a:accent5>
      <a:accent6>
        <a:srgbClr val="CCEEF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1_Custom Design">
  <a:themeElements>
    <a:clrScheme name="GoA Sky">
      <a:dk1>
        <a:srgbClr val="36424A"/>
      </a:dk1>
      <a:lt1>
        <a:sysClr val="window" lastClr="FFFFFF"/>
      </a:lt1>
      <a:dk2>
        <a:srgbClr val="6A737B"/>
      </a:dk2>
      <a:lt2>
        <a:srgbClr val="D1D4D3"/>
      </a:lt2>
      <a:accent1>
        <a:srgbClr val="005072"/>
      </a:accent1>
      <a:accent2>
        <a:srgbClr val="0081AB"/>
      </a:accent2>
      <a:accent3>
        <a:srgbClr val="00AAD2"/>
      </a:accent3>
      <a:accent4>
        <a:srgbClr val="66CCE4"/>
      </a:accent4>
      <a:accent5>
        <a:srgbClr val="A6E1EF"/>
      </a:accent5>
      <a:accent6>
        <a:srgbClr val="CCEEF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Sky basic">
      <a:dk1>
        <a:srgbClr val="36424A"/>
      </a:dk1>
      <a:lt1>
        <a:sysClr val="window" lastClr="FFFFFF"/>
      </a:lt1>
      <a:dk2>
        <a:srgbClr val="6A737B"/>
      </a:dk2>
      <a:lt2>
        <a:srgbClr val="D1D4D3"/>
      </a:lt2>
      <a:accent1>
        <a:srgbClr val="005072"/>
      </a:accent1>
      <a:accent2>
        <a:srgbClr val="0081AB"/>
      </a:accent2>
      <a:accent3>
        <a:srgbClr val="00AAD2"/>
      </a:accent3>
      <a:accent4>
        <a:srgbClr val="5FCEEA"/>
      </a:accent4>
      <a:accent5>
        <a:srgbClr val="A6E1EF"/>
      </a:accent5>
      <a:accent6>
        <a:srgbClr val="CCEEF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5114</TotalTime>
  <Words>4071</Words>
  <Application>Microsoft Office PowerPoint</Application>
  <PresentationFormat>On-screen Show (4:3)</PresentationFormat>
  <Paragraphs>404</Paragraphs>
  <Slides>64</Slides>
  <Notes>63</Notes>
  <HiddenSlides>3</HiddenSlides>
  <MMClips>0</MMClips>
  <ScaleCrop>false</ScaleCrop>
  <HeadingPairs>
    <vt:vector size="6" baseType="variant">
      <vt:variant>
        <vt:lpstr>Fonts Used</vt:lpstr>
      </vt:variant>
      <vt:variant>
        <vt:i4>6</vt:i4>
      </vt:variant>
      <vt:variant>
        <vt:lpstr>Theme</vt:lpstr>
      </vt:variant>
      <vt:variant>
        <vt:i4>5</vt:i4>
      </vt:variant>
      <vt:variant>
        <vt:lpstr>Slide Titles</vt:lpstr>
      </vt:variant>
      <vt:variant>
        <vt:i4>64</vt:i4>
      </vt:variant>
    </vt:vector>
  </HeadingPairs>
  <TitlesOfParts>
    <vt:vector size="75" baseType="lpstr">
      <vt:lpstr>Arial</vt:lpstr>
      <vt:lpstr>Calibri</vt:lpstr>
      <vt:lpstr>Gill Sans</vt:lpstr>
      <vt:lpstr>Gill Sans Light</vt:lpstr>
      <vt:lpstr>Times New Roman</vt:lpstr>
      <vt:lpstr>Wingdings</vt:lpstr>
      <vt:lpstr>GoA_Sky_Horizontal</vt:lpstr>
      <vt:lpstr>Custom Design</vt:lpstr>
      <vt:lpstr>1_Office Theme</vt:lpstr>
      <vt:lpstr>1_Custom Design</vt:lpstr>
      <vt:lpstr>Office Theme</vt:lpstr>
      <vt:lpstr>Alberta Transportation  Benefit-Cost Model </vt:lpstr>
      <vt:lpstr>Course Outline</vt:lpstr>
      <vt:lpstr>PowerPoint Presentation</vt:lpstr>
      <vt:lpstr>Benefit cost (B/C) analysis</vt:lpstr>
      <vt:lpstr>PowerPoint Presentation</vt:lpstr>
      <vt:lpstr>PowerPoint Presentation</vt:lpstr>
      <vt:lpstr>B/C analysis can also be used:</vt:lpstr>
      <vt:lpstr>What is B/C analysis NOT?</vt:lpstr>
      <vt:lpstr>PowerPoint Presentation</vt:lpstr>
      <vt:lpstr>PowerPoint Presentation</vt:lpstr>
      <vt:lpstr>PowerPoint Presentation</vt:lpstr>
      <vt:lpstr>PowerPoint Presentation</vt:lpstr>
      <vt:lpstr>PowerPoint Presentation</vt:lpstr>
      <vt:lpstr>PowerPoint Presentation</vt:lpstr>
      <vt:lpstr>Analysis of up to 3 alternatives  (including a ‘do minimum’ alternative)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Collision Rates tab</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 Buck is a Buck</vt:lpstr>
      <vt:lpstr>PowerPoint Presentation</vt:lpstr>
      <vt:lpstr>PowerPoint Presentation</vt:lpstr>
      <vt:lpstr>PowerPoint Presentation</vt:lpstr>
      <vt:lpstr>Net Present Value</vt:lpstr>
      <vt:lpstr>PowerPoint Presentation</vt:lpstr>
      <vt:lpstr>Benefits</vt:lpstr>
      <vt:lpstr>Investment costs</vt:lpstr>
      <vt:lpstr>Benefit Cost Ratio</vt:lpstr>
      <vt:lpstr>Internal rate of return (IRR) </vt:lpstr>
      <vt:lpstr>Payback period</vt:lpstr>
      <vt:lpstr>NPV/ Cost</vt:lpstr>
      <vt:lpstr>Sunk costs </vt:lpstr>
      <vt:lpstr>Questions?</vt:lpstr>
    </vt:vector>
  </TitlesOfParts>
  <Company>Alberta Transportation &amp; Utilities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DEVELOPMENT OF DESIGN GUIDELINES FOR PASSING LANES IN ALBERTA</dc:title>
  <dc:creator>RGUTIERR</dc:creator>
  <cp:lastModifiedBy>Lei Ma</cp:lastModifiedBy>
  <cp:revision>294</cp:revision>
  <cp:lastPrinted>2018-10-18T17:51:02Z</cp:lastPrinted>
  <dcterms:created xsi:type="dcterms:W3CDTF">1999-01-13T20:48:41Z</dcterms:created>
  <dcterms:modified xsi:type="dcterms:W3CDTF">2018-11-22T15:27:26Z</dcterms:modified>
</cp:coreProperties>
</file>