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74" r:id="rId3"/>
  </p:sldMasterIdLst>
  <p:notesMasterIdLst>
    <p:notesMasterId r:id="rId38"/>
  </p:notesMasterIdLst>
  <p:sldIdLst>
    <p:sldId id="327" r:id="rId4"/>
    <p:sldId id="263" r:id="rId5"/>
    <p:sldId id="283" r:id="rId6"/>
    <p:sldId id="284" r:id="rId7"/>
    <p:sldId id="285" r:id="rId8"/>
    <p:sldId id="286" r:id="rId9"/>
    <p:sldId id="287" r:id="rId10"/>
    <p:sldId id="282" r:id="rId11"/>
    <p:sldId id="293" r:id="rId12"/>
    <p:sldId id="328" r:id="rId13"/>
    <p:sldId id="295" r:id="rId14"/>
    <p:sldId id="298" r:id="rId15"/>
    <p:sldId id="294" r:id="rId16"/>
    <p:sldId id="310" r:id="rId17"/>
    <p:sldId id="312" r:id="rId18"/>
    <p:sldId id="306" r:id="rId19"/>
    <p:sldId id="323" r:id="rId20"/>
    <p:sldId id="331" r:id="rId21"/>
    <p:sldId id="332" r:id="rId22"/>
    <p:sldId id="311" r:id="rId23"/>
    <p:sldId id="315" r:id="rId24"/>
    <p:sldId id="314" r:id="rId25"/>
    <p:sldId id="313" r:id="rId26"/>
    <p:sldId id="319" r:id="rId27"/>
    <p:sldId id="308" r:id="rId28"/>
    <p:sldId id="316" r:id="rId29"/>
    <p:sldId id="318" r:id="rId30"/>
    <p:sldId id="317" r:id="rId31"/>
    <p:sldId id="320" r:id="rId32"/>
    <p:sldId id="330" r:id="rId33"/>
    <p:sldId id="326" r:id="rId34"/>
    <p:sldId id="329" r:id="rId35"/>
    <p:sldId id="325" r:id="rId36"/>
    <p:sldId id="273" r:id="rId37"/>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072"/>
    <a:srgbClr val="FF7900"/>
    <a:srgbClr val="00AAD2"/>
    <a:srgbClr val="C05017"/>
    <a:srgbClr val="9093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744" autoAdjust="0"/>
  </p:normalViewPr>
  <p:slideViewPr>
    <p:cSldViewPr>
      <p:cViewPr varScale="1">
        <p:scale>
          <a:sx n="97" d="100"/>
          <a:sy n="97" d="100"/>
        </p:scale>
        <p:origin x="38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CA"/>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9C840D4E-0181-46D5-BFDF-7AAAA7774527}" type="datetimeFigureOut">
              <a:rPr lang="en-CA" smtClean="0"/>
              <a:t>2018-11-22</a:t>
            </a:fld>
            <a:endParaRPr lang="en-CA"/>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CA"/>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CA"/>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0A1D4E96-1D55-4937-B89E-BCD454DCF799}" type="slidenum">
              <a:rPr lang="en-CA" smtClean="0"/>
              <a:t>‹#›</a:t>
            </a:fld>
            <a:endParaRPr lang="en-CA"/>
          </a:p>
        </p:txBody>
      </p:sp>
    </p:spTree>
    <p:extLst>
      <p:ext uri="{BB962C8B-B14F-4D97-AF65-F5344CB8AC3E}">
        <p14:creationId xmlns:p14="http://schemas.microsoft.com/office/powerpoint/2010/main" val="1797090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0A1D4E96-1D55-4937-B89E-BCD454DCF799}" type="slidenum">
              <a:rPr lang="en-CA" smtClean="0"/>
              <a:t>1</a:t>
            </a:fld>
            <a:endParaRPr lang="en-CA"/>
          </a:p>
        </p:txBody>
      </p:sp>
    </p:spTree>
    <p:extLst>
      <p:ext uri="{BB962C8B-B14F-4D97-AF65-F5344CB8AC3E}">
        <p14:creationId xmlns:p14="http://schemas.microsoft.com/office/powerpoint/2010/main" val="1692237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Choose a name for Alternative 1. Identify the Construction Start/End Years. Reminder that the year of operation will be the first following the end year of construction.</a:t>
            </a:r>
            <a:endParaRPr lang="en-CA" altLang="en-US"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10</a:t>
            </a:fld>
            <a:endParaRPr lang="en-CA"/>
          </a:p>
        </p:txBody>
      </p:sp>
    </p:spTree>
    <p:extLst>
      <p:ext uri="{BB962C8B-B14F-4D97-AF65-F5344CB8AC3E}">
        <p14:creationId xmlns:p14="http://schemas.microsoft.com/office/powerpoint/2010/main" val="18291880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ltLang="en-US" dirty="0" smtClean="0"/>
              <a:t>Enter the Original (Historic) Project Cost. This is optional, and is only applicable if no significant amounts of construction costs are needed with this alternative. Example: for a “do minimum” alternative. It will not affect your end results. If a reasonably accurate historical capital investment value is not available, this cell may be left blank. In benefit cost analysis terms, any costs incurred prior to the analysis are considered to be ‘sunk costs’ and not relevant to the future investment decision making. </a:t>
            </a:r>
          </a:p>
          <a:p>
            <a:r>
              <a:rPr lang="en-CA" altLang="en-US" dirty="0" smtClean="0"/>
              <a:t>Enter the construction costs. For Alternative 1, no construction is required, so these cells will be left blank. </a:t>
            </a:r>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11</a:t>
            </a:fld>
            <a:endParaRPr lang="en-CA"/>
          </a:p>
        </p:txBody>
      </p:sp>
    </p:spTree>
    <p:extLst>
      <p:ext uri="{BB962C8B-B14F-4D97-AF65-F5344CB8AC3E}">
        <p14:creationId xmlns:p14="http://schemas.microsoft.com/office/powerpoint/2010/main" val="18234557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ltLang="en-US" dirty="0" smtClean="0"/>
              <a:t>Enter any Specified Operating and Maintenance costs. Up to 5 Operating and Maintenance Costs may be entered by going into the Parameters tab.  Leave blank to only use Scheduled O&amp;M costs, which will be specified in the segment definition section. For this example, we will only use the Scheduled O&amp;M costs.</a:t>
            </a:r>
          </a:p>
          <a:p>
            <a:endParaRPr lang="en-US" altLang="en-US" dirty="0" smtClean="0"/>
          </a:p>
          <a:p>
            <a:r>
              <a:rPr lang="en-CA" altLang="en-US" dirty="0" smtClean="0"/>
              <a:t>Next, the user has the option of entering Project Specific Values for Collision rate, and percentage of collision type for 6 different road types. </a:t>
            </a:r>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12</a:t>
            </a:fld>
            <a:endParaRPr lang="en-CA"/>
          </a:p>
        </p:txBody>
      </p:sp>
    </p:spTree>
    <p:extLst>
      <p:ext uri="{BB962C8B-B14F-4D97-AF65-F5344CB8AC3E}">
        <p14:creationId xmlns:p14="http://schemas.microsoft.com/office/powerpoint/2010/main" val="1969580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3237" rtl="0" eaLnBrk="1" fontAlgn="auto" latinLnBrk="0" hangingPunct="1">
              <a:lnSpc>
                <a:spcPct val="100000"/>
              </a:lnSpc>
              <a:spcBef>
                <a:spcPts val="0"/>
              </a:spcBef>
              <a:spcAft>
                <a:spcPts val="0"/>
              </a:spcAft>
              <a:buClrTx/>
              <a:buSzTx/>
              <a:buFontTx/>
              <a:buNone/>
              <a:tabLst/>
              <a:defRPr/>
            </a:pPr>
            <a:r>
              <a:rPr lang="en-US" altLang="en-US" dirty="0" smtClean="0"/>
              <a:t>Typically we would check the Collision Rates tab to see if there are any applicable graphs we can use. In this case, we get</a:t>
            </a:r>
            <a:r>
              <a:rPr lang="en-US" altLang="en-US" baseline="0" dirty="0" smtClean="0"/>
              <a:t> a collision rate of 134 for 2 lane paved 7.6m wide road. </a:t>
            </a:r>
            <a:r>
              <a:rPr lang="en-US" altLang="en-US" dirty="0" smtClean="0"/>
              <a:t> </a:t>
            </a:r>
            <a:endParaRPr lang="en-CA" altLang="en-US" dirty="0" smtClean="0"/>
          </a:p>
          <a:p>
            <a:pPr defTabSz="933237">
              <a:defRPr/>
            </a:pP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13</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US" altLang="en-US" dirty="0" smtClean="0"/>
              <a:t>We would input our collision rate of 134 as a project specific value into the appropriate section in Alt 1. We leave the collision costs as defaults. </a:t>
            </a:r>
            <a:endParaRPr lang="en-CA" altLang="en-US" dirty="0" smtClean="0"/>
          </a:p>
          <a:p>
            <a:pPr defTabSz="933237">
              <a:defRPr/>
            </a:pP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14</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CA" altLang="en-US" dirty="0" smtClean="0"/>
              <a:t>Next, define project segments. For this example, 3 segments are used for each alternative: 1 for each tangent and 1 for the curved portion. The screenshots show what the columns would look like if you inputted all the information as specified above. Note that due to the age of the existing surface, we would use the “Paved 2</a:t>
            </a:r>
            <a:r>
              <a:rPr lang="en-CA" altLang="en-US" baseline="30000" dirty="0" smtClean="0"/>
              <a:t>nd</a:t>
            </a:r>
            <a:r>
              <a:rPr lang="en-CA" altLang="en-US" dirty="0" smtClean="0"/>
              <a:t>” Scheduled Maintenance Cost Category, and input the age of the surface in the last column.</a:t>
            </a:r>
          </a:p>
          <a:p>
            <a:pPr defTabSz="933237">
              <a:defRPr/>
            </a:pP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15</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ltLang="en-US" dirty="0" smtClean="0"/>
              <a:t>Enter the project segment traffic mix. The user can enter different compositions of traffic streams for each segment. For example, if the project split into 2 different roads where one road was a truck route, the segments would likely have somewhat different traffic mixes.</a:t>
            </a:r>
          </a:p>
          <a:p>
            <a:r>
              <a:rPr lang="en-CA" altLang="en-US" dirty="0" smtClean="0"/>
              <a:t>Reminder: the user may change / enter more vehicle types in the Parameters tab, up to a maximum of 10 vehicle types.</a:t>
            </a:r>
          </a:p>
          <a:p>
            <a:r>
              <a:rPr lang="en-US" altLang="en-US" dirty="0" smtClean="0"/>
              <a:t>Lastly, enter the trip purpose by vehicle type. </a:t>
            </a:r>
            <a:r>
              <a:rPr lang="en-CA" altLang="en-US" dirty="0" smtClean="0"/>
              <a:t>If the user enters or changes the vehicle types earlier, the trip purpose by vehicle type should also be changed as necessary.</a:t>
            </a:r>
          </a:p>
          <a:p>
            <a:r>
              <a:rPr lang="en-US" altLang="en-US" dirty="0" smtClean="0"/>
              <a:t>Defaults will be used for this example so no change is needed.</a:t>
            </a:r>
            <a:endParaRPr lang="en-CA" altLang="en-US" dirty="0" smtClean="0"/>
          </a:p>
          <a:p>
            <a:pPr defTabSz="933237">
              <a:defRPr/>
            </a:pP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16</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Project segment definition for Alternative 2. All other values will be left as defaults.</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17</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p:spPr>
        <p:txBody>
          <a:bodyPr/>
          <a:lstStyle/>
          <a:p>
            <a:r>
              <a:rPr lang="en-US" altLang="en-US" smtClean="0"/>
              <a:t>Note that since Alternative 1 is referring to the second overlay happening now, we estimate that grade-widening would be required at year 20 to keep the road in an useable condition. Then, overlay costs would be required for years 40 and 60, to ensure accurate costs are accounted for the entire analysis timeframe. Reminder that all costs are entered in today’s dollars.</a:t>
            </a:r>
            <a:endParaRPr lang="en-CA" altLang="en-US" smtClean="0"/>
          </a:p>
        </p:txBody>
      </p:sp>
      <p:sp>
        <p:nvSpPr>
          <p:cNvPr id="50180"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4538" indent="-285750">
              <a:defRPr kumimoji="1" sz="2400">
                <a:solidFill>
                  <a:schemeClr val="tx1"/>
                </a:solidFill>
                <a:latin typeface="Times New Roman" panose="02020603050405020304" pitchFamily="18" charset="0"/>
              </a:defRPr>
            </a:lvl2pPr>
            <a:lvl3pPr marL="1146175" indent="-228600">
              <a:defRPr kumimoji="1" sz="2400">
                <a:solidFill>
                  <a:schemeClr val="tx1"/>
                </a:solidFill>
                <a:latin typeface="Times New Roman" panose="02020603050405020304" pitchFamily="18" charset="0"/>
              </a:defRPr>
            </a:lvl3pPr>
            <a:lvl4pPr marL="1604963" indent="-228600">
              <a:defRPr kumimoji="1" sz="2400">
                <a:solidFill>
                  <a:schemeClr val="tx1"/>
                </a:solidFill>
                <a:latin typeface="Times New Roman" panose="02020603050405020304" pitchFamily="18" charset="0"/>
              </a:defRPr>
            </a:lvl4pPr>
            <a:lvl5pPr marL="2063750" indent="-228600">
              <a:defRPr kumimoji="1" sz="2400">
                <a:solidFill>
                  <a:schemeClr val="tx1"/>
                </a:solidFill>
                <a:latin typeface="Times New Roman" panose="02020603050405020304" pitchFamily="18" charset="0"/>
              </a:defRPr>
            </a:lvl5pPr>
            <a:lvl6pPr marL="252095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815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3535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9255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75726411-CB33-4840-909E-DB998D017781}" type="slidenum">
              <a:rPr kumimoji="0" lang="en-US" altLang="en-US" sz="1200"/>
              <a:pPr/>
              <a:t>18</a:t>
            </a:fld>
            <a:endParaRPr kumimoji="0" lang="en-US" altLang="en-US" sz="1200"/>
          </a:p>
        </p:txBody>
      </p:sp>
    </p:spTree>
    <p:extLst>
      <p:ext uri="{BB962C8B-B14F-4D97-AF65-F5344CB8AC3E}">
        <p14:creationId xmlns:p14="http://schemas.microsoft.com/office/powerpoint/2010/main" val="9323421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p:spPr>
        <p:txBody>
          <a:bodyPr/>
          <a:lstStyle/>
          <a:p>
            <a:endParaRPr lang="en-CA" altLang="en-US" smtClean="0"/>
          </a:p>
        </p:txBody>
      </p:sp>
      <p:sp>
        <p:nvSpPr>
          <p:cNvPr id="52228" name="Slide Number Placeholder 3"/>
          <p:cNvSpPr>
            <a:spLocks noGrp="1"/>
          </p:cNvSpPr>
          <p:nvPr>
            <p:ph type="sldNum" sz="quarter" idx="5"/>
          </p:nvPr>
        </p:nvSpPr>
        <p:spPr>
          <a:noFill/>
        </p:spPr>
        <p:txBody>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fld id="{9D8F09D5-ABFA-463C-9754-826B18839EB0}" type="slidenum">
              <a:rPr kumimoji="0" lang="en-US" altLang="en-US" sz="1200"/>
              <a:pPr/>
              <a:t>19</a:t>
            </a:fld>
            <a:endParaRPr kumimoji="0" lang="en-US" altLang="en-US" sz="1200"/>
          </a:p>
        </p:txBody>
      </p:sp>
    </p:spTree>
    <p:extLst>
      <p:ext uri="{BB962C8B-B14F-4D97-AF65-F5344CB8AC3E}">
        <p14:creationId xmlns:p14="http://schemas.microsoft.com/office/powerpoint/2010/main" val="580181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CA" altLang="en-US" dirty="0" smtClean="0"/>
              <a:t>The Increasing Curve Radius example will go over use of the model step-by-step. Alternative 1 depicts the current situation. Alternative 2 is a flatter curve, and Alternative 3 is the flattest curve. Specific geometrics are shown in the table.</a:t>
            </a:r>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2</a:t>
            </a:fld>
            <a:endParaRPr lang="en-CA"/>
          </a:p>
        </p:txBody>
      </p:sp>
    </p:spTree>
    <p:extLst>
      <p:ext uri="{BB962C8B-B14F-4D97-AF65-F5344CB8AC3E}">
        <p14:creationId xmlns:p14="http://schemas.microsoft.com/office/powerpoint/2010/main" val="17377296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US" altLang="en-US" dirty="0" smtClean="0"/>
              <a:t>Screenshots of what Alt 2 would look like.</a:t>
            </a:r>
            <a:endParaRPr lang="en-CA" altLang="en-US" dirty="0" smtClean="0"/>
          </a:p>
          <a:p>
            <a:pPr defTabSz="933237">
              <a:defRPr/>
            </a:pP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20</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As we know that the collision likelihood will decrease with a flatter curve, we can estimate what the reduction in expected collision rates might be using an applicable CMF. Shown is a CMF function for an increase in horizontal curve radius from x to y feet. </a:t>
            </a:r>
          </a:p>
          <a:p>
            <a:r>
              <a:rPr lang="en-US" altLang="en-US" dirty="0" smtClean="0"/>
              <a:t>We will apply these bolded numbers to our definitions of collision rates for Alternatives 2 and 3.</a:t>
            </a:r>
            <a:endParaRPr lang="en-CA" altLang="en-US" dirty="0" smtClean="0"/>
          </a:p>
          <a:p>
            <a:pPr defTabSz="933237">
              <a:defRPr/>
            </a:pP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21</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Other than the difference in costs and geometry, Alternatives 2 and 3 will also have reduced collision rates. This shows how we would apply the CMF to collision rate for Alternative 2 and enter it in as a project specific value of 118.858.</a:t>
            </a:r>
          </a:p>
          <a:p>
            <a:r>
              <a:rPr lang="en-US" altLang="en-US" dirty="0" smtClean="0"/>
              <a:t>Again, leave the collision costs as defaults.</a:t>
            </a:r>
            <a:endParaRPr lang="en-CA" altLang="en-US" dirty="0" smtClean="0"/>
          </a:p>
          <a:p>
            <a:pPr defTabSz="933237">
              <a:defRPr/>
            </a:pP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22</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US" altLang="en-US" dirty="0" smtClean="0"/>
              <a:t>Project segment definition for Alternative 2. All other values will be left as defaults.</a:t>
            </a:r>
            <a:endParaRPr lang="en-CA" altLang="en-US" dirty="0" smtClean="0"/>
          </a:p>
          <a:p>
            <a:pPr defTabSz="933237">
              <a:defRPr/>
            </a:pP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23</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Rehab costs for Alt 2: we enter in an overlay cost at years 20, 40, and a reconstruction cost at 60 years.</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24</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Screenshots of what Alt 3 would look like.</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25</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Remember that our calculated CMF for changing the curve from Alt 1 to Alt 3 is 0.835.  As shown, we would apply the CMF to collision rate for Alternative 3 and enter it in as a project specific value of 111.89. Collision costs will be left as defaults.</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26</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Project segment definition for Alternative 3. All other values will be left as defaults.</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27</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Rehab costs for Alt 3: we enter in an overlay cost at years 20, 40, and a reconstruction cost at 60 year.</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28</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The analysis timeframe is 80 years. However, the analysis period is used to show what the IRR would be at a specific year. Typically, AT would use 20 years. If the IRR passes 4% at year 20, the alternative would be economically beneficial. Sometimes, if a large cost occurs at a particular year (such as an overlay at year 20), the IRR won’t be able to converge for that particular year, but will occur the year right before and the year right after. This is why 21 years is used here.</a:t>
            </a:r>
          </a:p>
          <a:p>
            <a:r>
              <a:rPr lang="en-US" altLang="en-US" dirty="0" smtClean="0"/>
              <a:t>For a 21 year analysis period, both Alternatives 2 and 3 have an IRR greater than 4%, which is the minimum required for an alternative to be deemed economically beneficial. </a:t>
            </a:r>
          </a:p>
          <a:p>
            <a:r>
              <a:rPr lang="en-US" altLang="en-US" dirty="0" smtClean="0"/>
              <a:t>Both Alternatives 2 and 3 break even at year 10, but Alternative 3 has a higher IRR and a lowest discounted total cumulative costs.</a:t>
            </a:r>
          </a:p>
          <a:p>
            <a:endParaRPr lang="en-US"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29</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US" altLang="en-US" dirty="0" smtClean="0"/>
              <a:t>Knowing what we know about the California and Texas methods of calculating vehicle operating costs, which method should we use for this example? </a:t>
            </a:r>
            <a:endParaRPr lang="en-CA" altLang="en-US"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3</a:t>
            </a:fld>
            <a:endParaRPr lang="en-CA"/>
          </a:p>
        </p:txBody>
      </p:sp>
    </p:spTree>
    <p:extLst>
      <p:ext uri="{BB962C8B-B14F-4D97-AF65-F5344CB8AC3E}">
        <p14:creationId xmlns:p14="http://schemas.microsoft.com/office/powerpoint/2010/main" val="5473690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We can see how benefits are reflected here when we point out that although Alternative 1 has the lowest investment costs, both Alternatives 2 and 3 generate benefits in the form of high cost savings compared to Alternative 1. Alt3</a:t>
            </a:r>
            <a:r>
              <a:rPr lang="en-US" altLang="en-US" baseline="0" dirty="0" smtClean="0"/>
              <a:t> has a higher NPV and BC ratio than Alt2. Alt 3 is the </a:t>
            </a:r>
            <a:r>
              <a:rPr lang="en-US" altLang="en-US" baseline="0" smtClean="0"/>
              <a:t>best option.</a:t>
            </a:r>
            <a:endParaRPr lang="en-US"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30</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This is a comparison of the vehicle operating costs, travel time, collision and emission costs for Alternative 1-3 using both the Texas and California methods. As you can see, travel time, collision and emission costs they are the same. This makes sense, as the differentiation between methods is only be reflected in the calculation of vehicle operating costs. The operating costs are higher with the Texas method. Reminder how earlier we discussed that the Texas method is more accurate to use for this project because it takes into account the vehicle operating cost associated with the varying radius of the curve, whereas the California method would not in this case, basing it solely on the length of the segment instead. </a:t>
            </a:r>
            <a:endParaRPr lang="en-CA" altLang="en-US" dirty="0" smtClean="0"/>
          </a:p>
          <a:p>
            <a:r>
              <a:rPr lang="en-US" altLang="en-US" dirty="0" smtClean="0"/>
              <a:t>i.e. the California method only takes the slight difference in length between both into account.</a:t>
            </a:r>
          </a:p>
          <a:p>
            <a:r>
              <a:rPr lang="en-US" altLang="en-US" dirty="0" smtClean="0"/>
              <a:t>If you had used the California analysis method for this situation, you would be underestimating the actual costs.</a:t>
            </a:r>
          </a:p>
        </p:txBody>
      </p:sp>
      <p:sp>
        <p:nvSpPr>
          <p:cNvPr id="4" name="Slide Number Placeholder 3"/>
          <p:cNvSpPr>
            <a:spLocks noGrp="1"/>
          </p:cNvSpPr>
          <p:nvPr>
            <p:ph type="sldNum" sz="quarter" idx="10"/>
          </p:nvPr>
        </p:nvSpPr>
        <p:spPr/>
        <p:txBody>
          <a:bodyPr/>
          <a:lstStyle/>
          <a:p>
            <a:fld id="{0A1D4E96-1D55-4937-B89E-BCD454DCF799}" type="slidenum">
              <a:rPr lang="en-CA" smtClean="0"/>
              <a:t>31</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The analysis timeframe is 80 years. However, the analysis period is used to show what the IRR would be at a specific year. Typically, AT would use 20 years. If the IRR passes 4% at year 20, the alternative would be economically beneficial. Sometimes, if a large cost occurs at a particular year (such as an overlay at year 20), the IRR won’t be able to converge for that particular year, but will occur the year right before and the year right after. This is why 21 years is used here.</a:t>
            </a:r>
          </a:p>
          <a:p>
            <a:r>
              <a:rPr lang="en-US" altLang="en-US" dirty="0" smtClean="0"/>
              <a:t>For a 21 year analysis period, both Alternatives 2 and 3 have an IRR greater than 4%, which is the minimum required for an alternative to be deemed economically beneficial. </a:t>
            </a:r>
          </a:p>
          <a:p>
            <a:r>
              <a:rPr lang="en-US" altLang="en-US" dirty="0" smtClean="0"/>
              <a:t>Both Alternatives 2 and 3 break even at year 10, but Alternative 3 has a higher IRR and a lowest discounted total cumulative costs.</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t>This is the results for </a:t>
            </a:r>
            <a:r>
              <a:rPr lang="en-US" altLang="en-US" dirty="0" err="1" smtClean="0"/>
              <a:t>california</a:t>
            </a:r>
            <a:r>
              <a:rPr lang="en-US" altLang="en-US" dirty="0" smtClean="0"/>
              <a:t> method.</a:t>
            </a:r>
          </a:p>
          <a:p>
            <a:endParaRPr lang="en-US"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32</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We can see how benefits are reflected here when we point out that although Alternative 1 has the lowest investment costs, both Alternatives 2 and 3 generate benefits in the form of high cost savings compared to Alternative 1. However, NPV is negative.</a:t>
            </a:r>
            <a:r>
              <a:rPr lang="en-US" altLang="en-US" baseline="0" dirty="0" smtClean="0"/>
              <a:t> B/c ratio is below 1</a:t>
            </a:r>
            <a:r>
              <a:rPr lang="en-US" altLang="en-US" dirty="0" smtClean="0"/>
              <a:t>. </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33</a:t>
            </a:fld>
            <a:endParaRPr lang="en-CA"/>
          </a:p>
        </p:txBody>
      </p:sp>
    </p:spTree>
    <p:extLst>
      <p:ext uri="{BB962C8B-B14F-4D97-AF65-F5344CB8AC3E}">
        <p14:creationId xmlns:p14="http://schemas.microsoft.com/office/powerpoint/2010/main" val="35921812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34</a:t>
            </a:fld>
            <a:endParaRPr lang="en-CA"/>
          </a:p>
        </p:txBody>
      </p:sp>
    </p:spTree>
    <p:extLst>
      <p:ext uri="{BB962C8B-B14F-4D97-AF65-F5344CB8AC3E}">
        <p14:creationId xmlns:p14="http://schemas.microsoft.com/office/powerpoint/2010/main" val="1424595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defRPr/>
            </a:pPr>
            <a:r>
              <a:rPr lang="en-US" altLang="en-US" dirty="0" smtClean="0"/>
              <a:t>The Texas method is more accurate to use for this project because it takes into account the user cost associated with increasing the radius of the curve….</a:t>
            </a:r>
            <a:endParaRPr lang="en-CA" altLang="en-US"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4</a:t>
            </a:fld>
            <a:endParaRPr lang="en-CA"/>
          </a:p>
        </p:txBody>
      </p:sp>
    </p:spTree>
    <p:extLst>
      <p:ext uri="{BB962C8B-B14F-4D97-AF65-F5344CB8AC3E}">
        <p14:creationId xmlns:p14="http://schemas.microsoft.com/office/powerpoint/2010/main" val="922294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0A1D4E96-1D55-4937-B89E-BCD454DCF799}" type="slidenum">
              <a:rPr lang="en-CA" smtClean="0"/>
              <a:t>5</a:t>
            </a:fld>
            <a:endParaRPr lang="en-CA"/>
          </a:p>
        </p:txBody>
      </p:sp>
    </p:spTree>
    <p:extLst>
      <p:ext uri="{BB962C8B-B14F-4D97-AF65-F5344CB8AC3E}">
        <p14:creationId xmlns:p14="http://schemas.microsoft.com/office/powerpoint/2010/main" val="1367321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slide shows the project information</a:t>
            </a:r>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6</a:t>
            </a:fld>
            <a:endParaRPr lang="en-CA"/>
          </a:p>
        </p:txBody>
      </p:sp>
    </p:spTree>
    <p:extLst>
      <p:ext uri="{BB962C8B-B14F-4D97-AF65-F5344CB8AC3E}">
        <p14:creationId xmlns:p14="http://schemas.microsoft.com/office/powerpoint/2010/main" val="274345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Go to project definition tab to select the vehicle running/operating cost determination method. As previously discussed, since in this example we are primarily looking at the result of modifying the curvature, we would choose to use the Texas method. </a:t>
            </a:r>
            <a:endParaRPr lang="en-CA" altLang="en-US" dirty="0" smtClean="0"/>
          </a:p>
        </p:txBody>
      </p:sp>
      <p:sp>
        <p:nvSpPr>
          <p:cNvPr id="4" name="Slide Number Placeholder 3"/>
          <p:cNvSpPr>
            <a:spLocks noGrp="1"/>
          </p:cNvSpPr>
          <p:nvPr>
            <p:ph type="sldNum" sz="quarter" idx="10"/>
          </p:nvPr>
        </p:nvSpPr>
        <p:spPr/>
        <p:txBody>
          <a:bodyPr/>
          <a:lstStyle/>
          <a:p>
            <a:fld id="{0A1D4E96-1D55-4937-B89E-BCD454DCF799}" type="slidenum">
              <a:rPr lang="en-CA" smtClean="0"/>
              <a:t>7</a:t>
            </a:fld>
            <a:endParaRPr lang="en-CA"/>
          </a:p>
        </p:txBody>
      </p:sp>
    </p:spTree>
    <p:extLst>
      <p:ext uri="{BB962C8B-B14F-4D97-AF65-F5344CB8AC3E}">
        <p14:creationId xmlns:p14="http://schemas.microsoft.com/office/powerpoint/2010/main" val="274345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ltLang="en-US" dirty="0" smtClean="0"/>
              <a:t>Observe the remainder of the Project </a:t>
            </a:r>
            <a:r>
              <a:rPr lang="en-CA" altLang="en-US" dirty="0" err="1" smtClean="0"/>
              <a:t>Defn</a:t>
            </a:r>
            <a:r>
              <a:rPr lang="en-CA" altLang="en-US" dirty="0" smtClean="0"/>
              <a:t> tab. Consider whether you have project-specific values available for vehicle occupancy, unit costs for time, and vehicle operating costs. For our class examples we will be using default values for these items in the project definition tab.</a:t>
            </a:r>
          </a:p>
        </p:txBody>
      </p:sp>
      <p:sp>
        <p:nvSpPr>
          <p:cNvPr id="4" name="Slide Number Placeholder 3"/>
          <p:cNvSpPr>
            <a:spLocks noGrp="1"/>
          </p:cNvSpPr>
          <p:nvPr>
            <p:ph type="sldNum" sz="quarter" idx="10"/>
          </p:nvPr>
        </p:nvSpPr>
        <p:spPr/>
        <p:txBody>
          <a:bodyPr/>
          <a:lstStyle/>
          <a:p>
            <a:fld id="{0A1D4E96-1D55-4937-B89E-BCD454DCF799}" type="slidenum">
              <a:rPr lang="en-CA" smtClean="0"/>
              <a:t>8</a:t>
            </a:fld>
            <a:endParaRPr lang="en-CA"/>
          </a:p>
        </p:txBody>
      </p:sp>
    </p:spTree>
    <p:extLst>
      <p:ext uri="{BB962C8B-B14F-4D97-AF65-F5344CB8AC3E}">
        <p14:creationId xmlns:p14="http://schemas.microsoft.com/office/powerpoint/2010/main" val="3011080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Choose a name for Alternative 1. Identify the Construction Start/End Years. Reminder that the year of operation will be the first following the end year of construction.</a:t>
            </a:r>
            <a:endParaRPr lang="en-CA" altLang="en-US" dirty="0" smtClean="0"/>
          </a:p>
          <a:p>
            <a:endParaRPr lang="en-CA" dirty="0"/>
          </a:p>
        </p:txBody>
      </p:sp>
      <p:sp>
        <p:nvSpPr>
          <p:cNvPr id="4" name="Slide Number Placeholder 3"/>
          <p:cNvSpPr>
            <a:spLocks noGrp="1"/>
          </p:cNvSpPr>
          <p:nvPr>
            <p:ph type="sldNum" sz="quarter" idx="10"/>
          </p:nvPr>
        </p:nvSpPr>
        <p:spPr/>
        <p:txBody>
          <a:bodyPr/>
          <a:lstStyle/>
          <a:p>
            <a:fld id="{0A1D4E96-1D55-4937-B89E-BCD454DCF799}" type="slidenum">
              <a:rPr lang="en-CA" smtClean="0"/>
              <a:t>9</a:t>
            </a:fld>
            <a:endParaRPr lang="en-CA"/>
          </a:p>
        </p:txBody>
      </p:sp>
    </p:spTree>
    <p:extLst>
      <p:ext uri="{BB962C8B-B14F-4D97-AF65-F5344CB8AC3E}">
        <p14:creationId xmlns:p14="http://schemas.microsoft.com/office/powerpoint/2010/main" val="18291880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accent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8" name="Rectangle 7">
            <a:extLst>
              <a:ext uri="{FF2B5EF4-FFF2-40B4-BE49-F238E27FC236}">
                <a16:creationId xmlns:a16="http://schemas.microsoft.com/office/drawing/2014/main" id="{AB7099E1-DF10-2B41-8532-CAA5267F1F05}"/>
              </a:ext>
            </a:extLst>
          </p:cNvPr>
          <p:cNvSpPr/>
          <p:nvPr userDrawn="1"/>
        </p:nvSpPr>
        <p:spPr>
          <a:xfrm>
            <a:off x="555453" y="3386353"/>
            <a:ext cx="1496267" cy="796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0" y="6784848"/>
            <a:ext cx="9144000" cy="73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Subtitle 2"/>
          <p:cNvSpPr>
            <a:spLocks noGrp="1"/>
          </p:cNvSpPr>
          <p:nvPr>
            <p:ph type="subTitle" idx="1" hasCustomPrompt="1"/>
          </p:nvPr>
        </p:nvSpPr>
        <p:spPr>
          <a:xfrm>
            <a:off x="483446" y="3739188"/>
            <a:ext cx="8355754" cy="452496"/>
          </a:xfrm>
        </p:spPr>
        <p:txBody>
          <a:bodyPr>
            <a:normAutofit/>
          </a:bodyPr>
          <a:lstStyle>
            <a:lvl1pPr marL="0" indent="0" algn="l">
              <a:spcBef>
                <a:spcPts val="0"/>
              </a:spcBef>
              <a:buNone/>
              <a:defRPr sz="2400" baseline="0">
                <a:solidFill>
                  <a:schemeClr val="bg1"/>
                </a:solidFill>
              </a:defRPr>
            </a:lvl1pPr>
            <a:lvl2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400">
                <a:solidFill>
                  <a:schemeClr val="bg1"/>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a:p>
            <a:pPr lvl="1"/>
            <a:endParaRPr lang="en-CA" dirty="0"/>
          </a:p>
        </p:txBody>
      </p:sp>
      <p:sp>
        <p:nvSpPr>
          <p:cNvPr id="11" name="Text Placeholder 21"/>
          <p:cNvSpPr>
            <a:spLocks noGrp="1"/>
          </p:cNvSpPr>
          <p:nvPr>
            <p:ph type="body" sz="quarter" idx="12" hasCustomPrompt="1"/>
          </p:nvPr>
        </p:nvSpPr>
        <p:spPr>
          <a:xfrm>
            <a:off x="483446" y="4086140"/>
            <a:ext cx="8355754" cy="609600"/>
          </a:xfrm>
        </p:spPr>
        <p:txBody>
          <a:bodyPr>
            <a:normAutofit/>
          </a:bodyPr>
          <a:lstStyle>
            <a:lvl1pPr marL="0" indent="0">
              <a:buNone/>
              <a:defRPr sz="1400" baseline="0">
                <a:solidFill>
                  <a:schemeClr val="bg1"/>
                </a:solidFill>
              </a:defRPr>
            </a:lvl1pPr>
            <a:lvl2pPr marL="0" indent="0">
              <a:buNone/>
              <a:defRPr sz="1400">
                <a:solidFill>
                  <a:schemeClr val="bg1"/>
                </a:solidFill>
              </a:defRPr>
            </a:lvl2pPr>
          </a:lstStyle>
          <a:p>
            <a:pPr lvl="0"/>
            <a:r>
              <a:rPr lang="en-US" dirty="0"/>
              <a:t>[Presenter Name], [Presenter Title]</a:t>
            </a:r>
          </a:p>
          <a:p>
            <a:pPr lvl="0"/>
            <a:r>
              <a:rPr lang="en-US" dirty="0"/>
              <a:t>[Month] [Day], [Year]</a:t>
            </a:r>
          </a:p>
        </p:txBody>
      </p:sp>
      <p:sp>
        <p:nvSpPr>
          <p:cNvPr id="12" name="Title 1"/>
          <p:cNvSpPr>
            <a:spLocks noGrp="1"/>
          </p:cNvSpPr>
          <p:nvPr>
            <p:ph type="ctrTitle" hasCustomPrompt="1"/>
          </p:nvPr>
        </p:nvSpPr>
        <p:spPr>
          <a:xfrm>
            <a:off x="472008" y="1676400"/>
            <a:ext cx="8348464" cy="1507173"/>
          </a:xfrm>
        </p:spPr>
        <p:txBody>
          <a:bodyPr anchor="b"/>
          <a:lstStyle>
            <a:lvl1pPr algn="l">
              <a:defRPr sz="4800">
                <a:solidFill>
                  <a:schemeClr val="bg1"/>
                </a:solidFill>
              </a:defRPr>
            </a:lvl1pPr>
          </a:lstStyle>
          <a:p>
            <a:r>
              <a:rPr lang="en-US" dirty="0"/>
              <a:t>Title of Presentation</a:t>
            </a:r>
            <a:endParaRPr lang="en-CA" dirty="0"/>
          </a:p>
        </p:txBody>
      </p:sp>
    </p:spTree>
    <p:extLst>
      <p:ext uri="{BB962C8B-B14F-4D97-AF65-F5344CB8AC3E}">
        <p14:creationId xmlns:p14="http://schemas.microsoft.com/office/powerpoint/2010/main" val="102189427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mphasis (Colour)">
    <p:bg>
      <p:bgPr>
        <a:solidFill>
          <a:schemeClr val="accent2"/>
        </a:solid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914400" y="762000"/>
            <a:ext cx="7315200" cy="4953000"/>
          </a:xfrm>
        </p:spPr>
        <p:txBody>
          <a:bodyPr anchor="ctr"/>
          <a:lstStyle>
            <a:lvl1pPr marL="0" indent="0" algn="ctr">
              <a:buNone/>
              <a:defRPr sz="32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a point you want to emphasize.</a:t>
            </a:r>
            <a:endParaRPr lang="en-CA" dirty="0"/>
          </a:p>
        </p:txBody>
      </p:sp>
      <p:sp>
        <p:nvSpPr>
          <p:cNvPr id="6" name="Slide Number Placeholder 2"/>
          <p:cNvSpPr>
            <a:spLocks noGrp="1"/>
          </p:cNvSpPr>
          <p:nvPr>
            <p:ph type="sldNum" sz="quarter" idx="10"/>
          </p:nvPr>
        </p:nvSpPr>
        <p:spPr>
          <a:xfrm>
            <a:off x="152400" y="6356350"/>
            <a:ext cx="2133600" cy="365125"/>
          </a:xfrm>
        </p:spPr>
        <p:txBody>
          <a:bodyPr/>
          <a:lstStyle>
            <a:lvl1pPr>
              <a:defRPr sz="1200">
                <a:solidFill>
                  <a:schemeClr val="bg1"/>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8" name="Rectangle 7"/>
          <p:cNvSpPr/>
          <p:nvPr userDrawn="1"/>
        </p:nvSpPr>
        <p:spPr>
          <a:xfrm>
            <a:off x="0" y="6784711"/>
            <a:ext cx="9144000" cy="73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66926434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title">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152400" y="6356350"/>
            <a:ext cx="2133600" cy="365125"/>
          </a:xfrm>
          <a:prstGeom prst="rect">
            <a:avLst/>
          </a:prstGeom>
        </p:spPr>
        <p:txBody>
          <a:bodyPr/>
          <a:lstStyle>
            <a:lvl1pPr>
              <a:defRPr sz="1200">
                <a:solidFill>
                  <a:srgbClr val="909395"/>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8" name="Title 1"/>
          <p:cNvSpPr>
            <a:spLocks noGrp="1"/>
          </p:cNvSpPr>
          <p:nvPr>
            <p:ph type="title" hasCustomPrompt="1"/>
          </p:nvPr>
        </p:nvSpPr>
        <p:spPr>
          <a:xfrm>
            <a:off x="467544" y="228600"/>
            <a:ext cx="8219256" cy="914781"/>
          </a:xfrm>
          <a:noFill/>
        </p:spPr>
        <p:txBody>
          <a:bodyPr anchor="b">
            <a:normAutofit/>
          </a:bodyPr>
          <a:lstStyle>
            <a:lvl1pPr algn="l">
              <a:defRPr sz="3600" b="0">
                <a:solidFill>
                  <a:schemeClr val="accent3"/>
                </a:solidFill>
                <a:latin typeface="Arial" panose="020B0604020202020204" pitchFamily="34" charset="0"/>
                <a:cs typeface="Arial" panose="020B0604020202020204" pitchFamily="34" charset="0"/>
              </a:defRPr>
            </a:lvl1pPr>
          </a:lstStyle>
          <a:p>
            <a:r>
              <a:rPr lang="en-US" dirty="0" smtClean="0"/>
              <a:t>Text content slide</a:t>
            </a:r>
            <a:endParaRPr lang="en-CA" dirty="0"/>
          </a:p>
        </p:txBody>
      </p:sp>
      <p:sp>
        <p:nvSpPr>
          <p:cNvPr id="9" name="Content Placeholder 2"/>
          <p:cNvSpPr>
            <a:spLocks noGrp="1"/>
          </p:cNvSpPr>
          <p:nvPr>
            <p:ph idx="1"/>
          </p:nvPr>
        </p:nvSpPr>
        <p:spPr>
          <a:xfrm>
            <a:off x="1403648" y="1552663"/>
            <a:ext cx="7283152" cy="4695737"/>
          </a:xfrm>
        </p:spPr>
        <p:txBody>
          <a:bodyPr/>
          <a:lstStyle>
            <a:lvl1pPr marL="342900" indent="-342900" algn="l">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0" name="Straight Connector 9"/>
          <p:cNvCxnSpPr>
            <a:cxnSpLocks/>
          </p:cNvCxnSpPr>
          <p:nvPr userDrawn="1"/>
        </p:nvCxnSpPr>
        <p:spPr>
          <a:xfrm>
            <a:off x="560266" y="1192623"/>
            <a:ext cx="8023468"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09"/>
          </a:xfrm>
          <a:prstGeom prst="rect">
            <a:avLst/>
          </a:prstGeom>
        </p:spPr>
      </p:pic>
    </p:spTree>
    <p:extLst>
      <p:ext uri="{BB962C8B-B14F-4D97-AF65-F5344CB8AC3E}">
        <p14:creationId xmlns:p14="http://schemas.microsoft.com/office/powerpoint/2010/main" val="36215401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no title">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152400" y="6356350"/>
            <a:ext cx="2133600" cy="365125"/>
          </a:xfrm>
          <a:prstGeom prst="rect">
            <a:avLst/>
          </a:prstGeom>
        </p:spPr>
        <p:txBody>
          <a:bodyPr/>
          <a:lstStyle>
            <a:lvl1pPr>
              <a:defRPr sz="1200">
                <a:solidFill>
                  <a:srgbClr val="909395"/>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9" name="Content Placeholder 2"/>
          <p:cNvSpPr>
            <a:spLocks noGrp="1"/>
          </p:cNvSpPr>
          <p:nvPr>
            <p:ph idx="1"/>
          </p:nvPr>
        </p:nvSpPr>
        <p:spPr>
          <a:xfrm>
            <a:off x="560266" y="609599"/>
            <a:ext cx="8126534" cy="5638801"/>
          </a:xfrm>
        </p:spPr>
        <p:txBody>
          <a:bodyPr/>
          <a:lstStyle>
            <a:lvl1pPr marL="342900" indent="-342900" algn="l">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09"/>
          </a:xfrm>
          <a:prstGeom prst="rect">
            <a:avLst/>
          </a:prstGeom>
        </p:spPr>
      </p:pic>
    </p:spTree>
    <p:extLst>
      <p:ext uri="{BB962C8B-B14F-4D97-AF65-F5344CB8AC3E}">
        <p14:creationId xmlns:p14="http://schemas.microsoft.com/office/powerpoint/2010/main" val="41809619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mpare / Contras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624E056-0060-F047-943E-3150CB1524C2}"/>
              </a:ext>
            </a:extLst>
          </p:cNvPr>
          <p:cNvSpPr/>
          <p:nvPr userDrawn="1"/>
        </p:nvSpPr>
        <p:spPr>
          <a:xfrm>
            <a:off x="4572000" y="0"/>
            <a:ext cx="4572000" cy="6781800"/>
          </a:xfrm>
          <a:prstGeom prst="rect">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5"/>
          <p:cNvSpPr>
            <a:spLocks noGrp="1"/>
          </p:cNvSpPr>
          <p:nvPr>
            <p:ph type="sldNum" sz="quarter" idx="4"/>
          </p:nvPr>
        </p:nvSpPr>
        <p:spPr>
          <a:xfrm>
            <a:off x="152400" y="6356350"/>
            <a:ext cx="2133600" cy="365125"/>
          </a:xfrm>
          <a:prstGeom prst="rect">
            <a:avLst/>
          </a:prstGeom>
        </p:spPr>
        <p:txBody>
          <a:bodyPr/>
          <a:lstStyle>
            <a:lvl1pPr>
              <a:defRPr sz="1200">
                <a:solidFill>
                  <a:srgbClr val="909395"/>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8" name="Title 1"/>
          <p:cNvSpPr>
            <a:spLocks noGrp="1"/>
          </p:cNvSpPr>
          <p:nvPr>
            <p:ph type="title" hasCustomPrompt="1"/>
          </p:nvPr>
        </p:nvSpPr>
        <p:spPr>
          <a:xfrm>
            <a:off x="467544" y="228600"/>
            <a:ext cx="3799656" cy="914781"/>
          </a:xfrm>
        </p:spPr>
        <p:txBody>
          <a:bodyPr anchor="b">
            <a:normAutofit/>
          </a:bodyPr>
          <a:lstStyle>
            <a:lvl1pPr algn="l">
              <a:defRPr sz="3600" b="0">
                <a:solidFill>
                  <a:schemeClr val="accent3"/>
                </a:solidFill>
                <a:latin typeface="Arial" panose="020B0604020202020204" pitchFamily="34" charset="0"/>
                <a:cs typeface="Arial" panose="020B0604020202020204" pitchFamily="34" charset="0"/>
              </a:defRPr>
            </a:lvl1pPr>
          </a:lstStyle>
          <a:p>
            <a:r>
              <a:rPr lang="en-US" dirty="0" smtClean="0"/>
              <a:t>Concept #1</a:t>
            </a:r>
            <a:endParaRPr lang="en-CA" dirty="0"/>
          </a:p>
        </p:txBody>
      </p:sp>
      <p:sp>
        <p:nvSpPr>
          <p:cNvPr id="9" name="Content Placeholder 2"/>
          <p:cNvSpPr>
            <a:spLocks noGrp="1"/>
          </p:cNvSpPr>
          <p:nvPr>
            <p:ph idx="1"/>
          </p:nvPr>
        </p:nvSpPr>
        <p:spPr>
          <a:xfrm>
            <a:off x="457200" y="1552663"/>
            <a:ext cx="3810000" cy="4543337"/>
          </a:xfrm>
        </p:spPr>
        <p:txBody>
          <a:bodyPr/>
          <a:lstStyle>
            <a:lvl1pPr marL="342900" indent="-342900" algn="l">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0" name="Straight Connector 9"/>
          <p:cNvCxnSpPr>
            <a:cxnSpLocks/>
          </p:cNvCxnSpPr>
          <p:nvPr userDrawn="1"/>
        </p:nvCxnSpPr>
        <p:spPr>
          <a:xfrm>
            <a:off x="560266" y="1192623"/>
            <a:ext cx="363073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Content Placeholder 2"/>
          <p:cNvSpPr>
            <a:spLocks noGrp="1"/>
          </p:cNvSpPr>
          <p:nvPr>
            <p:ph idx="10"/>
          </p:nvPr>
        </p:nvSpPr>
        <p:spPr>
          <a:xfrm>
            <a:off x="4894028" y="1552663"/>
            <a:ext cx="3810000" cy="4543337"/>
          </a:xfrm>
        </p:spPr>
        <p:txBody>
          <a:bodyPr/>
          <a:lstStyle>
            <a:lvl1pPr marL="342900" indent="-342900" algn="l">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5" name="Straight Connector 14"/>
          <p:cNvCxnSpPr>
            <a:cxnSpLocks/>
          </p:cNvCxnSpPr>
          <p:nvPr userDrawn="1"/>
        </p:nvCxnSpPr>
        <p:spPr>
          <a:xfrm>
            <a:off x="4997094" y="1192623"/>
            <a:ext cx="363073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Content Placeholder 2"/>
          <p:cNvSpPr>
            <a:spLocks noGrp="1"/>
          </p:cNvSpPr>
          <p:nvPr>
            <p:ph idx="11" hasCustomPrompt="1"/>
          </p:nvPr>
        </p:nvSpPr>
        <p:spPr>
          <a:xfrm>
            <a:off x="4907461" y="232821"/>
            <a:ext cx="3810000" cy="910179"/>
          </a:xfrm>
        </p:spPr>
        <p:txBody>
          <a:bodyPr anchor="b">
            <a:normAutofit/>
          </a:bodyPr>
          <a:lstStyle>
            <a:lvl1pPr marL="0" indent="0" algn="l">
              <a:buFont typeface="Arial" panose="020B0604020202020204" pitchFamily="34" charset="0"/>
              <a:buNone/>
              <a:defRPr sz="3600">
                <a:solidFill>
                  <a:schemeClr val="accent3"/>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smtClean="0"/>
              <a:t>Concept #2</a:t>
            </a:r>
            <a:endParaRPr lang="en-CA" dirty="0"/>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09"/>
          </a:xfrm>
          <a:prstGeom prst="rect">
            <a:avLst/>
          </a:prstGeom>
        </p:spPr>
      </p:pic>
    </p:spTree>
    <p:extLst>
      <p:ext uri="{BB962C8B-B14F-4D97-AF65-F5344CB8AC3E}">
        <p14:creationId xmlns:p14="http://schemas.microsoft.com/office/powerpoint/2010/main" val="54817822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e / Contrast (Colour)">
    <p:bg>
      <p:bgPr>
        <a:solidFill>
          <a:schemeClr val="accent2"/>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152400" y="6356350"/>
            <a:ext cx="2133600" cy="365125"/>
          </a:xfrm>
          <a:prstGeom prst="rect">
            <a:avLst/>
          </a:prstGeom>
        </p:spPr>
        <p:txBody>
          <a:bodyPr/>
          <a:lstStyle>
            <a:lvl1pPr>
              <a:defRPr sz="1200">
                <a:solidFill>
                  <a:schemeClr val="bg1"/>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8" name="Title 1"/>
          <p:cNvSpPr>
            <a:spLocks noGrp="1"/>
          </p:cNvSpPr>
          <p:nvPr>
            <p:ph type="title" hasCustomPrompt="1"/>
          </p:nvPr>
        </p:nvSpPr>
        <p:spPr>
          <a:xfrm>
            <a:off x="467544" y="228600"/>
            <a:ext cx="3799656" cy="914781"/>
          </a:xfrm>
        </p:spPr>
        <p:txBody>
          <a:bodyPr anchor="b">
            <a:normAutofit/>
          </a:bodyPr>
          <a:lstStyle>
            <a:lvl1pPr algn="l">
              <a:defRPr sz="3600" b="0">
                <a:solidFill>
                  <a:schemeClr val="bg1"/>
                </a:solidFill>
                <a:latin typeface="Arial" panose="020B0604020202020204" pitchFamily="34" charset="0"/>
                <a:cs typeface="Arial" panose="020B0604020202020204" pitchFamily="34" charset="0"/>
              </a:defRPr>
            </a:lvl1pPr>
          </a:lstStyle>
          <a:p>
            <a:r>
              <a:rPr lang="en-US" dirty="0" smtClean="0"/>
              <a:t>Concept #1</a:t>
            </a:r>
            <a:endParaRPr lang="en-CA" dirty="0"/>
          </a:p>
        </p:txBody>
      </p:sp>
      <p:sp>
        <p:nvSpPr>
          <p:cNvPr id="9" name="Content Placeholder 2"/>
          <p:cNvSpPr>
            <a:spLocks noGrp="1"/>
          </p:cNvSpPr>
          <p:nvPr>
            <p:ph idx="1"/>
          </p:nvPr>
        </p:nvSpPr>
        <p:spPr>
          <a:xfrm>
            <a:off x="457200" y="1552663"/>
            <a:ext cx="3810000" cy="4543337"/>
          </a:xfrm>
        </p:spPr>
        <p:txBody>
          <a:bodyPr/>
          <a:lstStyle>
            <a:lvl1pPr marL="342900" indent="-342900" algn="l">
              <a:buFont typeface="Arial" panose="020B0604020202020204" pitchFamily="34" charset="0"/>
              <a:buChar char="•"/>
              <a:defRPr sz="2400">
                <a:solidFill>
                  <a:schemeClr val="bg1"/>
                </a:solidFill>
                <a:latin typeface="Arial" panose="020B0604020202020204" pitchFamily="34" charset="0"/>
                <a:cs typeface="Arial" panose="020B0604020202020204" pitchFamily="34" charset="0"/>
              </a:defRPr>
            </a:lvl1pPr>
            <a:lvl2pPr algn="l">
              <a:defRPr sz="2000">
                <a:solidFill>
                  <a:schemeClr val="bg1"/>
                </a:solidFill>
                <a:latin typeface="Arial" panose="020B0604020202020204" pitchFamily="34" charset="0"/>
                <a:cs typeface="Arial" panose="020B0604020202020204" pitchFamily="34" charset="0"/>
              </a:defRPr>
            </a:lvl2pPr>
            <a:lvl3pPr algn="l">
              <a:defRPr sz="1400">
                <a:solidFill>
                  <a:schemeClr val="bg1"/>
                </a:solidFill>
                <a:latin typeface="Arial" panose="020B0604020202020204" pitchFamily="34" charset="0"/>
                <a:cs typeface="Arial" panose="020B0604020202020204" pitchFamily="34" charset="0"/>
              </a:defRPr>
            </a:lvl3pPr>
            <a:lvl4pPr algn="l">
              <a:defRPr sz="1400">
                <a:solidFill>
                  <a:schemeClr val="bg1"/>
                </a:solidFill>
                <a:latin typeface="Arial" panose="020B0604020202020204" pitchFamily="34" charset="0"/>
                <a:cs typeface="Arial" panose="020B0604020202020204" pitchFamily="34" charset="0"/>
              </a:defRPr>
            </a:lvl4pPr>
            <a:lvl5pPr algn="l">
              <a:defRPr sz="1400">
                <a:solidFill>
                  <a:schemeClr val="bg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0" name="Straight Connector 9"/>
          <p:cNvCxnSpPr>
            <a:cxnSpLocks/>
          </p:cNvCxnSpPr>
          <p:nvPr userDrawn="1"/>
        </p:nvCxnSpPr>
        <p:spPr>
          <a:xfrm>
            <a:off x="560266" y="1192623"/>
            <a:ext cx="363073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7624E056-0060-F047-943E-3150CB1524C2}"/>
              </a:ext>
            </a:extLst>
          </p:cNvPr>
          <p:cNvSpPr/>
          <p:nvPr userDrawn="1"/>
        </p:nvSpPr>
        <p:spPr>
          <a:xfrm>
            <a:off x="4572000" y="0"/>
            <a:ext cx="4572000" cy="6781800"/>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userDrawn="1"/>
        </p:nvSpPr>
        <p:spPr>
          <a:xfrm>
            <a:off x="4904372" y="228600"/>
            <a:ext cx="3799656" cy="914781"/>
          </a:xfrm>
          <a:prstGeom prst="rect">
            <a:avLst/>
          </a:prstGeom>
        </p:spPr>
        <p:txBody>
          <a:bodyPr vert="horz" lIns="91440" tIns="45720" rIns="91440" bIns="45720" rtlCol="0" anchor="b">
            <a:normAutofit/>
          </a:bodyPr>
          <a:lstStyle>
            <a:lvl1pPr algn="l" defTabSz="914400" rtl="0" eaLnBrk="1" latinLnBrk="0" hangingPunct="1">
              <a:spcBef>
                <a:spcPct val="0"/>
              </a:spcBef>
              <a:buNone/>
              <a:defRPr sz="3600" b="0" kern="1200">
                <a:solidFill>
                  <a:schemeClr val="accent3"/>
                </a:solidFill>
                <a:latin typeface="Arial" panose="020B0604020202020204" pitchFamily="34" charset="0"/>
                <a:ea typeface="+mj-ea"/>
                <a:cs typeface="Arial" panose="020B0604020202020204" pitchFamily="34" charset="0"/>
              </a:defRPr>
            </a:lvl1pPr>
          </a:lstStyle>
          <a:p>
            <a:r>
              <a:rPr lang="en-US" dirty="0" smtClean="0">
                <a:solidFill>
                  <a:schemeClr val="bg1"/>
                </a:solidFill>
              </a:rPr>
              <a:t>Concept #2</a:t>
            </a:r>
            <a:endParaRPr lang="en-CA" dirty="0">
              <a:solidFill>
                <a:schemeClr val="bg1"/>
              </a:solidFill>
            </a:endParaRPr>
          </a:p>
        </p:txBody>
      </p:sp>
      <p:sp>
        <p:nvSpPr>
          <p:cNvPr id="14" name="Content Placeholder 2"/>
          <p:cNvSpPr>
            <a:spLocks noGrp="1"/>
          </p:cNvSpPr>
          <p:nvPr>
            <p:ph idx="10"/>
          </p:nvPr>
        </p:nvSpPr>
        <p:spPr>
          <a:xfrm>
            <a:off x="4894028" y="1552663"/>
            <a:ext cx="3810000" cy="4543337"/>
          </a:xfrm>
        </p:spPr>
        <p:txBody>
          <a:bodyPr/>
          <a:lstStyle>
            <a:lvl1pPr marL="342900" indent="-342900" algn="l">
              <a:buFont typeface="Arial" panose="020B0604020202020204" pitchFamily="34" charset="0"/>
              <a:buChar char="•"/>
              <a:defRPr sz="2400">
                <a:solidFill>
                  <a:schemeClr val="bg1"/>
                </a:solidFill>
                <a:latin typeface="Arial" panose="020B0604020202020204" pitchFamily="34" charset="0"/>
                <a:cs typeface="Arial" panose="020B0604020202020204" pitchFamily="34" charset="0"/>
              </a:defRPr>
            </a:lvl1pPr>
            <a:lvl2pPr algn="l">
              <a:defRPr sz="2000">
                <a:solidFill>
                  <a:schemeClr val="bg1"/>
                </a:solidFill>
                <a:latin typeface="Arial" panose="020B0604020202020204" pitchFamily="34" charset="0"/>
                <a:cs typeface="Arial" panose="020B0604020202020204" pitchFamily="34" charset="0"/>
              </a:defRPr>
            </a:lvl2pPr>
            <a:lvl3pPr algn="l">
              <a:defRPr sz="1400">
                <a:solidFill>
                  <a:schemeClr val="bg1"/>
                </a:solidFill>
                <a:latin typeface="Arial" panose="020B0604020202020204" pitchFamily="34" charset="0"/>
                <a:cs typeface="Arial" panose="020B0604020202020204" pitchFamily="34" charset="0"/>
              </a:defRPr>
            </a:lvl3pPr>
            <a:lvl4pPr algn="l">
              <a:defRPr sz="1400">
                <a:solidFill>
                  <a:schemeClr val="bg1"/>
                </a:solidFill>
                <a:latin typeface="Arial" panose="020B0604020202020204" pitchFamily="34" charset="0"/>
                <a:cs typeface="Arial" panose="020B0604020202020204" pitchFamily="34" charset="0"/>
              </a:defRPr>
            </a:lvl4pPr>
            <a:lvl5pPr algn="l">
              <a:defRPr sz="1400">
                <a:solidFill>
                  <a:schemeClr val="bg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5" name="Straight Connector 14"/>
          <p:cNvCxnSpPr>
            <a:cxnSpLocks/>
          </p:cNvCxnSpPr>
          <p:nvPr userDrawn="1"/>
        </p:nvCxnSpPr>
        <p:spPr>
          <a:xfrm>
            <a:off x="4997094" y="1192623"/>
            <a:ext cx="363073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18" name="Rectangle 17"/>
          <p:cNvSpPr/>
          <p:nvPr userDrawn="1"/>
        </p:nvSpPr>
        <p:spPr>
          <a:xfrm>
            <a:off x="0" y="6784711"/>
            <a:ext cx="9144000" cy="73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73443773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slide photo">
    <p:spTree>
      <p:nvGrpSpPr>
        <p:cNvPr id="1" name=""/>
        <p:cNvGrpSpPr/>
        <p:nvPr/>
      </p:nvGrpSpPr>
      <p:grpSpPr>
        <a:xfrm>
          <a:off x="0" y="0"/>
          <a:ext cx="0" cy="0"/>
          <a:chOff x="0" y="0"/>
          <a:chExt cx="0" cy="0"/>
        </a:xfrm>
      </p:grpSpPr>
      <p:sp>
        <p:nvSpPr>
          <p:cNvPr id="5" name="Picture Placeholder 8"/>
          <p:cNvSpPr>
            <a:spLocks noGrp="1"/>
          </p:cNvSpPr>
          <p:nvPr>
            <p:ph type="pic" sz="quarter" idx="13" hasCustomPrompt="1"/>
          </p:nvPr>
        </p:nvSpPr>
        <p:spPr>
          <a:xfrm>
            <a:off x="0" y="0"/>
            <a:ext cx="9144000" cy="6781800"/>
          </a:xfrm>
        </p:spPr>
        <p:txBody>
          <a:bodyPr/>
          <a:lstStyle>
            <a:lvl1pPr marL="0" indent="0">
              <a:buNone/>
              <a:defRPr baseline="0"/>
            </a:lvl1pPr>
          </a:lstStyle>
          <a:p>
            <a:r>
              <a:rPr lang="en-US" dirty="0"/>
              <a:t>[Insert picture]</a:t>
            </a:r>
            <a:endParaRPr lang="en-CA" dirty="0"/>
          </a:p>
        </p:txBody>
      </p:sp>
      <p:sp>
        <p:nvSpPr>
          <p:cNvPr id="6" name="Content Placeholder 2"/>
          <p:cNvSpPr>
            <a:spLocks noGrp="1"/>
          </p:cNvSpPr>
          <p:nvPr>
            <p:ph idx="1"/>
          </p:nvPr>
        </p:nvSpPr>
        <p:spPr>
          <a:xfrm>
            <a:off x="467544" y="483518"/>
            <a:ext cx="8208912" cy="5841082"/>
          </a:xfrm>
        </p:spPr>
        <p:txBody>
          <a:bodyPr/>
          <a:lstStyle>
            <a:lvl1pPr marL="0" indent="0">
              <a:buNone/>
              <a:defRPr sz="3200">
                <a:solidFill>
                  <a:schemeClr val="bg1"/>
                </a:solidFill>
                <a:latin typeface="Arial" panose="020B0604020202020204" pitchFamily="34" charset="0"/>
                <a:cs typeface="Arial" panose="020B0604020202020204" pitchFamily="34" charset="0"/>
              </a:defRPr>
            </a:lvl1pPr>
            <a:lvl2pPr marL="457200" indent="0">
              <a:buNone/>
              <a:defRPr>
                <a:solidFill>
                  <a:schemeClr val="bg1"/>
                </a:solidFill>
                <a:latin typeface="Arial" panose="020B0604020202020204" pitchFamily="34" charset="0"/>
                <a:cs typeface="Arial" panose="020B0604020202020204" pitchFamily="34" charset="0"/>
              </a:defRPr>
            </a:lvl2pPr>
            <a:lvl3pPr marL="914400" indent="0">
              <a:buNone/>
              <a:defRPr>
                <a:solidFill>
                  <a:schemeClr val="bg1"/>
                </a:solidFill>
                <a:latin typeface="Arial" panose="020B0604020202020204" pitchFamily="34" charset="0"/>
                <a:cs typeface="Arial" panose="020B0604020202020204" pitchFamily="34" charset="0"/>
              </a:defRPr>
            </a:lvl3pPr>
            <a:lvl4pPr marL="1371600" indent="0">
              <a:buNone/>
              <a:defRPr>
                <a:solidFill>
                  <a:schemeClr val="bg1"/>
                </a:solidFill>
                <a:latin typeface="Arial" panose="020B0604020202020204" pitchFamily="34" charset="0"/>
                <a:cs typeface="Arial" panose="020B0604020202020204" pitchFamily="34" charset="0"/>
              </a:defRPr>
            </a:lvl4pPr>
            <a:lvl5pPr marL="1828800" indent="0">
              <a:buNone/>
              <a:defRPr>
                <a:solidFill>
                  <a:schemeClr val="bg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8" name="Slide Number Placeholder 1">
            <a:extLst>
              <a:ext uri="{FF2B5EF4-FFF2-40B4-BE49-F238E27FC236}">
                <a16:creationId xmlns:a16="http://schemas.microsoft.com/office/drawing/2014/main" id="{03483ED2-1B2C-4548-B27C-A24395341ACD}"/>
              </a:ext>
            </a:extLst>
          </p:cNvPr>
          <p:cNvSpPr txBox="1">
            <a:spLocks/>
          </p:cNvSpPr>
          <p:nvPr userDrawn="1"/>
        </p:nvSpPr>
        <p:spPr>
          <a:xfrm>
            <a:off x="152400" y="6400800"/>
            <a:ext cx="2057400" cy="274637"/>
          </a:xfrm>
          <a:prstGeom prst="rect">
            <a:avLst/>
          </a:prstGeom>
        </p:spPr>
        <p:txBody>
          <a:bodyPr vert="horz" lIns="91440" tIns="45720" rIns="91440" bIns="45720" rtlCol="0" anchor="ctr"/>
          <a:lstStyle>
            <a:defPPr>
              <a:defRPr lang="en-US"/>
            </a:defPPr>
            <a:lvl1pPr marL="0" algn="l" defTabSz="914400" rtl="0" eaLnBrk="1" latinLnBrk="0" hangingPunct="1">
              <a:defRPr sz="1300"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2281A5-0AAD-5C43-9874-F8F3A9F5B29A}" type="slidenum">
              <a:rPr lang="en-US" smtClean="0"/>
              <a:pPr/>
              <a:t>‹#›</a:t>
            </a:fld>
            <a:endParaRPr lang="en-US"/>
          </a:p>
        </p:txBody>
      </p:sp>
    </p:spTree>
    <p:extLst>
      <p:ext uri="{BB962C8B-B14F-4D97-AF65-F5344CB8AC3E}">
        <p14:creationId xmlns:p14="http://schemas.microsoft.com/office/powerpoint/2010/main" val="317656596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100363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Emphasis (Colour)">
    <p:bg>
      <p:bgPr>
        <a:solidFill>
          <a:schemeClr val="accent2"/>
        </a:solidFill>
        <a:effectLst/>
      </p:bgPr>
    </p:bg>
    <p:spTree>
      <p:nvGrpSpPr>
        <p:cNvPr id="1" name=""/>
        <p:cNvGrpSpPr/>
        <p:nvPr/>
      </p:nvGrpSpPr>
      <p:grpSpPr>
        <a:xfrm>
          <a:off x="0" y="0"/>
          <a:ext cx="0" cy="0"/>
          <a:chOff x="0" y="0"/>
          <a:chExt cx="0" cy="0"/>
        </a:xfrm>
      </p:grpSpPr>
      <p:pic>
        <p:nvPicPr>
          <p:cNvPr id="3" name="Picture 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2400" y="6365875"/>
            <a:ext cx="11430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a:xfrm>
            <a:off x="0" y="6784975"/>
            <a:ext cx="9144000" cy="730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fontAlgn="base">
              <a:spcBef>
                <a:spcPct val="0"/>
              </a:spcBef>
              <a:spcAft>
                <a:spcPct val="0"/>
              </a:spcAft>
              <a:defRPr/>
            </a:pPr>
            <a:endParaRPr kumimoji="0" lang="en-CA" altLang="en-US" sz="1800" smtClean="0">
              <a:solidFill>
                <a:srgbClr val="FFFFFF"/>
              </a:solidFill>
              <a:latin typeface="Calibri" pitchFamily="34" charset="0"/>
            </a:endParaRPr>
          </a:p>
        </p:txBody>
      </p:sp>
      <p:sp>
        <p:nvSpPr>
          <p:cNvPr id="5" name="Subtitle 2"/>
          <p:cNvSpPr>
            <a:spLocks noGrp="1"/>
          </p:cNvSpPr>
          <p:nvPr>
            <p:ph type="subTitle" idx="1"/>
          </p:nvPr>
        </p:nvSpPr>
        <p:spPr>
          <a:xfrm>
            <a:off x="914400" y="762000"/>
            <a:ext cx="7315200" cy="4953000"/>
          </a:xfrm>
        </p:spPr>
        <p:txBody>
          <a:bodyPr anchor="ctr"/>
          <a:lstStyle>
            <a:lvl1pPr marL="0" indent="0" algn="ctr">
              <a:buNone/>
              <a:defRPr sz="32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dirty="0"/>
          </a:p>
        </p:txBody>
      </p:sp>
      <p:sp>
        <p:nvSpPr>
          <p:cNvPr id="6" name="Slide Number Placeholder 2"/>
          <p:cNvSpPr>
            <a:spLocks noGrp="1"/>
          </p:cNvSpPr>
          <p:nvPr>
            <p:ph type="sldNum" sz="quarter" idx="10"/>
          </p:nvPr>
        </p:nvSpPr>
        <p:spPr/>
        <p:txBody>
          <a:bodyPr/>
          <a:lstStyle>
            <a:lvl1pPr eaLnBrk="0" hangingPunct="0">
              <a:defRPr kumimoji="1" sz="1200" smtClean="0">
                <a:solidFill>
                  <a:srgbClr val="FFFFFF"/>
                </a:solidFill>
                <a:latin typeface="Arial" pitchFamily="34" charset="0"/>
                <a:cs typeface="Arial" pitchFamily="34" charset="0"/>
              </a:defRPr>
            </a:lvl1pPr>
          </a:lstStyle>
          <a:p>
            <a:pPr>
              <a:defRPr/>
            </a:pPr>
            <a:fld id="{2F76C021-05CF-4A63-8E3C-7888A8C68FB0}" type="slidenum">
              <a:rPr lang="en-CA" altLang="en-US"/>
              <a:pPr>
                <a:defRPr/>
              </a:pPr>
              <a:t>‹#›</a:t>
            </a:fld>
            <a:endParaRPr lang="en-CA" altLang="en-US"/>
          </a:p>
        </p:txBody>
      </p:sp>
    </p:spTree>
    <p:extLst>
      <p:ext uri="{BB962C8B-B14F-4D97-AF65-F5344CB8AC3E}">
        <p14:creationId xmlns:p14="http://schemas.microsoft.com/office/powerpoint/2010/main" val="2951826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accent4"/>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0"/>
          </p:nvPr>
        </p:nvSpPr>
        <p:spPr>
          <a:xfrm>
            <a:off x="0" y="0"/>
            <a:ext cx="9144000" cy="6858000"/>
          </a:xfrm>
        </p:spPr>
        <p:txBody>
          <a:bodyPr/>
          <a:lstStyle/>
          <a:p>
            <a:endParaRPr lang="en-CA"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9" name="Rectangle 8">
            <a:extLst>
              <a:ext uri="{FF2B5EF4-FFF2-40B4-BE49-F238E27FC236}">
                <a16:creationId xmlns:a16="http://schemas.microsoft.com/office/drawing/2014/main" id="{AB7099E1-DF10-2B41-8532-CAA5267F1F05}"/>
              </a:ext>
            </a:extLst>
          </p:cNvPr>
          <p:cNvSpPr/>
          <p:nvPr userDrawn="1"/>
        </p:nvSpPr>
        <p:spPr>
          <a:xfrm>
            <a:off x="555453" y="3386353"/>
            <a:ext cx="1496267" cy="796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0" y="6784848"/>
            <a:ext cx="9144000" cy="731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Subtitle 2"/>
          <p:cNvSpPr>
            <a:spLocks noGrp="1"/>
          </p:cNvSpPr>
          <p:nvPr>
            <p:ph type="subTitle" idx="1" hasCustomPrompt="1"/>
          </p:nvPr>
        </p:nvSpPr>
        <p:spPr>
          <a:xfrm>
            <a:off x="483446" y="3739188"/>
            <a:ext cx="8355754" cy="452496"/>
          </a:xfrm>
        </p:spPr>
        <p:txBody>
          <a:bodyPr>
            <a:normAutofit/>
          </a:bodyPr>
          <a:lstStyle>
            <a:lvl1pPr marL="0" indent="0" algn="l">
              <a:spcBef>
                <a:spcPts val="0"/>
              </a:spcBef>
              <a:buNone/>
              <a:defRPr sz="2400" baseline="0">
                <a:solidFill>
                  <a:schemeClr val="bg1"/>
                </a:solidFill>
              </a:defRPr>
            </a:lvl1pPr>
            <a:lvl2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400">
                <a:solidFill>
                  <a:schemeClr val="bg1"/>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a:p>
            <a:pPr lvl="1"/>
            <a:endParaRPr lang="en-CA" dirty="0"/>
          </a:p>
        </p:txBody>
      </p:sp>
      <p:sp>
        <p:nvSpPr>
          <p:cNvPr id="12" name="Text Placeholder 21"/>
          <p:cNvSpPr>
            <a:spLocks noGrp="1"/>
          </p:cNvSpPr>
          <p:nvPr>
            <p:ph type="body" sz="quarter" idx="12" hasCustomPrompt="1"/>
          </p:nvPr>
        </p:nvSpPr>
        <p:spPr>
          <a:xfrm>
            <a:off x="483446" y="4086140"/>
            <a:ext cx="8355754" cy="609600"/>
          </a:xfrm>
        </p:spPr>
        <p:txBody>
          <a:bodyPr>
            <a:normAutofit/>
          </a:bodyPr>
          <a:lstStyle>
            <a:lvl1pPr marL="0" indent="0">
              <a:buNone/>
              <a:defRPr sz="1400" baseline="0">
                <a:solidFill>
                  <a:schemeClr val="bg1"/>
                </a:solidFill>
              </a:defRPr>
            </a:lvl1pPr>
            <a:lvl2pPr marL="0" indent="0">
              <a:buNone/>
              <a:defRPr sz="1400">
                <a:solidFill>
                  <a:schemeClr val="bg1"/>
                </a:solidFill>
              </a:defRPr>
            </a:lvl2pPr>
          </a:lstStyle>
          <a:p>
            <a:pPr lvl="0"/>
            <a:r>
              <a:rPr lang="en-US" dirty="0"/>
              <a:t>[Presenter Name], [Presenter Title]</a:t>
            </a:r>
          </a:p>
          <a:p>
            <a:pPr lvl="0"/>
            <a:r>
              <a:rPr lang="en-US" dirty="0"/>
              <a:t>[Month] [Day], [Year]</a:t>
            </a:r>
          </a:p>
        </p:txBody>
      </p:sp>
      <p:sp>
        <p:nvSpPr>
          <p:cNvPr id="13" name="Title 1"/>
          <p:cNvSpPr>
            <a:spLocks noGrp="1"/>
          </p:cNvSpPr>
          <p:nvPr>
            <p:ph type="ctrTitle" hasCustomPrompt="1"/>
          </p:nvPr>
        </p:nvSpPr>
        <p:spPr>
          <a:xfrm>
            <a:off x="472008" y="1676400"/>
            <a:ext cx="8348464" cy="1507173"/>
          </a:xfrm>
        </p:spPr>
        <p:txBody>
          <a:bodyPr anchor="b"/>
          <a:lstStyle>
            <a:lvl1pPr algn="l">
              <a:defRPr sz="4800">
                <a:solidFill>
                  <a:schemeClr val="bg1"/>
                </a:solidFill>
              </a:defRPr>
            </a:lvl1pPr>
          </a:lstStyle>
          <a:p>
            <a:r>
              <a:rPr lang="en-US" dirty="0"/>
              <a:t>Title of Presentation</a:t>
            </a:r>
            <a:endParaRPr lang="en-CA" dirty="0"/>
          </a:p>
        </p:txBody>
      </p:sp>
    </p:spTree>
    <p:extLst>
      <p:ext uri="{BB962C8B-B14F-4D97-AF65-F5344CB8AC3E}">
        <p14:creationId xmlns:p14="http://schemas.microsoft.com/office/powerpoint/2010/main" val="33373326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accent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8" name="Rectangle 7">
            <a:extLst>
              <a:ext uri="{FF2B5EF4-FFF2-40B4-BE49-F238E27FC236}">
                <a16:creationId xmlns:a16="http://schemas.microsoft.com/office/drawing/2014/main" id="{AB7099E1-DF10-2B41-8532-CAA5267F1F05}"/>
              </a:ext>
            </a:extLst>
          </p:cNvPr>
          <p:cNvSpPr/>
          <p:nvPr userDrawn="1"/>
        </p:nvSpPr>
        <p:spPr>
          <a:xfrm>
            <a:off x="555453" y="3386353"/>
            <a:ext cx="1496267" cy="796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0" y="6784848"/>
            <a:ext cx="9144000" cy="73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itle 1"/>
          <p:cNvSpPr>
            <a:spLocks noGrp="1"/>
          </p:cNvSpPr>
          <p:nvPr>
            <p:ph type="ctrTitle" hasCustomPrompt="1"/>
          </p:nvPr>
        </p:nvSpPr>
        <p:spPr>
          <a:xfrm>
            <a:off x="472008" y="1676400"/>
            <a:ext cx="8348464" cy="1507173"/>
          </a:xfrm>
        </p:spPr>
        <p:txBody>
          <a:bodyPr anchor="b"/>
          <a:lstStyle>
            <a:lvl1pPr algn="l">
              <a:defRPr sz="4800">
                <a:solidFill>
                  <a:schemeClr val="bg1"/>
                </a:solidFill>
              </a:defRPr>
            </a:lvl1pPr>
          </a:lstStyle>
          <a:p>
            <a:r>
              <a:rPr lang="en-US" dirty="0" smtClean="0"/>
              <a:t>Closing note (</a:t>
            </a:r>
            <a:r>
              <a:rPr lang="en-US" dirty="0" err="1" smtClean="0"/>
              <a:t>eg</a:t>
            </a:r>
            <a:r>
              <a:rPr lang="en-US" dirty="0" smtClean="0"/>
              <a:t>. “Discuss”)</a:t>
            </a:r>
            <a:endParaRPr lang="en-CA" dirty="0"/>
          </a:p>
        </p:txBody>
      </p:sp>
    </p:spTree>
    <p:extLst>
      <p:ext uri="{BB962C8B-B14F-4D97-AF65-F5344CB8AC3E}">
        <p14:creationId xmlns:p14="http://schemas.microsoft.com/office/powerpoint/2010/main" val="133003355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152400" y="6356350"/>
            <a:ext cx="2133600" cy="365125"/>
          </a:xfrm>
          <a:prstGeom prst="rect">
            <a:avLst/>
          </a:prstGeom>
        </p:spPr>
        <p:txBody>
          <a:bodyPr/>
          <a:lstStyle>
            <a:lvl1pPr>
              <a:defRPr sz="1200">
                <a:solidFill>
                  <a:srgbClr val="909395"/>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8" name="Title 1"/>
          <p:cNvSpPr>
            <a:spLocks noGrp="1"/>
          </p:cNvSpPr>
          <p:nvPr>
            <p:ph type="title" hasCustomPrompt="1"/>
          </p:nvPr>
        </p:nvSpPr>
        <p:spPr>
          <a:xfrm>
            <a:off x="467544" y="228600"/>
            <a:ext cx="8219256" cy="914781"/>
          </a:xfrm>
        </p:spPr>
        <p:txBody>
          <a:bodyPr anchor="b">
            <a:normAutofit/>
          </a:bodyPr>
          <a:lstStyle>
            <a:lvl1pPr algn="l">
              <a:defRPr sz="3600" b="0">
                <a:solidFill>
                  <a:schemeClr val="accent3"/>
                </a:solidFill>
                <a:latin typeface="Arial" panose="020B0604020202020204" pitchFamily="34" charset="0"/>
                <a:cs typeface="Arial" panose="020B0604020202020204" pitchFamily="34" charset="0"/>
              </a:defRPr>
            </a:lvl1pPr>
          </a:lstStyle>
          <a:p>
            <a:r>
              <a:rPr lang="en-US" dirty="0"/>
              <a:t>List or agenda slide</a:t>
            </a:r>
            <a:endParaRPr lang="en-CA" dirty="0"/>
          </a:p>
        </p:txBody>
      </p:sp>
      <p:sp>
        <p:nvSpPr>
          <p:cNvPr id="9" name="Content Placeholder 2"/>
          <p:cNvSpPr>
            <a:spLocks noGrp="1"/>
          </p:cNvSpPr>
          <p:nvPr>
            <p:ph idx="1"/>
          </p:nvPr>
        </p:nvSpPr>
        <p:spPr>
          <a:xfrm>
            <a:off x="1403648" y="1552663"/>
            <a:ext cx="7283152" cy="4695737"/>
          </a:xfrm>
        </p:spPr>
        <p:txBody>
          <a:bodyPr/>
          <a:lstStyle>
            <a:lvl1pPr marL="0" indent="0" algn="l">
              <a:buFontTx/>
              <a:buNone/>
              <a:defRPr sz="2400">
                <a:solidFill>
                  <a:schemeClr val="tx1"/>
                </a:solidFill>
                <a:latin typeface="Arial" panose="020B0604020202020204" pitchFamily="34" charset="0"/>
                <a:cs typeface="Arial" panose="020B0604020202020204" pitchFamily="34" charset="0"/>
              </a:defRPr>
            </a:lvl1pPr>
            <a:lvl2pPr algn="l">
              <a:defRPr sz="2000">
                <a:solidFill>
                  <a:schemeClr val="tx1"/>
                </a:solidFill>
                <a:latin typeface="Arial" panose="020B0604020202020204" pitchFamily="34" charset="0"/>
                <a:cs typeface="Arial" panose="020B0604020202020204" pitchFamily="34" charset="0"/>
              </a:defRPr>
            </a:lvl2pPr>
            <a:lvl3pPr algn="l">
              <a:defRPr sz="1400">
                <a:solidFill>
                  <a:schemeClr val="tx1"/>
                </a:solidFill>
                <a:latin typeface="Arial" panose="020B0604020202020204" pitchFamily="34" charset="0"/>
                <a:cs typeface="Arial" panose="020B0604020202020204" pitchFamily="34" charset="0"/>
              </a:defRPr>
            </a:lvl3pPr>
            <a:lvl4pPr algn="l">
              <a:defRPr sz="1400">
                <a:solidFill>
                  <a:schemeClr val="tx1"/>
                </a:solidFill>
                <a:latin typeface="Arial" panose="020B0604020202020204" pitchFamily="34" charset="0"/>
                <a:cs typeface="Arial" panose="020B0604020202020204" pitchFamily="34" charset="0"/>
              </a:defRPr>
            </a:lvl4pPr>
            <a:lvl5pPr algn="l">
              <a:defRPr sz="14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cxnSp>
        <p:nvCxnSpPr>
          <p:cNvPr id="10" name="Straight Connector 9"/>
          <p:cNvCxnSpPr>
            <a:cxnSpLocks/>
          </p:cNvCxnSpPr>
          <p:nvPr userDrawn="1"/>
        </p:nvCxnSpPr>
        <p:spPr>
          <a:xfrm>
            <a:off x="560266" y="1192623"/>
            <a:ext cx="8023468"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10"/>
          </a:xfrm>
          <a:prstGeom prst="rect">
            <a:avLst/>
          </a:prstGeom>
        </p:spPr>
      </p:pic>
    </p:spTree>
    <p:extLst>
      <p:ext uri="{BB962C8B-B14F-4D97-AF65-F5344CB8AC3E}">
        <p14:creationId xmlns:p14="http://schemas.microsoft.com/office/powerpoint/2010/main" val="428767763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Light)">
    <p:bg>
      <p:bgPr>
        <a:solidFill>
          <a:schemeClr val="bg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09"/>
          </a:xfrm>
          <a:prstGeom prst="rect">
            <a:avLst/>
          </a:prstGeom>
        </p:spPr>
      </p:pic>
      <p:sp>
        <p:nvSpPr>
          <p:cNvPr id="3" name="Slide Number Placeholder 2"/>
          <p:cNvSpPr>
            <a:spLocks noGrp="1"/>
          </p:cNvSpPr>
          <p:nvPr>
            <p:ph type="sldNum" sz="quarter" idx="10"/>
          </p:nvPr>
        </p:nvSpPr>
        <p:spPr/>
        <p:txBody>
          <a:bodyPr/>
          <a:lstStyle>
            <a:lvl1pPr>
              <a:defRPr sz="1200">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4" name="Title 1">
            <a:extLst>
              <a:ext uri="{FF2B5EF4-FFF2-40B4-BE49-F238E27FC236}">
                <a16:creationId xmlns:a16="http://schemas.microsoft.com/office/drawing/2014/main" id="{D5FF3AA9-C096-5042-98A3-25B775F60D1D}"/>
              </a:ext>
            </a:extLst>
          </p:cNvPr>
          <p:cNvSpPr>
            <a:spLocks noGrp="1"/>
          </p:cNvSpPr>
          <p:nvPr>
            <p:ph type="ctrTitle" hasCustomPrompt="1"/>
          </p:nvPr>
        </p:nvSpPr>
        <p:spPr>
          <a:xfrm>
            <a:off x="685800" y="1295400"/>
            <a:ext cx="7772400" cy="1643037"/>
          </a:xfrm>
        </p:spPr>
        <p:txBody>
          <a:bodyPr lIns="0" tIns="0" rIns="0" bIns="0" anchor="b" anchorCtr="0">
            <a:normAutofit/>
          </a:bodyPr>
          <a:lstStyle>
            <a:lvl1pPr algn="ctr">
              <a:defRPr sz="3200" b="0">
                <a:solidFill>
                  <a:schemeClr val="tx1"/>
                </a:solidFill>
                <a:latin typeface="Arial" panose="020B0604020202020204" pitchFamily="34" charset="0"/>
                <a:cs typeface="Arial" panose="020B0604020202020204" pitchFamily="34" charset="0"/>
              </a:defRPr>
            </a:lvl1pPr>
          </a:lstStyle>
          <a:p>
            <a:r>
              <a:rPr lang="en-US" dirty="0"/>
              <a:t>Click to add section title</a:t>
            </a:r>
            <a:endParaRPr lang="en-CA" dirty="0"/>
          </a:p>
        </p:txBody>
      </p:sp>
      <p:sp>
        <p:nvSpPr>
          <p:cNvPr id="5" name="Subtitle 2">
            <a:extLst>
              <a:ext uri="{FF2B5EF4-FFF2-40B4-BE49-F238E27FC236}">
                <a16:creationId xmlns:a16="http://schemas.microsoft.com/office/drawing/2014/main" id="{D039A923-0258-164F-A488-8BC51BE10E15}"/>
              </a:ext>
            </a:extLst>
          </p:cNvPr>
          <p:cNvSpPr>
            <a:spLocks noGrp="1"/>
          </p:cNvSpPr>
          <p:nvPr>
            <p:ph type="subTitle" idx="1" hasCustomPrompt="1"/>
          </p:nvPr>
        </p:nvSpPr>
        <p:spPr>
          <a:xfrm>
            <a:off x="1371600" y="3417834"/>
            <a:ext cx="6400800" cy="1314003"/>
          </a:xfrm>
        </p:spPr>
        <p:txBody>
          <a:bodyPr lIns="0" tIns="0" rIns="0" bIns="0">
            <a:normAutofit/>
          </a:bodyPr>
          <a:lstStyle>
            <a:lvl1pPr marL="0" indent="0" algn="ctr">
              <a:buNone/>
              <a:defRPr sz="2400" b="0" baseline="0">
                <a:solidFill>
                  <a:schemeClr val="tx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section subtitle</a:t>
            </a:r>
            <a:endParaRPr lang="en-CA" dirty="0"/>
          </a:p>
        </p:txBody>
      </p:sp>
      <p:sp>
        <p:nvSpPr>
          <p:cNvPr id="6" name="Rectangle 5">
            <a:extLst>
              <a:ext uri="{FF2B5EF4-FFF2-40B4-BE49-F238E27FC236}">
                <a16:creationId xmlns:a16="http://schemas.microsoft.com/office/drawing/2014/main" id="{7A60EB15-79C0-8843-996A-FDCECF1B1958}"/>
              </a:ext>
            </a:extLst>
          </p:cNvPr>
          <p:cNvSpPr/>
          <p:nvPr userDrawn="1"/>
        </p:nvSpPr>
        <p:spPr>
          <a:xfrm>
            <a:off x="4233937" y="3127750"/>
            <a:ext cx="676126" cy="796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424784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Dark)">
    <p:bg>
      <p:bgPr>
        <a:solidFill>
          <a:schemeClr val="tx1"/>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sz="1200">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4" name="Title 1">
            <a:extLst>
              <a:ext uri="{FF2B5EF4-FFF2-40B4-BE49-F238E27FC236}">
                <a16:creationId xmlns:a16="http://schemas.microsoft.com/office/drawing/2014/main" id="{D5FF3AA9-C096-5042-98A3-25B775F60D1D}"/>
              </a:ext>
            </a:extLst>
          </p:cNvPr>
          <p:cNvSpPr>
            <a:spLocks noGrp="1"/>
          </p:cNvSpPr>
          <p:nvPr>
            <p:ph type="ctrTitle" hasCustomPrompt="1"/>
          </p:nvPr>
        </p:nvSpPr>
        <p:spPr>
          <a:xfrm>
            <a:off x="685800" y="1295400"/>
            <a:ext cx="7772400" cy="1643037"/>
          </a:xfrm>
        </p:spPr>
        <p:txBody>
          <a:bodyPr lIns="0" tIns="0" rIns="0" bIns="0" anchor="b" anchorCtr="0">
            <a:normAutofit/>
          </a:bodyPr>
          <a:lstStyle>
            <a:lvl1pPr algn="ctr">
              <a:defRPr sz="3200" b="0">
                <a:solidFill>
                  <a:schemeClr val="bg1"/>
                </a:solidFill>
                <a:latin typeface="Arial" panose="020B0604020202020204" pitchFamily="34" charset="0"/>
                <a:cs typeface="Arial" panose="020B0604020202020204" pitchFamily="34" charset="0"/>
              </a:defRPr>
            </a:lvl1pPr>
          </a:lstStyle>
          <a:p>
            <a:r>
              <a:rPr lang="en-US" dirty="0"/>
              <a:t>Click to add section title</a:t>
            </a:r>
            <a:endParaRPr lang="en-CA" dirty="0"/>
          </a:p>
        </p:txBody>
      </p:sp>
      <p:sp>
        <p:nvSpPr>
          <p:cNvPr id="5" name="Subtitle 2">
            <a:extLst>
              <a:ext uri="{FF2B5EF4-FFF2-40B4-BE49-F238E27FC236}">
                <a16:creationId xmlns:a16="http://schemas.microsoft.com/office/drawing/2014/main" id="{D039A923-0258-164F-A488-8BC51BE10E15}"/>
              </a:ext>
            </a:extLst>
          </p:cNvPr>
          <p:cNvSpPr>
            <a:spLocks noGrp="1"/>
          </p:cNvSpPr>
          <p:nvPr>
            <p:ph type="subTitle" idx="1" hasCustomPrompt="1"/>
          </p:nvPr>
        </p:nvSpPr>
        <p:spPr>
          <a:xfrm>
            <a:off x="1371600" y="3417834"/>
            <a:ext cx="6400800" cy="1314003"/>
          </a:xfrm>
        </p:spPr>
        <p:txBody>
          <a:bodyPr lIns="0" tIns="0" rIns="0" bIns="0">
            <a:normAutofit/>
          </a:bodyPr>
          <a:lstStyle>
            <a:lvl1pPr marL="0" indent="0" algn="ctr">
              <a:buNone/>
              <a:defRPr sz="24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section subtitle</a:t>
            </a:r>
            <a:endParaRPr lang="en-CA" dirty="0"/>
          </a:p>
        </p:txBody>
      </p:sp>
      <p:sp>
        <p:nvSpPr>
          <p:cNvPr id="6" name="Rectangle 5">
            <a:extLst>
              <a:ext uri="{FF2B5EF4-FFF2-40B4-BE49-F238E27FC236}">
                <a16:creationId xmlns:a16="http://schemas.microsoft.com/office/drawing/2014/main" id="{7A60EB15-79C0-8843-996A-FDCECF1B1958}"/>
              </a:ext>
            </a:extLst>
          </p:cNvPr>
          <p:cNvSpPr/>
          <p:nvPr userDrawn="1"/>
        </p:nvSpPr>
        <p:spPr>
          <a:xfrm>
            <a:off x="4233937" y="3127750"/>
            <a:ext cx="676126" cy="796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Tree>
    <p:extLst>
      <p:ext uri="{BB962C8B-B14F-4D97-AF65-F5344CB8AC3E}">
        <p14:creationId xmlns:p14="http://schemas.microsoft.com/office/powerpoint/2010/main" val="287873870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Colour)">
    <p:bg>
      <p:bgPr>
        <a:solidFill>
          <a:schemeClr val="accent2"/>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sz="1200">
                <a:solidFill>
                  <a:schemeClr val="accent4"/>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4" name="Title 1">
            <a:extLst>
              <a:ext uri="{FF2B5EF4-FFF2-40B4-BE49-F238E27FC236}">
                <a16:creationId xmlns:a16="http://schemas.microsoft.com/office/drawing/2014/main" id="{D5FF3AA9-C096-5042-98A3-25B775F60D1D}"/>
              </a:ext>
            </a:extLst>
          </p:cNvPr>
          <p:cNvSpPr>
            <a:spLocks noGrp="1"/>
          </p:cNvSpPr>
          <p:nvPr>
            <p:ph type="ctrTitle" hasCustomPrompt="1"/>
          </p:nvPr>
        </p:nvSpPr>
        <p:spPr>
          <a:xfrm>
            <a:off x="685800" y="1295400"/>
            <a:ext cx="7772400" cy="1643037"/>
          </a:xfrm>
        </p:spPr>
        <p:txBody>
          <a:bodyPr lIns="0" tIns="0" rIns="0" bIns="0" anchor="b" anchorCtr="0">
            <a:normAutofit/>
          </a:bodyPr>
          <a:lstStyle>
            <a:lvl1pPr algn="ctr">
              <a:defRPr sz="3200" b="0">
                <a:solidFill>
                  <a:schemeClr val="bg1"/>
                </a:solidFill>
                <a:latin typeface="Arial" panose="020B0604020202020204" pitchFamily="34" charset="0"/>
                <a:cs typeface="Arial" panose="020B0604020202020204" pitchFamily="34" charset="0"/>
              </a:defRPr>
            </a:lvl1pPr>
          </a:lstStyle>
          <a:p>
            <a:r>
              <a:rPr lang="en-US" dirty="0"/>
              <a:t>Click to add section title</a:t>
            </a:r>
            <a:endParaRPr lang="en-CA" dirty="0"/>
          </a:p>
        </p:txBody>
      </p:sp>
      <p:sp>
        <p:nvSpPr>
          <p:cNvPr id="5" name="Subtitle 2">
            <a:extLst>
              <a:ext uri="{FF2B5EF4-FFF2-40B4-BE49-F238E27FC236}">
                <a16:creationId xmlns:a16="http://schemas.microsoft.com/office/drawing/2014/main" id="{D039A923-0258-164F-A488-8BC51BE10E15}"/>
              </a:ext>
            </a:extLst>
          </p:cNvPr>
          <p:cNvSpPr>
            <a:spLocks noGrp="1"/>
          </p:cNvSpPr>
          <p:nvPr>
            <p:ph type="subTitle" idx="1" hasCustomPrompt="1"/>
          </p:nvPr>
        </p:nvSpPr>
        <p:spPr>
          <a:xfrm>
            <a:off x="1371600" y="3417834"/>
            <a:ext cx="6400800" cy="1314003"/>
          </a:xfrm>
        </p:spPr>
        <p:txBody>
          <a:bodyPr lIns="0" tIns="0" rIns="0" bIns="0">
            <a:normAutofit/>
          </a:bodyPr>
          <a:lstStyle>
            <a:lvl1pPr marL="0" indent="0" algn="ctr">
              <a:buNone/>
              <a:defRPr sz="24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section subtitle</a:t>
            </a:r>
            <a:endParaRPr lang="en-CA" dirty="0"/>
          </a:p>
        </p:txBody>
      </p:sp>
      <p:sp>
        <p:nvSpPr>
          <p:cNvPr id="6" name="Rectangle 5">
            <a:extLst>
              <a:ext uri="{FF2B5EF4-FFF2-40B4-BE49-F238E27FC236}">
                <a16:creationId xmlns:a16="http://schemas.microsoft.com/office/drawing/2014/main" id="{7A60EB15-79C0-8843-996A-FDCECF1B1958}"/>
              </a:ext>
            </a:extLst>
          </p:cNvPr>
          <p:cNvSpPr/>
          <p:nvPr userDrawn="1"/>
        </p:nvSpPr>
        <p:spPr>
          <a:xfrm>
            <a:off x="4233937" y="3127750"/>
            <a:ext cx="676126" cy="796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
        <p:nvSpPr>
          <p:cNvPr id="7" name="Rectangle 6"/>
          <p:cNvSpPr/>
          <p:nvPr userDrawn="1"/>
        </p:nvSpPr>
        <p:spPr>
          <a:xfrm>
            <a:off x="0" y="6784711"/>
            <a:ext cx="9144000" cy="73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79424344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mphasis (Ligh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sz="1200">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sp>
        <p:nvSpPr>
          <p:cNvPr id="5" name="Subtitle 2"/>
          <p:cNvSpPr>
            <a:spLocks noGrp="1"/>
          </p:cNvSpPr>
          <p:nvPr>
            <p:ph type="subTitle" idx="1" hasCustomPrompt="1"/>
          </p:nvPr>
        </p:nvSpPr>
        <p:spPr>
          <a:xfrm>
            <a:off x="457200" y="1219200"/>
            <a:ext cx="8305800" cy="4065656"/>
          </a:xfrm>
        </p:spPr>
        <p:txBody>
          <a:bodyPr anchor="ctr"/>
          <a:lstStyle>
            <a:lvl1pPr marL="0" indent="0" algn="ctr">
              <a:buNone/>
              <a:defRPr sz="3200" b="0" baseline="0">
                <a:solidFill>
                  <a:schemeClr val="tx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a point you want to emphasize.</a:t>
            </a:r>
            <a:endParaRPr lang="en-CA"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2999" cy="321309"/>
          </a:xfrm>
          <a:prstGeom prst="rect">
            <a:avLst/>
          </a:prstGeom>
        </p:spPr>
      </p:pic>
    </p:spTree>
    <p:extLst>
      <p:ext uri="{BB962C8B-B14F-4D97-AF65-F5344CB8AC3E}">
        <p14:creationId xmlns:p14="http://schemas.microsoft.com/office/powerpoint/2010/main" val="425447356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hasis (Dark)">
    <p:bg>
      <p:bgPr>
        <a:solidFill>
          <a:schemeClr val="tx1"/>
        </a:solidFill>
        <a:effectLst/>
      </p:bgPr>
    </p:bg>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457200" y="1219200"/>
            <a:ext cx="8305800" cy="4065656"/>
          </a:xfrm>
        </p:spPr>
        <p:txBody>
          <a:bodyPr anchor="ctr"/>
          <a:lstStyle>
            <a:lvl1pPr marL="0" indent="0" algn="ctr">
              <a:buNone/>
              <a:defRPr sz="3200" b="0" baseline="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a point you want to emphasize.</a:t>
            </a:r>
            <a:endParaRPr lang="en-CA" dirty="0"/>
          </a:p>
        </p:txBody>
      </p:sp>
      <p:sp>
        <p:nvSpPr>
          <p:cNvPr id="6" name="Slide Number Placeholder 2"/>
          <p:cNvSpPr>
            <a:spLocks noGrp="1"/>
          </p:cNvSpPr>
          <p:nvPr>
            <p:ph type="sldNum" sz="quarter" idx="10"/>
          </p:nvPr>
        </p:nvSpPr>
        <p:spPr>
          <a:xfrm>
            <a:off x="152400" y="6356350"/>
            <a:ext cx="2133600" cy="365125"/>
          </a:xfrm>
        </p:spPr>
        <p:txBody>
          <a:bodyPr/>
          <a:lstStyle>
            <a:lvl1pPr>
              <a:defRPr sz="1200">
                <a:solidFill>
                  <a:schemeClr val="bg1"/>
                </a:solidFill>
                <a:latin typeface="Arial" panose="020B0604020202020204" pitchFamily="34" charset="0"/>
                <a:cs typeface="Arial" panose="020B0604020202020204" pitchFamily="34" charset="0"/>
              </a:defRPr>
            </a:lvl1pPr>
          </a:lstStyle>
          <a:p>
            <a:fld id="{F386F424-8527-4AE7-9323-139CE0DDEA8C}" type="slidenum">
              <a:rPr lang="en-CA" smtClean="0"/>
              <a:pPr/>
              <a:t>‹#›</a:t>
            </a:fld>
            <a:endParaRPr lang="en-CA"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2400" y="6365241"/>
            <a:ext cx="1143000" cy="321310"/>
          </a:xfrm>
          <a:prstGeom prst="rect">
            <a:avLst/>
          </a:prstGeom>
        </p:spPr>
      </p:pic>
    </p:spTree>
    <p:extLst>
      <p:ext uri="{BB962C8B-B14F-4D97-AF65-F5344CB8AC3E}">
        <p14:creationId xmlns:p14="http://schemas.microsoft.com/office/powerpoint/2010/main" val="412830020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CA"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5C879E-5CD8-4FC7-88DA-E1A175BB59B7}" type="datetimeFigureOut">
              <a:rPr lang="en-CA" smtClean="0"/>
              <a:t>2018-11-22</a:t>
            </a:fld>
            <a:endParaRPr lang="en-CA"/>
          </a:p>
        </p:txBody>
      </p:sp>
    </p:spTree>
    <p:extLst>
      <p:ext uri="{BB962C8B-B14F-4D97-AF65-F5344CB8AC3E}">
        <p14:creationId xmlns:p14="http://schemas.microsoft.com/office/powerpoint/2010/main" val="704627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6"/>
          <p:cNvSpPr/>
          <p:nvPr userDrawn="1"/>
        </p:nvSpPr>
        <p:spPr>
          <a:xfrm>
            <a:off x="0" y="6784848"/>
            <a:ext cx="9144000" cy="731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Slide Number Placeholder 5"/>
          <p:cNvSpPr>
            <a:spLocks noGrp="1"/>
          </p:cNvSpPr>
          <p:nvPr>
            <p:ph type="sldNum" sz="quarter" idx="4"/>
          </p:nvPr>
        </p:nvSpPr>
        <p:spPr>
          <a:xfrm>
            <a:off x="152400" y="6356350"/>
            <a:ext cx="2133600" cy="365125"/>
          </a:xfrm>
          <a:prstGeom prst="rect">
            <a:avLst/>
          </a:prstGeom>
        </p:spPr>
        <p:txBody>
          <a:bodyPr/>
          <a:lstStyle>
            <a:lvl1pPr>
              <a:defRPr>
                <a:solidFill>
                  <a:srgbClr val="909395"/>
                </a:solidFill>
              </a:defRPr>
            </a:lvl1pPr>
          </a:lstStyle>
          <a:p>
            <a:fld id="{F386F424-8527-4AE7-9323-139CE0DDEA8C}" type="slidenum">
              <a:rPr lang="en-CA" smtClean="0"/>
              <a:pPr/>
              <a:t>‹#›</a:t>
            </a:fld>
            <a:endParaRPr lang="en-CA" dirty="0"/>
          </a:p>
        </p:txBody>
      </p:sp>
    </p:spTree>
    <p:extLst>
      <p:ext uri="{BB962C8B-B14F-4D97-AF65-F5344CB8AC3E}">
        <p14:creationId xmlns:p14="http://schemas.microsoft.com/office/powerpoint/2010/main" val="331775781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4" r:id="rId4"/>
    <p:sldLayoutId id="2147483665" r:id="rId5"/>
    <p:sldLayoutId id="2147483666" r:id="rId6"/>
    <p:sldLayoutId id="2147483667" r:id="rId7"/>
    <p:sldLayoutId id="2147483669" r:id="rId8"/>
    <p:sldLayoutId id="2147483670" r:id="rId9"/>
    <p:sldLayoutId id="2147483671" r:id="rId10"/>
    <p:sldLayoutId id="2147483672" r:id="rId11"/>
    <p:sldLayoutId id="2147483673" r:id="rId12"/>
    <p:sldLayoutId id="2147483676"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CA" altLang="en-US" smtClean="0"/>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7" name="Rectangle 6"/>
          <p:cNvSpPr/>
          <p:nvPr userDrawn="1"/>
        </p:nvSpPr>
        <p:spPr>
          <a:xfrm>
            <a:off x="0" y="6784975"/>
            <a:ext cx="9144000" cy="730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fontAlgn="base">
              <a:spcBef>
                <a:spcPct val="0"/>
              </a:spcBef>
              <a:spcAft>
                <a:spcPct val="0"/>
              </a:spcAft>
              <a:defRPr/>
            </a:pPr>
            <a:endParaRPr kumimoji="0" lang="en-CA" altLang="en-US" sz="1800" smtClean="0">
              <a:solidFill>
                <a:srgbClr val="FFFFFF"/>
              </a:solidFill>
              <a:latin typeface="Calibri" pitchFamily="34" charset="0"/>
            </a:endParaRPr>
          </a:p>
        </p:txBody>
      </p:sp>
      <p:sp>
        <p:nvSpPr>
          <p:cNvPr id="8" name="Slide Number Placeholder 5"/>
          <p:cNvSpPr>
            <a:spLocks noGrp="1"/>
          </p:cNvSpPr>
          <p:nvPr>
            <p:ph type="sldNum" sz="quarter" idx="4"/>
          </p:nvPr>
        </p:nvSpPr>
        <p:spPr>
          <a:xfrm>
            <a:off x="1524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kumimoji="0" sz="1800" smtClean="0">
                <a:solidFill>
                  <a:srgbClr val="909395"/>
                </a:solidFill>
                <a:latin typeface="Calibri" pitchFamily="34" charset="0"/>
              </a:defRPr>
            </a:lvl1pPr>
          </a:lstStyle>
          <a:p>
            <a:pPr fontAlgn="base">
              <a:spcBef>
                <a:spcPct val="0"/>
              </a:spcBef>
              <a:spcAft>
                <a:spcPct val="0"/>
              </a:spcAft>
              <a:defRPr/>
            </a:pPr>
            <a:fld id="{4234C386-49F0-4D4C-8AF3-251EB66C9835}" type="slidenum">
              <a:rPr lang="en-CA" altLang="en-US"/>
              <a:pPr fontAlgn="base">
                <a:spcBef>
                  <a:spcPct val="0"/>
                </a:spcBef>
                <a:spcAft>
                  <a:spcPct val="0"/>
                </a:spcAft>
                <a:defRPr/>
              </a:pPr>
              <a:t>‹#›</a:t>
            </a:fld>
            <a:endParaRPr lang="en-CA" altLang="en-US"/>
          </a:p>
        </p:txBody>
      </p:sp>
    </p:spTree>
  </p:cSld>
  <p:clrMap bg1="lt1" tx1="dk1" bg2="lt2" tx2="dk2" accent1="accent1" accent2="accent2" accent3="accent3" accent4="accent4" accent5="accent5" accent6="accent6" hlink="hlink" folHlink="folHlink"/>
  <p:sldLayoutIdLst>
    <p:sldLayoutId id="2147483675" r:id="rId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14.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1.xml"/><Relationship Id="rId5" Type="http://schemas.openxmlformats.org/officeDocument/2006/relationships/image" Target="../media/image22.emf"/><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1.xml"/><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1.xml"/><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1.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11.xml"/><Relationship Id="rId5" Type="http://schemas.openxmlformats.org/officeDocument/2006/relationships/image" Target="../media/image34.pn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11.xml"/><Relationship Id="rId5" Type="http://schemas.openxmlformats.org/officeDocument/2006/relationships/image" Target="../media/image40.png"/><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11.xml"/><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11.xml"/><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2.xml"/><Relationship Id="rId1" Type="http://schemas.openxmlformats.org/officeDocument/2006/relationships/slideLayout" Target="../slideLayouts/slideLayout11.xml"/><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11.xml"/><Relationship Id="rId4" Type="http://schemas.openxmlformats.org/officeDocument/2006/relationships/image" Target="../media/image47.png"/></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subTitle" idx="1"/>
          </p:nvPr>
        </p:nvSpPr>
        <p:spPr>
          <a:xfrm>
            <a:off x="533400" y="1600200"/>
            <a:ext cx="8153400" cy="3124200"/>
          </a:xfrm>
        </p:spPr>
        <p:txBody>
          <a:bodyPr/>
          <a:lstStyle/>
          <a:p>
            <a:pPr eaLnBrk="1" hangingPunct="1">
              <a:defRPr/>
            </a:pPr>
            <a:r>
              <a:rPr lang="en-US" altLang="en-US" sz="6000" dirty="0" smtClean="0"/>
              <a:t>Module 5:</a:t>
            </a:r>
            <a:r>
              <a:rPr lang="en-US" altLang="en-US" sz="8000" dirty="0" smtClean="0"/>
              <a:t> </a:t>
            </a:r>
            <a:r>
              <a:rPr lang="en-US" altLang="en-US" sz="5100" dirty="0" smtClean="0"/>
              <a:t/>
            </a:r>
            <a:br>
              <a:rPr lang="en-US" altLang="en-US" sz="5100" dirty="0" smtClean="0"/>
            </a:br>
            <a:r>
              <a:rPr lang="en-US" sz="4800" kern="0" dirty="0" smtClean="0">
                <a:sym typeface="Gill Sans Light" charset="0"/>
              </a:rPr>
              <a:t>Increasing Curve Radius</a:t>
            </a:r>
            <a:endParaRPr lang="en-US" altLang="en-US" sz="4800" dirty="0" smtClean="0"/>
          </a:p>
        </p:txBody>
      </p:sp>
      <p:sp>
        <p:nvSpPr>
          <p:cNvPr id="7171"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spcBef>
                <a:spcPct val="0"/>
              </a:spcBef>
              <a:buFontTx/>
              <a:buNone/>
            </a:pPr>
            <a:fld id="{19FDFE42-EEB4-48A1-BE33-81D6D3C324BC}" type="slidenum">
              <a:rPr lang="en-CA" altLang="en-US" sz="1800">
                <a:solidFill>
                  <a:srgbClr val="FFFFFF"/>
                </a:solidFill>
                <a:latin typeface="Arial" pitchFamily="34" charset="0"/>
              </a:rPr>
              <a:pPr>
                <a:spcBef>
                  <a:spcPct val="0"/>
                </a:spcBef>
                <a:buFontTx/>
                <a:buNone/>
              </a:pPr>
              <a:t>1</a:t>
            </a:fld>
            <a:endParaRPr lang="en-CA" altLang="en-US" sz="1800">
              <a:solidFill>
                <a:srgbClr val="FFFFFF"/>
              </a:solidFill>
              <a:latin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10</a:t>
            </a:fld>
            <a:endParaRPr lang="en-US" dirty="0"/>
          </a:p>
        </p:txBody>
      </p:sp>
      <p:sp>
        <p:nvSpPr>
          <p:cNvPr id="15" name="Content Placeholder 2"/>
          <p:cNvSpPr txBox="1">
            <a:spLocks/>
          </p:cNvSpPr>
          <p:nvPr/>
        </p:nvSpPr>
        <p:spPr>
          <a:xfrm>
            <a:off x="377825" y="609600"/>
            <a:ext cx="8077200" cy="3733800"/>
          </a:xfrm>
          <a:prstGeom prst="rect">
            <a:avLst/>
          </a:prstGeom>
          <a:solidFill>
            <a:schemeClr val="bg1"/>
          </a:solidFill>
        </p:spPr>
        <p:txBody>
          <a:bodyPr vert="horz" lIns="91440" tIns="45720" rIns="91440" bIns="45720" rtlCol="0" anchor="ctr">
            <a:normAutofit/>
          </a:bodyPr>
          <a:lstStyle>
            <a:lvl1pPr marL="0" indent="0" algn="ctr" defTabSz="914400" rtl="0" eaLnBrk="1" latinLnBrk="0" hangingPunct="1">
              <a:spcBef>
                <a:spcPct val="20000"/>
              </a:spcBef>
              <a:buFont typeface="Arial" panose="020B0604020202020204" pitchFamily="34" charset="0"/>
              <a:buNone/>
              <a:defRPr sz="3200" b="0" kern="1200" baseline="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buClr>
                <a:schemeClr val="accent2"/>
              </a:buClr>
              <a:buFontTx/>
              <a:buNone/>
              <a:defRPr/>
            </a:pPr>
            <a:r>
              <a:rPr lang="en-US" sz="2400" dirty="0">
                <a:solidFill>
                  <a:srgbClr val="002060"/>
                </a:solidFill>
              </a:rPr>
              <a:t>8. </a:t>
            </a:r>
            <a:r>
              <a:rPr lang="en-US" sz="2800" dirty="0" smtClean="0">
                <a:solidFill>
                  <a:srgbClr val="002060"/>
                </a:solidFill>
              </a:rPr>
              <a:t>Choose a </a:t>
            </a:r>
            <a:r>
              <a:rPr lang="en-US" sz="2800" dirty="0" smtClean="0">
                <a:solidFill>
                  <a:srgbClr val="FF6600"/>
                </a:solidFill>
              </a:rPr>
              <a:t>name</a:t>
            </a:r>
            <a:r>
              <a:rPr lang="en-US" sz="2800" dirty="0" smtClean="0">
                <a:solidFill>
                  <a:srgbClr val="002060"/>
                </a:solidFill>
              </a:rPr>
              <a:t> for Alternative 1.</a:t>
            </a:r>
          </a:p>
          <a:p>
            <a:pPr>
              <a:buClr>
                <a:schemeClr val="accent2"/>
              </a:buClr>
              <a:buFont typeface="Arial" panose="020B0604020202020204" pitchFamily="34" charset="0"/>
              <a:buChar char="•"/>
              <a:defRPr/>
            </a:pPr>
            <a:endParaRPr lang="en-US" sz="2800" dirty="0" smtClean="0">
              <a:solidFill>
                <a:srgbClr val="002060"/>
              </a:solidFill>
            </a:endParaRPr>
          </a:p>
          <a:p>
            <a:pPr>
              <a:buClr>
                <a:schemeClr val="accent2"/>
              </a:buClr>
              <a:defRPr/>
            </a:pPr>
            <a:endParaRPr lang="en-US" sz="2800" dirty="0" smtClean="0">
              <a:solidFill>
                <a:srgbClr val="002060"/>
              </a:solidFill>
            </a:endParaRPr>
          </a:p>
          <a:p>
            <a:pPr>
              <a:buClr>
                <a:schemeClr val="accent2"/>
              </a:buClr>
              <a:buFontTx/>
              <a:buNone/>
              <a:defRPr/>
            </a:pPr>
            <a:endParaRPr lang="en-US" sz="2800" dirty="0" smtClean="0">
              <a:solidFill>
                <a:srgbClr val="002060"/>
              </a:solidFill>
            </a:endParaRPr>
          </a:p>
          <a:p>
            <a:pPr algn="l">
              <a:buClr>
                <a:schemeClr val="accent2"/>
              </a:buClr>
              <a:buFontTx/>
              <a:buNone/>
              <a:defRPr/>
            </a:pPr>
            <a:r>
              <a:rPr lang="en-US" sz="2400" dirty="0">
                <a:solidFill>
                  <a:srgbClr val="002060"/>
                </a:solidFill>
              </a:rPr>
              <a:t>9. </a:t>
            </a:r>
            <a:r>
              <a:rPr lang="en-US" sz="2800" dirty="0" smtClean="0">
                <a:solidFill>
                  <a:srgbClr val="002060"/>
                </a:solidFill>
              </a:rPr>
              <a:t>Identify the </a:t>
            </a:r>
            <a:r>
              <a:rPr lang="en-US" sz="2800" dirty="0" smtClean="0">
                <a:solidFill>
                  <a:srgbClr val="FF6600"/>
                </a:solidFill>
              </a:rPr>
              <a:t>construction</a:t>
            </a:r>
            <a:r>
              <a:rPr lang="en-US" sz="2800" dirty="0" smtClean="0">
                <a:solidFill>
                  <a:srgbClr val="002060"/>
                </a:solidFill>
              </a:rPr>
              <a:t> </a:t>
            </a:r>
            <a:r>
              <a:rPr lang="en-US" sz="2800" dirty="0" smtClean="0">
                <a:solidFill>
                  <a:srgbClr val="FF6600"/>
                </a:solidFill>
              </a:rPr>
              <a:t>start/end</a:t>
            </a:r>
            <a:r>
              <a:rPr lang="en-US" sz="2800" dirty="0" smtClean="0">
                <a:solidFill>
                  <a:srgbClr val="002060"/>
                </a:solidFill>
              </a:rPr>
              <a:t> years.</a:t>
            </a:r>
          </a:p>
          <a:p>
            <a:pPr>
              <a:buClr>
                <a:schemeClr val="accent2"/>
              </a:buClr>
              <a:buFont typeface="Arial" panose="020B0604020202020204" pitchFamily="34" charset="0"/>
              <a:buChar char="•"/>
              <a:defRPr/>
            </a:pPr>
            <a:endParaRPr lang="en-CA" sz="2800" dirty="0">
              <a:solidFill>
                <a:srgbClr val="002060"/>
              </a:solidFill>
            </a:endParaRPr>
          </a:p>
        </p:txBody>
      </p:sp>
      <p:pic>
        <p:nvPicPr>
          <p:cNvPr id="16" name="Picture 4"/>
          <p:cNvPicPr>
            <a:picLocks noChangeAspect="1" noChangeArrowheads="1"/>
          </p:cNvPicPr>
          <p:nvPr/>
        </p:nvPicPr>
        <p:blipFill>
          <a:blip r:embed="rId3">
            <a:extLst>
              <a:ext uri="{28A0092B-C50C-407E-A947-70E740481C1C}">
                <a14:useLocalDpi xmlns:a14="http://schemas.microsoft.com/office/drawing/2010/main" val="0"/>
              </a:ext>
            </a:extLst>
          </a:blip>
          <a:srcRect l="7692" t="45924" r="55373" b="45178"/>
          <a:stretch>
            <a:fillRect/>
          </a:stretch>
        </p:blipFill>
        <p:spPr bwMode="auto">
          <a:xfrm>
            <a:off x="914400" y="1590675"/>
            <a:ext cx="556260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4"/>
          <p:cNvPicPr>
            <a:picLocks noChangeAspect="1" noChangeArrowheads="1"/>
          </p:cNvPicPr>
          <p:nvPr/>
        </p:nvPicPr>
        <p:blipFill>
          <a:blip r:embed="rId4">
            <a:extLst>
              <a:ext uri="{28A0092B-C50C-407E-A947-70E740481C1C}">
                <a14:useLocalDpi xmlns:a14="http://schemas.microsoft.com/office/drawing/2010/main" val="0"/>
              </a:ext>
            </a:extLst>
          </a:blip>
          <a:srcRect l="4396" t="95889" r="16850" b="1649"/>
          <a:stretch>
            <a:fillRect/>
          </a:stretch>
        </p:blipFill>
        <p:spPr bwMode="auto">
          <a:xfrm>
            <a:off x="492125" y="5464175"/>
            <a:ext cx="7848600" cy="301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8" name="Oval 17"/>
          <p:cNvSpPr/>
          <p:nvPr/>
        </p:nvSpPr>
        <p:spPr>
          <a:xfrm>
            <a:off x="1757363" y="5464175"/>
            <a:ext cx="376237"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pic>
        <p:nvPicPr>
          <p:cNvPr id="19" name="Picture 6"/>
          <p:cNvPicPr>
            <a:picLocks noChangeAspect="1" noChangeArrowheads="1"/>
          </p:cNvPicPr>
          <p:nvPr/>
        </p:nvPicPr>
        <p:blipFill>
          <a:blip r:embed="rId5">
            <a:extLst>
              <a:ext uri="{28A0092B-C50C-407E-A947-70E740481C1C}">
                <a14:useLocalDpi xmlns:a14="http://schemas.microsoft.com/office/drawing/2010/main" val="0"/>
              </a:ext>
            </a:extLst>
          </a:blip>
          <a:srcRect l="53378" t="48878" r="21918" b="43375"/>
          <a:stretch>
            <a:fillRect/>
          </a:stretch>
        </p:blipFill>
        <p:spPr bwMode="auto">
          <a:xfrm>
            <a:off x="396875" y="3886200"/>
            <a:ext cx="7848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60364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11</a:t>
            </a:fld>
            <a:endParaRPr lang="en-US" dirty="0"/>
          </a:p>
        </p:txBody>
      </p:sp>
      <p:sp>
        <p:nvSpPr>
          <p:cNvPr id="8" name="Content Placeholder 2"/>
          <p:cNvSpPr txBox="1">
            <a:spLocks/>
          </p:cNvSpPr>
          <p:nvPr/>
        </p:nvSpPr>
        <p:spPr>
          <a:xfrm>
            <a:off x="377825" y="381000"/>
            <a:ext cx="8286750" cy="3724275"/>
          </a:xfrm>
          <a:prstGeom prst="rect">
            <a:avLst/>
          </a:prstGeom>
          <a:solidFill>
            <a:schemeClr val="bg1"/>
          </a:solidFill>
        </p:spPr>
        <p:txBody>
          <a:bodyPr vert="horz" lIns="91440" tIns="45720" rIns="91440" bIns="45720" rtlCol="0" anchor="ctr">
            <a:normAutofit/>
          </a:bodyPr>
          <a:lstStyle>
            <a:lvl1pPr marL="0" indent="0" algn="ctr" defTabSz="914400" rtl="0" eaLnBrk="1" latinLnBrk="0" hangingPunct="1">
              <a:spcBef>
                <a:spcPct val="20000"/>
              </a:spcBef>
              <a:buFont typeface="Arial" panose="020B0604020202020204" pitchFamily="34" charset="0"/>
              <a:buNone/>
              <a:defRPr sz="3200" b="0" kern="1200" baseline="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buClr>
                <a:schemeClr val="accent2"/>
              </a:buClr>
              <a:buFontTx/>
              <a:buNone/>
              <a:defRPr/>
            </a:pPr>
            <a:r>
              <a:rPr lang="en-US" sz="2400" dirty="0">
                <a:solidFill>
                  <a:srgbClr val="002060"/>
                </a:solidFill>
              </a:rPr>
              <a:t>10. </a:t>
            </a:r>
            <a:r>
              <a:rPr lang="en-US" sz="2400" dirty="0" smtClean="0">
                <a:solidFill>
                  <a:srgbClr val="002060"/>
                </a:solidFill>
              </a:rPr>
              <a:t>Enter </a:t>
            </a:r>
            <a:r>
              <a:rPr lang="en-US" sz="2400" dirty="0" smtClean="0">
                <a:solidFill>
                  <a:srgbClr val="FF6600"/>
                </a:solidFill>
              </a:rPr>
              <a:t>original (historical) </a:t>
            </a:r>
            <a:r>
              <a:rPr lang="en-US" sz="2400" dirty="0" smtClean="0">
                <a:solidFill>
                  <a:srgbClr val="002060"/>
                </a:solidFill>
              </a:rPr>
              <a:t>project cost (optional).</a:t>
            </a:r>
          </a:p>
          <a:p>
            <a:pPr>
              <a:buClr>
                <a:schemeClr val="accent2"/>
              </a:buClr>
              <a:buFont typeface="Arial" panose="020B0604020202020204" pitchFamily="34" charset="0"/>
              <a:buChar char="•"/>
              <a:defRPr/>
            </a:pPr>
            <a:endParaRPr lang="en-US" sz="2400" dirty="0" smtClean="0">
              <a:solidFill>
                <a:srgbClr val="002060"/>
              </a:solidFill>
            </a:endParaRPr>
          </a:p>
          <a:p>
            <a:pPr>
              <a:buClr>
                <a:schemeClr val="accent2"/>
              </a:buClr>
              <a:defRPr/>
            </a:pPr>
            <a:endParaRPr lang="en-US" sz="2400" dirty="0" smtClean="0">
              <a:solidFill>
                <a:srgbClr val="002060"/>
              </a:solidFill>
            </a:endParaRPr>
          </a:p>
          <a:p>
            <a:pPr>
              <a:buClr>
                <a:schemeClr val="accent2"/>
              </a:buClr>
              <a:buFontTx/>
              <a:buNone/>
              <a:defRPr/>
            </a:pPr>
            <a:endParaRPr lang="en-US" sz="2400" dirty="0" smtClean="0">
              <a:solidFill>
                <a:srgbClr val="002060"/>
              </a:solidFill>
            </a:endParaRPr>
          </a:p>
          <a:p>
            <a:pPr algn="l">
              <a:buClr>
                <a:schemeClr val="accent2"/>
              </a:buClr>
              <a:buFontTx/>
              <a:buNone/>
              <a:defRPr/>
            </a:pPr>
            <a:r>
              <a:rPr lang="en-US" sz="2400" dirty="0">
                <a:solidFill>
                  <a:srgbClr val="002060"/>
                </a:solidFill>
              </a:rPr>
              <a:t>11. </a:t>
            </a:r>
            <a:r>
              <a:rPr lang="en-US" sz="2400" dirty="0" smtClean="0">
                <a:solidFill>
                  <a:srgbClr val="002060"/>
                </a:solidFill>
              </a:rPr>
              <a:t>Enter </a:t>
            </a:r>
            <a:r>
              <a:rPr lang="en-US" sz="2400" dirty="0" smtClean="0">
                <a:solidFill>
                  <a:srgbClr val="FF6600"/>
                </a:solidFill>
              </a:rPr>
              <a:t>construction</a:t>
            </a:r>
            <a:r>
              <a:rPr lang="en-US" sz="2400" dirty="0" smtClean="0">
                <a:solidFill>
                  <a:srgbClr val="002060"/>
                </a:solidFill>
              </a:rPr>
              <a:t> costs. For Alt 1, no construction is required.</a:t>
            </a:r>
          </a:p>
          <a:p>
            <a:pPr>
              <a:buClr>
                <a:schemeClr val="accent2"/>
              </a:buClr>
              <a:buFont typeface="Arial" panose="020B0604020202020204" pitchFamily="34" charset="0"/>
              <a:buChar char="•"/>
              <a:defRPr/>
            </a:pPr>
            <a:endParaRPr lang="en-CA" sz="2400" dirty="0">
              <a:solidFill>
                <a:srgbClr val="002060"/>
              </a:solidFill>
            </a:endParaRPr>
          </a:p>
        </p:txBody>
      </p:sp>
      <p:pic>
        <p:nvPicPr>
          <p:cNvPr id="9" name="Picture 4"/>
          <p:cNvPicPr>
            <a:picLocks noChangeAspect="1" noChangeArrowheads="1"/>
          </p:cNvPicPr>
          <p:nvPr/>
        </p:nvPicPr>
        <p:blipFill>
          <a:blip r:embed="rId3">
            <a:extLst>
              <a:ext uri="{28A0092B-C50C-407E-A947-70E740481C1C}">
                <a14:useLocalDpi xmlns:a14="http://schemas.microsoft.com/office/drawing/2010/main" val="0"/>
              </a:ext>
            </a:extLst>
          </a:blip>
          <a:srcRect l="4396" t="95889" r="16850" b="1649"/>
          <a:stretch>
            <a:fillRect/>
          </a:stretch>
        </p:blipFill>
        <p:spPr bwMode="auto">
          <a:xfrm>
            <a:off x="492125" y="5464175"/>
            <a:ext cx="7848600" cy="301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0" name="Oval 9"/>
          <p:cNvSpPr/>
          <p:nvPr/>
        </p:nvSpPr>
        <p:spPr>
          <a:xfrm>
            <a:off x="1757363" y="5464175"/>
            <a:ext cx="376237"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pic>
        <p:nvPicPr>
          <p:cNvPr id="11" name="Picture 6"/>
          <p:cNvPicPr>
            <a:picLocks noChangeAspect="1" noChangeArrowheads="1"/>
          </p:cNvPicPr>
          <p:nvPr/>
        </p:nvPicPr>
        <p:blipFill>
          <a:blip r:embed="rId4">
            <a:extLst>
              <a:ext uri="{28A0092B-C50C-407E-A947-70E740481C1C}">
                <a14:useLocalDpi xmlns:a14="http://schemas.microsoft.com/office/drawing/2010/main" val="0"/>
              </a:ext>
            </a:extLst>
          </a:blip>
          <a:srcRect l="55692" t="62100" r="13782" b="27484"/>
          <a:stretch>
            <a:fillRect/>
          </a:stretch>
        </p:blipFill>
        <p:spPr bwMode="auto">
          <a:xfrm>
            <a:off x="625475" y="1219200"/>
            <a:ext cx="80391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
          <p:cNvPicPr>
            <a:picLocks noChangeAspect="1" noChangeArrowheads="1"/>
          </p:cNvPicPr>
          <p:nvPr/>
        </p:nvPicPr>
        <p:blipFill>
          <a:blip r:embed="rId5">
            <a:extLst>
              <a:ext uri="{28A0092B-C50C-407E-A947-70E740481C1C}">
                <a14:useLocalDpi xmlns:a14="http://schemas.microsoft.com/office/drawing/2010/main" val="0"/>
              </a:ext>
            </a:extLst>
          </a:blip>
          <a:srcRect l="52245" t="50880" r="8012" b="17068"/>
          <a:stretch>
            <a:fillRect/>
          </a:stretch>
        </p:blipFill>
        <p:spPr bwMode="auto">
          <a:xfrm>
            <a:off x="495300" y="3340100"/>
            <a:ext cx="784542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14933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12</a:t>
            </a:fld>
            <a:endParaRPr lang="en-US" dirty="0"/>
          </a:p>
        </p:txBody>
      </p:sp>
      <p:pic>
        <p:nvPicPr>
          <p:cNvPr id="6" name="Picture 8"/>
          <p:cNvPicPr>
            <a:picLocks noChangeAspect="1" noChangeArrowheads="1"/>
          </p:cNvPicPr>
          <p:nvPr/>
        </p:nvPicPr>
        <p:blipFill>
          <a:blip r:embed="rId3">
            <a:extLst>
              <a:ext uri="{28A0092B-C50C-407E-A947-70E740481C1C}">
                <a14:useLocalDpi xmlns:a14="http://schemas.microsoft.com/office/drawing/2010/main" val="0"/>
              </a:ext>
            </a:extLst>
          </a:blip>
          <a:srcRect l="4396" t="96152" r="16850" b="1649"/>
          <a:stretch>
            <a:fillRect/>
          </a:stretch>
        </p:blipFill>
        <p:spPr bwMode="auto">
          <a:xfrm>
            <a:off x="542924" y="6049962"/>
            <a:ext cx="7848600" cy="269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7" name="Oval 6"/>
          <p:cNvSpPr/>
          <p:nvPr/>
        </p:nvSpPr>
        <p:spPr>
          <a:xfrm>
            <a:off x="1808162" y="6034088"/>
            <a:ext cx="376237" cy="301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10" name="Content Placeholder 2"/>
          <p:cNvSpPr txBox="1">
            <a:spLocks/>
          </p:cNvSpPr>
          <p:nvPr/>
        </p:nvSpPr>
        <p:spPr>
          <a:xfrm>
            <a:off x="449262" y="228600"/>
            <a:ext cx="8305800" cy="2133600"/>
          </a:xfrm>
          <a:prstGeom prst="rect">
            <a:avLst/>
          </a:prstGeom>
          <a:solidFill>
            <a:schemeClr val="bg1"/>
          </a:solidFill>
        </p:spPr>
        <p:txBody>
          <a:bodyPr vert="horz" lIns="91440" tIns="45720" rIns="91440" bIns="45720" rtlCol="0" anchor="ctr">
            <a:normAutofit lnSpcReduction="10000"/>
          </a:bodyPr>
          <a:lstStyle>
            <a:lvl1pPr marL="0" indent="0" algn="ctr" defTabSz="914400" rtl="0" eaLnBrk="1" latinLnBrk="0" hangingPunct="1">
              <a:spcBef>
                <a:spcPct val="20000"/>
              </a:spcBef>
              <a:buFont typeface="Arial" panose="020B0604020202020204" pitchFamily="34" charset="0"/>
              <a:buNone/>
              <a:defRPr sz="3200" b="0" kern="1200" baseline="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buClr>
                <a:schemeClr val="accent2"/>
              </a:buClr>
              <a:buFontTx/>
              <a:buNone/>
              <a:defRPr/>
            </a:pPr>
            <a:r>
              <a:rPr lang="en-US" sz="2400" dirty="0" smtClean="0">
                <a:solidFill>
                  <a:srgbClr val="002060"/>
                </a:solidFill>
              </a:rPr>
              <a:t>.</a:t>
            </a:r>
          </a:p>
          <a:p>
            <a:pPr>
              <a:buClr>
                <a:schemeClr val="accent2"/>
              </a:buClr>
              <a:buFont typeface="Arial" panose="020B0604020202020204" pitchFamily="34" charset="0"/>
              <a:buChar char="•"/>
              <a:defRPr/>
            </a:pPr>
            <a:endParaRPr lang="en-US" sz="2400" dirty="0" smtClean="0">
              <a:solidFill>
                <a:srgbClr val="002060"/>
              </a:solidFill>
            </a:endParaRPr>
          </a:p>
          <a:p>
            <a:pPr>
              <a:buClr>
                <a:schemeClr val="accent2"/>
              </a:buClr>
              <a:buFont typeface="Arial" panose="020B0604020202020204" pitchFamily="34" charset="0"/>
              <a:buChar char="•"/>
              <a:defRPr/>
            </a:pPr>
            <a:endParaRPr lang="en-US" sz="2400" dirty="0" smtClean="0">
              <a:solidFill>
                <a:srgbClr val="002060"/>
              </a:solidFill>
            </a:endParaRPr>
          </a:p>
          <a:p>
            <a:pPr algn="l">
              <a:buClr>
                <a:schemeClr val="accent2"/>
              </a:buClr>
              <a:defRPr/>
            </a:pPr>
            <a:r>
              <a:rPr lang="en-US" sz="2400" dirty="0">
                <a:solidFill>
                  <a:srgbClr val="002060"/>
                </a:solidFill>
              </a:rPr>
              <a:t>12. Enter any </a:t>
            </a:r>
            <a:r>
              <a:rPr kumimoji="1" lang="en-US" sz="2400" dirty="0">
                <a:solidFill>
                  <a:srgbClr val="F96A1B"/>
                </a:solidFill>
              </a:rPr>
              <a:t>Specified</a:t>
            </a:r>
            <a:r>
              <a:rPr lang="en-US" sz="2400" dirty="0">
                <a:solidFill>
                  <a:srgbClr val="002060"/>
                </a:solidFill>
              </a:rPr>
              <a:t> O&amp;M Costs. Leave blank to only use </a:t>
            </a:r>
            <a:r>
              <a:rPr kumimoji="1" lang="en-US" sz="2400" dirty="0">
                <a:solidFill>
                  <a:srgbClr val="F96A1B"/>
                </a:solidFill>
              </a:rPr>
              <a:t>Scheduled</a:t>
            </a:r>
            <a:r>
              <a:rPr lang="en-US" sz="2400" dirty="0">
                <a:solidFill>
                  <a:srgbClr val="002060"/>
                </a:solidFill>
              </a:rPr>
              <a:t> O&amp;M </a:t>
            </a:r>
            <a:r>
              <a:rPr lang="en-US" sz="2400" dirty="0" smtClean="0">
                <a:solidFill>
                  <a:srgbClr val="002060"/>
                </a:solidFill>
              </a:rPr>
              <a:t>costs</a:t>
            </a:r>
          </a:p>
          <a:p>
            <a:pPr>
              <a:buClr>
                <a:schemeClr val="accent2"/>
              </a:buClr>
              <a:buFont typeface="Arial" panose="020B0604020202020204" pitchFamily="34" charset="0"/>
              <a:buChar char="•"/>
              <a:defRPr/>
            </a:pPr>
            <a:endParaRPr lang="en-US" sz="2400" dirty="0" smtClean="0">
              <a:solidFill>
                <a:srgbClr val="002060"/>
              </a:solidFill>
            </a:endParaRPr>
          </a:p>
          <a:p>
            <a:pPr>
              <a:buClr>
                <a:schemeClr val="accent2"/>
              </a:buClr>
              <a:defRPr/>
            </a:pPr>
            <a:endParaRPr lang="en-US" sz="2400" dirty="0" smtClean="0">
              <a:solidFill>
                <a:srgbClr val="002060"/>
              </a:solidFill>
            </a:endParaRPr>
          </a:p>
          <a:p>
            <a:pPr>
              <a:buClr>
                <a:schemeClr val="accent2"/>
              </a:buClr>
              <a:defRPr/>
            </a:pPr>
            <a:endParaRPr lang="en-US" sz="2400" dirty="0" smtClean="0">
              <a:solidFill>
                <a:srgbClr val="002060"/>
              </a:solidFill>
            </a:endParaRPr>
          </a:p>
          <a:p>
            <a:pPr>
              <a:buClr>
                <a:schemeClr val="accent2"/>
              </a:buClr>
              <a:buFontTx/>
              <a:buNone/>
              <a:defRPr/>
            </a:pPr>
            <a:endParaRPr lang="en-US" sz="2400" dirty="0" smtClean="0">
              <a:solidFill>
                <a:srgbClr val="002060"/>
              </a:solidFill>
            </a:endParaRPr>
          </a:p>
          <a:p>
            <a:pPr>
              <a:buClr>
                <a:schemeClr val="accent2"/>
              </a:buClr>
              <a:buFont typeface="Arial" panose="020B0604020202020204" pitchFamily="34" charset="0"/>
              <a:buChar char="•"/>
              <a:defRPr/>
            </a:pPr>
            <a:endParaRPr lang="en-CA" sz="2400" dirty="0">
              <a:solidFill>
                <a:srgbClr val="002060"/>
              </a:solidFill>
            </a:endParaRPr>
          </a:p>
        </p:txBody>
      </p:sp>
      <p:sp>
        <p:nvSpPr>
          <p:cNvPr id="11" name="Content Placeholder 2"/>
          <p:cNvSpPr txBox="1">
            <a:spLocks/>
          </p:cNvSpPr>
          <p:nvPr/>
        </p:nvSpPr>
        <p:spPr>
          <a:xfrm>
            <a:off x="449262" y="3200400"/>
            <a:ext cx="8305800" cy="2133600"/>
          </a:xfrm>
          <a:prstGeom prst="rect">
            <a:avLst/>
          </a:prstGeom>
          <a:solidFill>
            <a:schemeClr val="bg1"/>
          </a:solidFill>
        </p:spPr>
        <p:txBody>
          <a:bodyPr vert="horz" lIns="91440" tIns="45720" rIns="91440" bIns="45720" rtlCol="0" anchor="ctr">
            <a:normAutofit lnSpcReduction="10000"/>
          </a:bodyPr>
          <a:lstStyle>
            <a:lvl1pPr marL="0" indent="0" algn="ctr" defTabSz="914400" rtl="0" eaLnBrk="1" latinLnBrk="0" hangingPunct="1">
              <a:spcBef>
                <a:spcPct val="20000"/>
              </a:spcBef>
              <a:buFont typeface="Arial" panose="020B0604020202020204" pitchFamily="34" charset="0"/>
              <a:buNone/>
              <a:defRPr sz="3200" b="0" kern="1200" baseline="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buClr>
                <a:schemeClr val="accent2"/>
              </a:buClr>
              <a:buFontTx/>
              <a:buNone/>
              <a:defRPr/>
            </a:pPr>
            <a:r>
              <a:rPr lang="en-US" sz="2400" dirty="0" smtClean="0">
                <a:solidFill>
                  <a:srgbClr val="002060"/>
                </a:solidFill>
              </a:rPr>
              <a:t>.</a:t>
            </a:r>
          </a:p>
          <a:p>
            <a:pPr>
              <a:buClr>
                <a:schemeClr val="accent2"/>
              </a:buClr>
              <a:buFont typeface="Arial" panose="020B0604020202020204" pitchFamily="34" charset="0"/>
              <a:buChar char="•"/>
              <a:defRPr/>
            </a:pPr>
            <a:endParaRPr lang="en-US" sz="2400" dirty="0" smtClean="0">
              <a:solidFill>
                <a:srgbClr val="002060"/>
              </a:solidFill>
            </a:endParaRPr>
          </a:p>
          <a:p>
            <a:pPr>
              <a:buClr>
                <a:schemeClr val="accent2"/>
              </a:buClr>
              <a:buFont typeface="Arial" panose="020B0604020202020204" pitchFamily="34" charset="0"/>
              <a:buChar char="•"/>
              <a:defRPr/>
            </a:pPr>
            <a:endParaRPr lang="en-US" sz="2400" dirty="0" smtClean="0">
              <a:solidFill>
                <a:srgbClr val="002060"/>
              </a:solidFill>
            </a:endParaRPr>
          </a:p>
          <a:p>
            <a:pPr algn="l">
              <a:buClr>
                <a:schemeClr val="accent2"/>
              </a:buClr>
              <a:defRPr/>
            </a:pPr>
            <a:r>
              <a:rPr lang="en-US" sz="2400" dirty="0">
                <a:solidFill>
                  <a:srgbClr val="002060"/>
                </a:solidFill>
              </a:rPr>
              <a:t>13. Enter </a:t>
            </a:r>
            <a:r>
              <a:rPr kumimoji="1" lang="en-US" sz="2400" dirty="0">
                <a:solidFill>
                  <a:srgbClr val="F96A1B"/>
                </a:solidFill>
              </a:rPr>
              <a:t>PSV’s</a:t>
            </a:r>
            <a:r>
              <a:rPr lang="en-US" sz="2400" dirty="0">
                <a:solidFill>
                  <a:srgbClr val="002060"/>
                </a:solidFill>
              </a:rPr>
              <a:t> for collision rate and percentage of collision type, if available.</a:t>
            </a:r>
          </a:p>
          <a:p>
            <a:pPr algn="l">
              <a:buClr>
                <a:schemeClr val="accent2"/>
              </a:buClr>
              <a:defRPr/>
            </a:pPr>
            <a:endParaRPr lang="en-US" sz="2400" dirty="0" smtClean="0">
              <a:solidFill>
                <a:srgbClr val="002060"/>
              </a:solidFill>
            </a:endParaRPr>
          </a:p>
          <a:p>
            <a:pPr>
              <a:buClr>
                <a:schemeClr val="accent2"/>
              </a:buClr>
              <a:buFont typeface="Arial" panose="020B0604020202020204" pitchFamily="34" charset="0"/>
              <a:buChar char="•"/>
              <a:defRPr/>
            </a:pPr>
            <a:endParaRPr lang="en-US" sz="2400" dirty="0" smtClean="0">
              <a:solidFill>
                <a:srgbClr val="002060"/>
              </a:solidFill>
            </a:endParaRPr>
          </a:p>
          <a:p>
            <a:pPr>
              <a:buClr>
                <a:schemeClr val="accent2"/>
              </a:buClr>
              <a:defRPr/>
            </a:pPr>
            <a:endParaRPr lang="en-US" sz="2400" dirty="0" smtClean="0">
              <a:solidFill>
                <a:srgbClr val="002060"/>
              </a:solidFill>
            </a:endParaRPr>
          </a:p>
          <a:p>
            <a:pPr>
              <a:buClr>
                <a:schemeClr val="accent2"/>
              </a:buClr>
              <a:defRPr/>
            </a:pPr>
            <a:endParaRPr lang="en-US" sz="2400" dirty="0" smtClean="0">
              <a:solidFill>
                <a:srgbClr val="002060"/>
              </a:solidFill>
            </a:endParaRPr>
          </a:p>
          <a:p>
            <a:pPr>
              <a:buClr>
                <a:schemeClr val="accent2"/>
              </a:buClr>
              <a:buFontTx/>
              <a:buNone/>
              <a:defRPr/>
            </a:pPr>
            <a:endParaRPr lang="en-US" sz="2400" dirty="0" smtClean="0">
              <a:solidFill>
                <a:srgbClr val="002060"/>
              </a:solidFill>
            </a:endParaRPr>
          </a:p>
          <a:p>
            <a:pPr>
              <a:buClr>
                <a:schemeClr val="accent2"/>
              </a:buClr>
              <a:buFont typeface="Arial" panose="020B0604020202020204" pitchFamily="34" charset="0"/>
              <a:buChar char="•"/>
              <a:defRPr/>
            </a:pPr>
            <a:endParaRPr lang="en-CA" sz="2400" dirty="0">
              <a:solidFill>
                <a:srgbClr val="002060"/>
              </a:solidFill>
            </a:endParaRPr>
          </a:p>
        </p:txBody>
      </p:sp>
      <p:pic>
        <p:nvPicPr>
          <p:cNvPr id="9" name="Picture 8"/>
          <p:cNvPicPr>
            <a:picLocks noChangeAspect="1" noChangeArrowheads="1"/>
          </p:cNvPicPr>
          <p:nvPr/>
        </p:nvPicPr>
        <p:blipFill>
          <a:blip r:embed="rId4">
            <a:extLst>
              <a:ext uri="{28A0092B-C50C-407E-A947-70E740481C1C}">
                <a14:useLocalDpi xmlns:a14="http://schemas.microsoft.com/office/drawing/2010/main" val="0"/>
              </a:ext>
            </a:extLst>
          </a:blip>
          <a:srcRect l="53365" t="43269" r="2884" b="39104"/>
          <a:stretch>
            <a:fillRect/>
          </a:stretch>
        </p:blipFill>
        <p:spPr bwMode="auto">
          <a:xfrm>
            <a:off x="655637" y="1295400"/>
            <a:ext cx="764222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8"/>
          <p:cNvPicPr>
            <a:picLocks noChangeAspect="1" noChangeArrowheads="1"/>
          </p:cNvPicPr>
          <p:nvPr/>
        </p:nvPicPr>
        <p:blipFill>
          <a:blip r:embed="rId5">
            <a:extLst>
              <a:ext uri="{28A0092B-C50C-407E-A947-70E740481C1C}">
                <a14:useLocalDpi xmlns:a14="http://schemas.microsoft.com/office/drawing/2010/main" val="0"/>
              </a:ext>
            </a:extLst>
          </a:blip>
          <a:srcRect l="53531" t="49130" r="3700" b="26553"/>
          <a:stretch>
            <a:fillRect/>
          </a:stretch>
        </p:blipFill>
        <p:spPr bwMode="auto">
          <a:xfrm>
            <a:off x="684212" y="4230687"/>
            <a:ext cx="7315200"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6094412" y="4249737"/>
            <a:ext cx="1524000" cy="1449387"/>
          </a:xfrm>
          <a:prstGeom prst="rect">
            <a:avLst/>
          </a:prstGeom>
        </p:spPr>
        <p:txBody>
          <a:bodyPr lIns="91435" tIns="45718" rIns="91435" bIns="45718" anchor="ctr"/>
          <a:lstStyle>
            <a:lvl1pPr algn="l" defTabSz="912813" rtl="0" eaLnBrk="0" fontAlgn="base" hangingPunct="0">
              <a:spcBef>
                <a:spcPct val="0"/>
              </a:spcBef>
              <a:spcAft>
                <a:spcPct val="0"/>
              </a:spcAft>
              <a:defRPr sz="2800" kern="1200" cap="all">
                <a:solidFill>
                  <a:schemeClr val="tx1"/>
                </a:solidFill>
                <a:latin typeface="+mj-lt"/>
                <a:ea typeface="+mj-ea"/>
                <a:cs typeface="+mj-cs"/>
              </a:defRPr>
            </a:lvl1pPr>
            <a:lvl2pPr algn="l" defTabSz="912813" rtl="0" eaLnBrk="0" fontAlgn="base" hangingPunct="0">
              <a:spcBef>
                <a:spcPct val="0"/>
              </a:spcBef>
              <a:spcAft>
                <a:spcPct val="0"/>
              </a:spcAft>
              <a:defRPr sz="2800">
                <a:solidFill>
                  <a:schemeClr val="tx1"/>
                </a:solidFill>
                <a:latin typeface="Franklin Gothic Medium" pitchFamily="34" charset="0"/>
              </a:defRPr>
            </a:lvl2pPr>
            <a:lvl3pPr algn="l" defTabSz="912813" rtl="0" eaLnBrk="0" fontAlgn="base" hangingPunct="0">
              <a:spcBef>
                <a:spcPct val="0"/>
              </a:spcBef>
              <a:spcAft>
                <a:spcPct val="0"/>
              </a:spcAft>
              <a:defRPr sz="2800">
                <a:solidFill>
                  <a:schemeClr val="tx1"/>
                </a:solidFill>
                <a:latin typeface="Franklin Gothic Medium" pitchFamily="34" charset="0"/>
              </a:defRPr>
            </a:lvl3pPr>
            <a:lvl4pPr algn="l" defTabSz="912813" rtl="0" eaLnBrk="0" fontAlgn="base" hangingPunct="0">
              <a:spcBef>
                <a:spcPct val="0"/>
              </a:spcBef>
              <a:spcAft>
                <a:spcPct val="0"/>
              </a:spcAft>
              <a:defRPr sz="2800">
                <a:solidFill>
                  <a:schemeClr val="tx1"/>
                </a:solidFill>
                <a:latin typeface="Franklin Gothic Medium" pitchFamily="34" charset="0"/>
              </a:defRPr>
            </a:lvl4pPr>
            <a:lvl5pPr algn="l" defTabSz="912813" rtl="0" eaLnBrk="0" fontAlgn="base" hangingPunct="0">
              <a:spcBef>
                <a:spcPct val="0"/>
              </a:spcBef>
              <a:spcAft>
                <a:spcPct val="0"/>
              </a:spcAft>
              <a:defRPr sz="2800">
                <a:solidFill>
                  <a:schemeClr val="tx1"/>
                </a:solidFill>
                <a:latin typeface="Franklin Gothic Medium" pitchFamily="34" charset="0"/>
              </a:defRPr>
            </a:lvl5pPr>
            <a:lvl6pPr marL="457200" algn="l" defTabSz="912813" rtl="0" fontAlgn="base">
              <a:spcBef>
                <a:spcPct val="0"/>
              </a:spcBef>
              <a:spcAft>
                <a:spcPct val="0"/>
              </a:spcAft>
              <a:defRPr sz="2800">
                <a:solidFill>
                  <a:schemeClr val="tx1"/>
                </a:solidFill>
                <a:latin typeface="Franklin Gothic Medium" pitchFamily="34" charset="0"/>
              </a:defRPr>
            </a:lvl6pPr>
            <a:lvl7pPr marL="914400" algn="l" defTabSz="912813" rtl="0" fontAlgn="base">
              <a:spcBef>
                <a:spcPct val="0"/>
              </a:spcBef>
              <a:spcAft>
                <a:spcPct val="0"/>
              </a:spcAft>
              <a:defRPr sz="2800">
                <a:solidFill>
                  <a:schemeClr val="tx1"/>
                </a:solidFill>
                <a:latin typeface="Franklin Gothic Medium" pitchFamily="34" charset="0"/>
              </a:defRPr>
            </a:lvl7pPr>
            <a:lvl8pPr marL="1371600" algn="l" defTabSz="912813" rtl="0" fontAlgn="base">
              <a:spcBef>
                <a:spcPct val="0"/>
              </a:spcBef>
              <a:spcAft>
                <a:spcPct val="0"/>
              </a:spcAft>
              <a:defRPr sz="2800">
                <a:solidFill>
                  <a:schemeClr val="tx1"/>
                </a:solidFill>
                <a:latin typeface="Franklin Gothic Medium" pitchFamily="34" charset="0"/>
              </a:defRPr>
            </a:lvl8pPr>
            <a:lvl9pPr marL="1828800" algn="l" defTabSz="912813" rtl="0" fontAlgn="base">
              <a:spcBef>
                <a:spcPct val="0"/>
              </a:spcBef>
              <a:spcAft>
                <a:spcPct val="0"/>
              </a:spcAft>
              <a:defRPr sz="2800">
                <a:solidFill>
                  <a:schemeClr val="tx1"/>
                </a:solidFill>
                <a:latin typeface="Franklin Gothic Medium" pitchFamily="34" charset="0"/>
              </a:defRPr>
            </a:lvl9pPr>
          </a:lstStyle>
          <a:p>
            <a:pPr algn="ctr">
              <a:defRPr/>
            </a:pPr>
            <a:r>
              <a:rPr kumimoji="0" lang="en-US" sz="8800" b="1" cap="none" dirty="0" smtClean="0">
                <a:ln w="18000">
                  <a:solidFill>
                    <a:srgbClr val="FF0000"/>
                  </a:solidFill>
                  <a:prstDash val="solid"/>
                  <a:miter lim="800000"/>
                </a:ln>
                <a:noFill/>
                <a:effectLst>
                  <a:outerShdw blurRad="25500" dist="23000" dir="7020000" algn="tl">
                    <a:srgbClr val="000000">
                      <a:alpha val="50000"/>
                    </a:srgbClr>
                  </a:outerShdw>
                </a:effectLst>
              </a:rPr>
              <a:t>?</a:t>
            </a:r>
            <a:endParaRPr kumimoji="0" lang="en-CA" sz="8800" b="1" cap="none" dirty="0">
              <a:ln w="18000">
                <a:solidFill>
                  <a:srgbClr val="FF0000"/>
                </a:solidFill>
                <a:prstDash val="solid"/>
                <a:miter lim="800000"/>
              </a:ln>
              <a:noFill/>
              <a:effectLst>
                <a:outerShdw blurRad="25500" dist="23000" dir="7020000" algn="tl">
                  <a:srgbClr val="000000">
                    <a:alpha val="50000"/>
                  </a:srgbClr>
                </a:outerShdw>
              </a:effectLst>
            </a:endParaRPr>
          </a:p>
        </p:txBody>
      </p:sp>
      <p:sp>
        <p:nvSpPr>
          <p:cNvPr id="8" name="Oval 7"/>
          <p:cNvSpPr/>
          <p:nvPr/>
        </p:nvSpPr>
        <p:spPr>
          <a:xfrm>
            <a:off x="5270500" y="4192587"/>
            <a:ext cx="2819400" cy="18288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Tree>
    <p:extLst>
      <p:ext uri="{BB962C8B-B14F-4D97-AF65-F5344CB8AC3E}">
        <p14:creationId xmlns:p14="http://schemas.microsoft.com/office/powerpoint/2010/main" val="40566784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13</a:t>
            </a:fld>
            <a:endParaRPr lang="en-US" dirty="0"/>
          </a:p>
        </p:txBody>
      </p:sp>
      <p:sp>
        <p:nvSpPr>
          <p:cNvPr id="9" name="Content Placeholder 2"/>
          <p:cNvSpPr txBox="1">
            <a:spLocks/>
          </p:cNvSpPr>
          <p:nvPr/>
        </p:nvSpPr>
        <p:spPr>
          <a:xfrm>
            <a:off x="381000" y="457200"/>
            <a:ext cx="8229600" cy="1219200"/>
          </a:xfrm>
          <a:prstGeom prst="rect">
            <a:avLst/>
          </a:prstGeom>
          <a:solidFill>
            <a:schemeClr val="bg1"/>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Clr>
                <a:schemeClr val="accent2"/>
              </a:buClr>
              <a:buFontTx/>
              <a:buNone/>
              <a:defRPr/>
            </a:pPr>
            <a:r>
              <a:rPr lang="en-US" dirty="0" smtClean="0">
                <a:solidFill>
                  <a:srgbClr val="002060"/>
                </a:solidFill>
              </a:rPr>
              <a:t>If </a:t>
            </a:r>
            <a:r>
              <a:rPr kumimoji="1" lang="en-US" dirty="0" smtClean="0">
                <a:solidFill>
                  <a:srgbClr val="F96A1B"/>
                </a:solidFill>
              </a:rPr>
              <a:t>PSV’s</a:t>
            </a:r>
            <a:r>
              <a:rPr lang="en-US" dirty="0" smtClean="0">
                <a:solidFill>
                  <a:srgbClr val="002060"/>
                </a:solidFill>
              </a:rPr>
              <a:t> are not available, the user can check the graphs / table under the Collision Rates tab. </a:t>
            </a:r>
          </a:p>
          <a:p>
            <a:pPr>
              <a:buClr>
                <a:schemeClr val="accent2"/>
              </a:buClr>
              <a:defRPr/>
            </a:pPr>
            <a:endParaRPr lang="en-US" b="1" dirty="0" smtClean="0">
              <a:solidFill>
                <a:srgbClr val="002060"/>
              </a:solidFill>
            </a:endParaRPr>
          </a:p>
          <a:p>
            <a:pPr marL="0" indent="0">
              <a:buClr>
                <a:schemeClr val="accent2"/>
              </a:buClr>
              <a:defRPr/>
            </a:pPr>
            <a:endParaRPr lang="en-US" b="1" dirty="0" smtClean="0">
              <a:solidFill>
                <a:srgbClr val="002060"/>
              </a:solidFill>
            </a:endParaRPr>
          </a:p>
          <a:p>
            <a:pPr marL="0" indent="0">
              <a:buClr>
                <a:schemeClr val="accent2"/>
              </a:buClr>
              <a:defRPr/>
            </a:pPr>
            <a:endParaRPr lang="en-US" b="1" dirty="0" smtClean="0">
              <a:solidFill>
                <a:srgbClr val="002060"/>
              </a:solidFill>
            </a:endParaRPr>
          </a:p>
          <a:p>
            <a:pPr marL="0" indent="0">
              <a:buClr>
                <a:schemeClr val="accent2"/>
              </a:buClr>
              <a:buFontTx/>
              <a:buNone/>
              <a:defRPr/>
            </a:pPr>
            <a:endParaRPr lang="en-US" b="1" dirty="0" smtClean="0">
              <a:solidFill>
                <a:srgbClr val="002060"/>
              </a:solidFill>
            </a:endParaRPr>
          </a:p>
          <a:p>
            <a:pPr marL="0" indent="0">
              <a:buClr>
                <a:schemeClr val="accent2"/>
              </a:buClr>
              <a:defRPr/>
            </a:pPr>
            <a:endParaRPr lang="en-US" b="1" dirty="0" smtClean="0">
              <a:solidFill>
                <a:srgbClr val="002060"/>
              </a:solidFill>
            </a:endParaRPr>
          </a:p>
          <a:p>
            <a:pPr marL="0" indent="0">
              <a:buClr>
                <a:schemeClr val="accent2"/>
              </a:buClr>
              <a:defRPr/>
            </a:pPr>
            <a:endParaRPr lang="en-US" b="1" dirty="0" smtClean="0">
              <a:solidFill>
                <a:srgbClr val="002060"/>
              </a:solidFill>
            </a:endParaRPr>
          </a:p>
          <a:p>
            <a:pPr marL="0" indent="0">
              <a:buClr>
                <a:schemeClr val="accent2"/>
              </a:buClr>
              <a:defRPr/>
            </a:pPr>
            <a:endParaRPr lang="en-US" b="1" dirty="0" smtClean="0">
              <a:solidFill>
                <a:srgbClr val="002060"/>
              </a:solidFill>
            </a:endParaRPr>
          </a:p>
          <a:p>
            <a:pPr>
              <a:buClr>
                <a:schemeClr val="accent2"/>
              </a:buClr>
              <a:defRPr/>
            </a:pPr>
            <a:endParaRPr lang="en-US" b="1" dirty="0" smtClean="0">
              <a:solidFill>
                <a:srgbClr val="002060"/>
              </a:solidFill>
            </a:endParaRPr>
          </a:p>
          <a:p>
            <a:pPr>
              <a:buClr>
                <a:schemeClr val="accent2"/>
              </a:buClr>
              <a:defRPr/>
            </a:pPr>
            <a:endParaRPr lang="en-US" b="1" dirty="0" smtClean="0">
              <a:solidFill>
                <a:srgbClr val="002060"/>
              </a:solidFill>
            </a:endParaRPr>
          </a:p>
          <a:p>
            <a:pPr marL="0" indent="0">
              <a:buClr>
                <a:schemeClr val="accent2"/>
              </a:buClr>
              <a:buFontTx/>
              <a:buNone/>
              <a:defRPr/>
            </a:pPr>
            <a:endParaRPr lang="en-US" b="1" dirty="0" smtClean="0">
              <a:solidFill>
                <a:srgbClr val="002060"/>
              </a:solidFill>
            </a:endParaRPr>
          </a:p>
          <a:p>
            <a:pPr marL="0" indent="0">
              <a:buClr>
                <a:schemeClr val="accent2"/>
              </a:buClr>
              <a:buFontTx/>
              <a:buNone/>
              <a:defRPr/>
            </a:pPr>
            <a:endParaRPr lang="en-US" b="1" dirty="0" smtClean="0">
              <a:solidFill>
                <a:srgbClr val="002060"/>
              </a:solidFill>
            </a:endParaRPr>
          </a:p>
          <a:p>
            <a:pPr marL="0" indent="0">
              <a:buClr>
                <a:schemeClr val="accent2"/>
              </a:buClr>
              <a:defRPr/>
            </a:pPr>
            <a:endParaRPr lang="en-US" b="1" dirty="0" smtClean="0">
              <a:solidFill>
                <a:srgbClr val="002060"/>
              </a:solidFill>
            </a:endParaRPr>
          </a:p>
          <a:p>
            <a:pPr marL="0" indent="0">
              <a:buClr>
                <a:schemeClr val="accent2"/>
              </a:buClr>
              <a:defRPr/>
            </a:pPr>
            <a:endParaRPr lang="en-US" b="1" dirty="0" smtClean="0">
              <a:solidFill>
                <a:srgbClr val="002060"/>
              </a:solidFill>
            </a:endParaRPr>
          </a:p>
          <a:p>
            <a:pPr>
              <a:buClr>
                <a:schemeClr val="accent2"/>
              </a:buClr>
              <a:defRPr/>
            </a:pPr>
            <a:endParaRPr lang="en-CA" b="1" dirty="0">
              <a:solidFill>
                <a:srgbClr val="002060"/>
              </a:solidFill>
            </a:endParaRPr>
          </a:p>
        </p:txBody>
      </p:sp>
      <p:pic>
        <p:nvPicPr>
          <p:cNvPr id="10" name="Picture 4"/>
          <p:cNvPicPr>
            <a:picLocks noChangeAspect="1" noChangeArrowheads="1"/>
          </p:cNvPicPr>
          <p:nvPr/>
        </p:nvPicPr>
        <p:blipFill>
          <a:blip r:embed="rId3">
            <a:extLst>
              <a:ext uri="{28A0092B-C50C-407E-A947-70E740481C1C}">
                <a14:useLocalDpi xmlns:a14="http://schemas.microsoft.com/office/drawing/2010/main" val="0"/>
              </a:ext>
            </a:extLst>
          </a:blip>
          <a:srcRect l="5544" t="96489" r="20853" b="1755"/>
          <a:stretch>
            <a:fillRect/>
          </a:stretch>
        </p:blipFill>
        <p:spPr bwMode="auto">
          <a:xfrm>
            <a:off x="533400" y="1498600"/>
            <a:ext cx="81946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Oval 5"/>
          <p:cNvSpPr>
            <a:spLocks noChangeArrowheads="1"/>
          </p:cNvSpPr>
          <p:nvPr/>
        </p:nvSpPr>
        <p:spPr bwMode="auto">
          <a:xfrm>
            <a:off x="6248400" y="1422400"/>
            <a:ext cx="838200" cy="3302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endParaRPr lang="en-CA" altLang="en-US"/>
          </a:p>
        </p:txBody>
      </p:sp>
      <p:pic>
        <p:nvPicPr>
          <p:cNvPr id="12" name="Picture 11"/>
          <p:cNvPicPr/>
          <p:nvPr/>
        </p:nvPicPr>
        <p:blipFill rotWithShape="1">
          <a:blip r:embed="rId4"/>
          <a:srcRect l="51756" t="36418" r="23294" b="19070"/>
          <a:stretch/>
        </p:blipFill>
        <p:spPr bwMode="auto">
          <a:xfrm>
            <a:off x="371475" y="1752600"/>
            <a:ext cx="6019800" cy="4295775"/>
          </a:xfrm>
          <a:prstGeom prst="rect">
            <a:avLst/>
          </a:prstGeom>
          <a:ln>
            <a:noFill/>
          </a:ln>
          <a:extLst>
            <a:ext uri="{53640926-AAD7-44D8-BBD7-CCE9431645EC}">
              <a14:shadowObscured xmlns:a14="http://schemas.microsoft.com/office/drawing/2010/main"/>
            </a:ext>
          </a:extLst>
        </p:spPr>
      </p:pic>
      <p:sp>
        <p:nvSpPr>
          <p:cNvPr id="13" name="Content Placeholder 2"/>
          <p:cNvSpPr>
            <a:spLocks noGrp="1"/>
          </p:cNvSpPr>
          <p:nvPr>
            <p:ph idx="1"/>
          </p:nvPr>
        </p:nvSpPr>
        <p:spPr>
          <a:xfrm>
            <a:off x="5791200" y="1981200"/>
            <a:ext cx="3067050" cy="1433513"/>
          </a:xfrm>
          <a:solidFill>
            <a:schemeClr val="bg1"/>
          </a:solidFill>
        </p:spPr>
        <p:txBody>
          <a:bodyPr/>
          <a:lstStyle/>
          <a:p>
            <a:pPr marL="0" indent="0">
              <a:buFontTx/>
              <a:buNone/>
            </a:pPr>
            <a:r>
              <a:rPr lang="en-US" altLang="en-US" dirty="0" smtClean="0">
                <a:solidFill>
                  <a:srgbClr val="002060"/>
                </a:solidFill>
              </a:rPr>
              <a:t>W=7.4m, AADT=2000,</a:t>
            </a:r>
          </a:p>
          <a:p>
            <a:pPr marL="0" indent="0">
              <a:buFontTx/>
              <a:buNone/>
            </a:pPr>
            <a:r>
              <a:rPr lang="en-US" altLang="en-US" dirty="0" smtClean="0">
                <a:solidFill>
                  <a:srgbClr val="002060"/>
                </a:solidFill>
              </a:rPr>
              <a:t>Collision rate=134</a:t>
            </a:r>
            <a:endParaRPr lang="en-US" altLang="en-US" dirty="0" smtClean="0">
              <a:solidFill>
                <a:srgbClr val="FF6600"/>
              </a:solidFill>
            </a:endParaRPr>
          </a:p>
          <a:p>
            <a:pPr marL="0" indent="0">
              <a:buFontTx/>
              <a:buNone/>
            </a:pPr>
            <a:endParaRPr lang="en-US" altLang="en-US" dirty="0" smtClean="0">
              <a:solidFill>
                <a:srgbClr val="002060"/>
              </a:solidFill>
            </a:endParaRPr>
          </a:p>
          <a:p>
            <a:pPr marL="0" indent="0">
              <a:buFontTx/>
              <a:buNone/>
            </a:pPr>
            <a:endParaRPr lang="en-US" altLang="en-US" dirty="0" smtClean="0">
              <a:solidFill>
                <a:srgbClr val="002060"/>
              </a:solidFill>
            </a:endParaRPr>
          </a:p>
          <a:p>
            <a:pPr marL="0" indent="0" algn="r">
              <a:buFontTx/>
              <a:buNone/>
            </a:pPr>
            <a:endParaRPr lang="en-US" altLang="en-US" dirty="0" smtClean="0"/>
          </a:p>
        </p:txBody>
      </p:sp>
      <p:cxnSp>
        <p:nvCxnSpPr>
          <p:cNvPr id="14" name="Straight Arrow Connector 13"/>
          <p:cNvCxnSpPr/>
          <p:nvPr/>
        </p:nvCxnSpPr>
        <p:spPr>
          <a:xfrm>
            <a:off x="3886200" y="3657600"/>
            <a:ext cx="0" cy="457201"/>
          </a:xfrm>
          <a:prstGeom prst="straightConnector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7041578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p:nvPr/>
        </p:nvPicPr>
        <p:blipFill rotWithShape="1">
          <a:blip r:embed="rId3"/>
          <a:srcRect l="53526" t="64905" r="2982" b="8252"/>
          <a:stretch/>
        </p:blipFill>
        <p:spPr bwMode="auto">
          <a:xfrm>
            <a:off x="409575" y="1371600"/>
            <a:ext cx="8124825" cy="3143254"/>
          </a:xfrm>
          <a:prstGeom prst="rect">
            <a:avLst/>
          </a:prstGeom>
          <a:ln>
            <a:noFill/>
          </a:ln>
          <a:extLst>
            <a:ext uri="{53640926-AAD7-44D8-BBD7-CCE9431645EC}">
              <a14:shadowObscured xmlns:a14="http://schemas.microsoft.com/office/drawing/2010/main"/>
            </a:ext>
          </a:extLst>
        </p:spPr>
      </p:pic>
      <p:sp>
        <p:nvSpPr>
          <p:cNvPr id="4" name="Title 3"/>
          <p:cNvSpPr>
            <a:spLocks noGrp="1"/>
          </p:cNvSpPr>
          <p:nvPr>
            <p:ph type="title"/>
          </p:nvPr>
        </p:nvSpPr>
        <p:spPr/>
        <p:txBody>
          <a:bodyPr>
            <a:normAutofit/>
          </a:bodyPr>
          <a:lstStyle/>
          <a:p>
            <a:r>
              <a:rPr lang="en-US" altLang="en-US" dirty="0" smtClean="0"/>
              <a:t>Alt </a:t>
            </a:r>
            <a:r>
              <a:rPr lang="en-US" altLang="en-US" dirty="0"/>
              <a:t>1 – Collision Modifications</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14</a:t>
            </a:fld>
            <a:endParaRPr lang="en-US" dirty="0"/>
          </a:p>
        </p:txBody>
      </p:sp>
      <p:sp>
        <p:nvSpPr>
          <p:cNvPr id="7" name="Oval 6"/>
          <p:cNvSpPr/>
          <p:nvPr/>
        </p:nvSpPr>
        <p:spPr>
          <a:xfrm>
            <a:off x="6477000" y="2536829"/>
            <a:ext cx="685800" cy="40639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pic>
        <p:nvPicPr>
          <p:cNvPr id="8" name="Picture 8"/>
          <p:cNvPicPr>
            <a:picLocks noChangeAspect="1" noChangeArrowheads="1"/>
          </p:cNvPicPr>
          <p:nvPr/>
        </p:nvPicPr>
        <p:blipFill>
          <a:blip r:embed="rId4">
            <a:extLst>
              <a:ext uri="{28A0092B-C50C-407E-A947-70E740481C1C}">
                <a14:useLocalDpi xmlns:a14="http://schemas.microsoft.com/office/drawing/2010/main" val="0"/>
              </a:ext>
            </a:extLst>
          </a:blip>
          <a:srcRect l="4396" t="96152" r="16850" b="1649"/>
          <a:stretch>
            <a:fillRect/>
          </a:stretch>
        </p:blipFill>
        <p:spPr bwMode="auto">
          <a:xfrm>
            <a:off x="381000" y="6019800"/>
            <a:ext cx="8153400" cy="269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9" name="Oval 8"/>
          <p:cNvSpPr/>
          <p:nvPr/>
        </p:nvSpPr>
        <p:spPr>
          <a:xfrm>
            <a:off x="1676400" y="5943600"/>
            <a:ext cx="457200" cy="3460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pic>
        <p:nvPicPr>
          <p:cNvPr id="10" name="Picture 3"/>
          <p:cNvPicPr>
            <a:picLocks noChangeAspect="1" noChangeArrowheads="1"/>
          </p:cNvPicPr>
          <p:nvPr/>
        </p:nvPicPr>
        <p:blipFill>
          <a:blip r:embed="rId5">
            <a:extLst>
              <a:ext uri="{28A0092B-C50C-407E-A947-70E740481C1C}">
                <a14:useLocalDpi xmlns:a14="http://schemas.microsoft.com/office/drawing/2010/main" val="0"/>
              </a:ext>
            </a:extLst>
          </a:blip>
          <a:srcRect r="7924"/>
          <a:stretch>
            <a:fillRect/>
          </a:stretch>
        </p:blipFill>
        <p:spPr bwMode="auto">
          <a:xfrm>
            <a:off x="409575" y="4514855"/>
            <a:ext cx="8153400" cy="1428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72474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15</a:t>
            </a:fld>
            <a:endParaRPr lang="en-US" dirty="0"/>
          </a:p>
        </p:txBody>
      </p:sp>
      <p:sp>
        <p:nvSpPr>
          <p:cNvPr id="5" name="Content Placeholder 2"/>
          <p:cNvSpPr>
            <a:spLocks noGrp="1"/>
          </p:cNvSpPr>
          <p:nvPr>
            <p:ph idx="1"/>
          </p:nvPr>
        </p:nvSpPr>
        <p:spPr>
          <a:xfrm>
            <a:off x="450850" y="914400"/>
            <a:ext cx="8153400" cy="1066800"/>
          </a:xfrm>
          <a:solidFill>
            <a:schemeClr val="bg1"/>
          </a:solidFill>
        </p:spPr>
        <p:txBody>
          <a:bodyPr/>
          <a:lstStyle/>
          <a:p>
            <a:pPr marL="0" indent="0" eaLnBrk="1" hangingPunct="1">
              <a:buClr>
                <a:schemeClr val="accent2"/>
              </a:buClr>
              <a:buFontTx/>
              <a:buNone/>
              <a:defRPr/>
            </a:pPr>
            <a:r>
              <a:rPr lang="en-US" dirty="0">
                <a:solidFill>
                  <a:srgbClr val="002060"/>
                </a:solidFill>
              </a:rPr>
              <a:t>14. </a:t>
            </a:r>
            <a:r>
              <a:rPr lang="en-US" sz="2800" dirty="0" smtClean="0">
                <a:solidFill>
                  <a:srgbClr val="002060"/>
                </a:solidFill>
              </a:rPr>
              <a:t>Define project </a:t>
            </a:r>
            <a:r>
              <a:rPr kumimoji="1" lang="en-US" sz="2800" kern="1200" dirty="0">
                <a:solidFill>
                  <a:srgbClr val="F96A1B"/>
                </a:solidFill>
                <a:cs typeface="Arial" pitchFamily="34" charset="0"/>
              </a:rPr>
              <a:t>segments. </a:t>
            </a:r>
          </a:p>
          <a:p>
            <a:pPr marL="0" indent="0" eaLnBrk="1" hangingPunct="1">
              <a:buClr>
                <a:schemeClr val="accent2"/>
              </a:buClr>
              <a:buFontTx/>
              <a:buNone/>
              <a:defRPr/>
            </a:pPr>
            <a:endParaRPr lang="en-US" sz="2800" b="1" dirty="0" smtClean="0">
              <a:solidFill>
                <a:srgbClr val="002060"/>
              </a:solidFill>
            </a:endParaRPr>
          </a:p>
          <a:p>
            <a:pPr eaLnBrk="1" hangingPunct="1">
              <a:buClr>
                <a:schemeClr val="accent2"/>
              </a:buClr>
              <a:buFont typeface="Arial" pitchFamily="34" charset="0"/>
              <a:buChar char="•"/>
              <a:defRPr/>
            </a:pPr>
            <a:endParaRPr lang="en-US" sz="2800" b="1" dirty="0">
              <a:solidFill>
                <a:srgbClr val="002060"/>
              </a:solidFill>
            </a:endParaRPr>
          </a:p>
          <a:p>
            <a:pPr eaLnBrk="1" hangingPunct="1">
              <a:buClr>
                <a:schemeClr val="accent2"/>
              </a:buClr>
              <a:buFont typeface="Arial" pitchFamily="34" charset="0"/>
              <a:buChar char="•"/>
              <a:defRPr/>
            </a:pPr>
            <a:endParaRPr lang="en-US" sz="2800" b="1" dirty="0" smtClean="0">
              <a:solidFill>
                <a:srgbClr val="002060"/>
              </a:solidFill>
            </a:endParaRPr>
          </a:p>
          <a:p>
            <a:pPr eaLnBrk="1" hangingPunct="1">
              <a:buClr>
                <a:schemeClr val="accent2"/>
              </a:buClr>
              <a:buFont typeface="Arial" pitchFamily="34" charset="0"/>
              <a:buChar char="•"/>
              <a:defRPr/>
            </a:pPr>
            <a:endParaRPr lang="en-US" sz="2800" b="1" dirty="0">
              <a:solidFill>
                <a:srgbClr val="002060"/>
              </a:solidFill>
            </a:endParaRPr>
          </a:p>
          <a:p>
            <a:pPr marL="0" indent="0" eaLnBrk="1" hangingPunct="1">
              <a:buClr>
                <a:schemeClr val="accent2"/>
              </a:buClr>
              <a:defRPr/>
            </a:pPr>
            <a:endParaRPr lang="en-US" sz="2800" b="1" dirty="0" smtClean="0">
              <a:solidFill>
                <a:srgbClr val="002060"/>
              </a:solidFill>
            </a:endParaRPr>
          </a:p>
          <a:p>
            <a:pPr eaLnBrk="1" hangingPunct="1">
              <a:buClr>
                <a:schemeClr val="accent2"/>
              </a:buClr>
              <a:buFont typeface="Arial" pitchFamily="34" charset="0"/>
              <a:buChar char="•"/>
              <a:defRPr/>
            </a:pPr>
            <a:endParaRPr lang="en-US" sz="2800" b="1" dirty="0">
              <a:solidFill>
                <a:srgbClr val="002060"/>
              </a:solidFill>
            </a:endParaRPr>
          </a:p>
          <a:p>
            <a:pPr marL="0" indent="0" eaLnBrk="1" hangingPunct="1">
              <a:buClr>
                <a:schemeClr val="accent2"/>
              </a:buClr>
              <a:defRPr/>
            </a:pPr>
            <a:endParaRPr lang="en-US" sz="2800" b="1" dirty="0" smtClean="0">
              <a:solidFill>
                <a:srgbClr val="002060"/>
              </a:solidFill>
            </a:endParaRPr>
          </a:p>
          <a:p>
            <a:pPr marL="0" indent="0" eaLnBrk="1" hangingPunct="1">
              <a:buClr>
                <a:schemeClr val="accent2"/>
              </a:buClr>
              <a:defRPr/>
            </a:pPr>
            <a:endParaRPr lang="en-US" sz="2800" b="1" dirty="0" smtClean="0">
              <a:solidFill>
                <a:srgbClr val="002060"/>
              </a:solidFill>
            </a:endParaRPr>
          </a:p>
          <a:p>
            <a:pPr marL="0" indent="0" eaLnBrk="1" hangingPunct="1">
              <a:buClr>
                <a:schemeClr val="accent2"/>
              </a:buClr>
              <a:defRPr/>
            </a:pPr>
            <a:endParaRPr lang="en-US" sz="2800" b="1" dirty="0">
              <a:solidFill>
                <a:srgbClr val="002060"/>
              </a:solidFill>
            </a:endParaRPr>
          </a:p>
          <a:p>
            <a:pPr eaLnBrk="1" hangingPunct="1">
              <a:buClr>
                <a:schemeClr val="accent2"/>
              </a:buClr>
              <a:buFont typeface="Arial" pitchFamily="34" charset="0"/>
              <a:buChar char="•"/>
              <a:defRPr/>
            </a:pPr>
            <a:endParaRPr lang="en-CA" sz="2800" b="1" dirty="0">
              <a:solidFill>
                <a:srgbClr val="002060"/>
              </a:solidFill>
            </a:endParaRP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l="4396" t="96152" r="16850" b="1649"/>
          <a:stretch>
            <a:fillRect/>
          </a:stretch>
        </p:blipFill>
        <p:spPr bwMode="auto">
          <a:xfrm>
            <a:off x="409575" y="5867400"/>
            <a:ext cx="8070850" cy="269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8" name="Oval 5"/>
          <p:cNvSpPr>
            <a:spLocks noChangeArrowheads="1"/>
          </p:cNvSpPr>
          <p:nvPr/>
        </p:nvSpPr>
        <p:spPr bwMode="auto">
          <a:xfrm>
            <a:off x="1670050" y="5842000"/>
            <a:ext cx="457200" cy="3302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endParaRPr lang="en-CA" altLang="en-US"/>
          </a:p>
        </p:txBody>
      </p:sp>
      <p:pic>
        <p:nvPicPr>
          <p:cNvPr id="11" name="Picture 10"/>
          <p:cNvPicPr/>
          <p:nvPr/>
        </p:nvPicPr>
        <p:blipFill rotWithShape="1">
          <a:blip r:embed="rId4"/>
          <a:srcRect l="53649" t="53523" r="10656" b="28224"/>
          <a:stretch/>
        </p:blipFill>
        <p:spPr bwMode="auto">
          <a:xfrm>
            <a:off x="409574" y="1562100"/>
            <a:ext cx="8070849" cy="2019300"/>
          </a:xfrm>
          <a:prstGeom prst="rect">
            <a:avLst/>
          </a:prstGeom>
          <a:ln>
            <a:noFill/>
          </a:ln>
          <a:extLst>
            <a:ext uri="{53640926-AAD7-44D8-BBD7-CCE9431645EC}">
              <a14:shadowObscured xmlns:a14="http://schemas.microsoft.com/office/drawing/2010/main"/>
            </a:ext>
          </a:extLst>
        </p:spPr>
      </p:pic>
      <p:pic>
        <p:nvPicPr>
          <p:cNvPr id="9" name="Picture 8"/>
          <p:cNvPicPr/>
          <p:nvPr/>
        </p:nvPicPr>
        <p:blipFill rotWithShape="1">
          <a:blip r:embed="rId5"/>
          <a:srcRect l="67048" t="49380" r="1985" b="42018"/>
          <a:stretch/>
        </p:blipFill>
        <p:spPr bwMode="auto">
          <a:xfrm>
            <a:off x="409574" y="3962400"/>
            <a:ext cx="8070849" cy="153987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656669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16</a:t>
            </a:fld>
            <a:endParaRPr lang="en-US" dirty="0"/>
          </a:p>
        </p:txBody>
      </p:sp>
      <p:sp>
        <p:nvSpPr>
          <p:cNvPr id="9" name="Content Placeholder 2"/>
          <p:cNvSpPr txBox="1">
            <a:spLocks/>
          </p:cNvSpPr>
          <p:nvPr/>
        </p:nvSpPr>
        <p:spPr bwMode="auto">
          <a:xfrm>
            <a:off x="304800" y="914400"/>
            <a:ext cx="8610600" cy="4572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defTabSz="912813">
              <a:spcBef>
                <a:spcPct val="20000"/>
              </a:spcBef>
              <a:buChar char="•"/>
              <a:defRPr sz="2000">
                <a:solidFill>
                  <a:srgbClr val="005072"/>
                </a:solidFill>
                <a:latin typeface="Arial" pitchFamily="34" charset="0"/>
              </a:defRPr>
            </a:lvl1pPr>
            <a:lvl2pPr marL="173038" indent="-173038" defTabSz="912813">
              <a:spcBef>
                <a:spcPct val="20000"/>
              </a:spcBef>
              <a:buChar char="–"/>
              <a:defRPr>
                <a:solidFill>
                  <a:srgbClr val="00AAD2"/>
                </a:solidFill>
                <a:latin typeface="Arial" pitchFamily="34" charset="0"/>
              </a:defRPr>
            </a:lvl2pPr>
            <a:lvl3pPr marL="401638" indent="-163513" defTabSz="912813">
              <a:spcBef>
                <a:spcPct val="20000"/>
              </a:spcBef>
              <a:buChar char="•"/>
              <a:defRPr>
                <a:solidFill>
                  <a:srgbClr val="00AAD2"/>
                </a:solidFill>
                <a:latin typeface="Arial" pitchFamily="34" charset="0"/>
              </a:defRPr>
            </a:lvl3pPr>
            <a:lvl4pPr marL="630238" indent="-163513" defTabSz="912813">
              <a:spcBef>
                <a:spcPct val="20000"/>
              </a:spcBef>
              <a:buChar char="–"/>
              <a:defRPr>
                <a:solidFill>
                  <a:srgbClr val="00AAD2"/>
                </a:solidFill>
                <a:latin typeface="Arial" pitchFamily="34" charset="0"/>
              </a:defRPr>
            </a:lvl4pPr>
            <a:lvl5pPr marL="858838" indent="-173038" defTabSz="912813">
              <a:spcBef>
                <a:spcPct val="20000"/>
              </a:spcBef>
              <a:buChar char="»"/>
              <a:defRPr>
                <a:solidFill>
                  <a:srgbClr val="00AAD2"/>
                </a:solidFill>
                <a:latin typeface="Arial" pitchFamily="34" charset="0"/>
              </a:defRPr>
            </a:lvl5pPr>
            <a:lvl6pPr marL="1316038" indent="-173038" defTabSz="912813" eaLnBrk="0" fontAlgn="base" hangingPunct="0">
              <a:spcBef>
                <a:spcPct val="20000"/>
              </a:spcBef>
              <a:spcAft>
                <a:spcPct val="0"/>
              </a:spcAft>
              <a:buChar char="»"/>
              <a:defRPr>
                <a:solidFill>
                  <a:srgbClr val="00AAD2"/>
                </a:solidFill>
                <a:latin typeface="Arial" pitchFamily="34" charset="0"/>
              </a:defRPr>
            </a:lvl6pPr>
            <a:lvl7pPr marL="1773238" indent="-173038" defTabSz="912813" eaLnBrk="0" fontAlgn="base" hangingPunct="0">
              <a:spcBef>
                <a:spcPct val="20000"/>
              </a:spcBef>
              <a:spcAft>
                <a:spcPct val="0"/>
              </a:spcAft>
              <a:buChar char="»"/>
              <a:defRPr>
                <a:solidFill>
                  <a:srgbClr val="00AAD2"/>
                </a:solidFill>
                <a:latin typeface="Arial" pitchFamily="34" charset="0"/>
              </a:defRPr>
            </a:lvl7pPr>
            <a:lvl8pPr marL="2230438" indent="-173038" defTabSz="912813" eaLnBrk="0" fontAlgn="base" hangingPunct="0">
              <a:spcBef>
                <a:spcPct val="20000"/>
              </a:spcBef>
              <a:spcAft>
                <a:spcPct val="0"/>
              </a:spcAft>
              <a:buChar char="»"/>
              <a:defRPr>
                <a:solidFill>
                  <a:srgbClr val="00AAD2"/>
                </a:solidFill>
                <a:latin typeface="Arial" pitchFamily="34" charset="0"/>
              </a:defRPr>
            </a:lvl8pPr>
            <a:lvl9pPr marL="2687638" indent="-173038" defTabSz="912813" eaLnBrk="0" fontAlgn="base" hangingPunct="0">
              <a:spcBef>
                <a:spcPct val="20000"/>
              </a:spcBef>
              <a:spcAft>
                <a:spcPct val="0"/>
              </a:spcAft>
              <a:buChar char="»"/>
              <a:defRPr>
                <a:solidFill>
                  <a:srgbClr val="00AAD2"/>
                </a:solidFill>
                <a:latin typeface="Arial" pitchFamily="34" charset="0"/>
              </a:defRPr>
            </a:lvl9pPr>
          </a:lstStyle>
          <a:p>
            <a:pPr>
              <a:spcBef>
                <a:spcPts val="800"/>
              </a:spcBef>
              <a:buClr>
                <a:schemeClr val="accent2"/>
              </a:buClr>
              <a:buFontTx/>
              <a:buNone/>
              <a:defRPr/>
            </a:pPr>
            <a:r>
              <a:rPr lang="en-US" altLang="en-US" sz="2400" dirty="0">
                <a:solidFill>
                  <a:srgbClr val="002060"/>
                </a:solidFill>
                <a:cs typeface="Arial" panose="020B0604020202020204" pitchFamily="34" charset="0"/>
              </a:rPr>
              <a:t>15. </a:t>
            </a:r>
            <a:r>
              <a:rPr kumimoji="0" lang="en-US" altLang="en-US" sz="2400" dirty="0" smtClean="0">
                <a:solidFill>
                  <a:srgbClr val="002060"/>
                </a:solidFill>
              </a:rPr>
              <a:t>Define project </a:t>
            </a:r>
            <a:r>
              <a:rPr kumimoji="0" lang="en-US" altLang="en-US" sz="2400" dirty="0" smtClean="0">
                <a:solidFill>
                  <a:srgbClr val="002060"/>
                </a:solidFill>
                <a:cs typeface="Arial" panose="020B0604020202020204" pitchFamily="34" charset="0"/>
              </a:rPr>
              <a:t>segment </a:t>
            </a:r>
            <a:r>
              <a:rPr lang="en-US" altLang="en-US" sz="2400" dirty="0">
                <a:solidFill>
                  <a:srgbClr val="F96A1B"/>
                </a:solidFill>
                <a:cs typeface="Arial" panose="020B0604020202020204" pitchFamily="34" charset="0"/>
              </a:rPr>
              <a:t>t</a:t>
            </a:r>
            <a:r>
              <a:rPr lang="en-US" altLang="en-US" sz="2400" dirty="0" smtClean="0">
                <a:solidFill>
                  <a:srgbClr val="F96A1B"/>
                </a:solidFill>
                <a:cs typeface="Arial" panose="020B0604020202020204" pitchFamily="34" charset="0"/>
              </a:rPr>
              <a:t>raffic </a:t>
            </a:r>
            <a:r>
              <a:rPr lang="en-US" altLang="en-US" sz="2400" dirty="0">
                <a:solidFill>
                  <a:srgbClr val="F96A1B"/>
                </a:solidFill>
                <a:cs typeface="Arial" panose="020B0604020202020204" pitchFamily="34" charset="0"/>
              </a:rPr>
              <a:t>m</a:t>
            </a:r>
            <a:r>
              <a:rPr lang="en-US" altLang="en-US" sz="2400" dirty="0" smtClean="0">
                <a:solidFill>
                  <a:srgbClr val="F96A1B"/>
                </a:solidFill>
                <a:cs typeface="Arial" panose="020B0604020202020204" pitchFamily="34" charset="0"/>
              </a:rPr>
              <a:t>ix</a:t>
            </a:r>
            <a:r>
              <a:rPr kumimoji="0" lang="en-US" altLang="en-US" sz="2400" dirty="0" smtClean="0">
                <a:solidFill>
                  <a:srgbClr val="002060"/>
                </a:solidFill>
              </a:rPr>
              <a:t>.</a:t>
            </a:r>
          </a:p>
          <a:p>
            <a:pPr>
              <a:spcBef>
                <a:spcPts val="800"/>
              </a:spcBef>
              <a:buClr>
                <a:schemeClr val="accent2"/>
              </a:buClr>
              <a:defRPr/>
            </a:pPr>
            <a:endParaRPr kumimoji="0" lang="en-US" altLang="en-US" b="1" dirty="0" smtClean="0">
              <a:solidFill>
                <a:srgbClr val="002060"/>
              </a:solidFill>
            </a:endParaRPr>
          </a:p>
          <a:p>
            <a:pPr>
              <a:spcBef>
                <a:spcPts val="800"/>
              </a:spcBef>
              <a:buClr>
                <a:schemeClr val="accent2"/>
              </a:buClr>
              <a:defRPr/>
            </a:pPr>
            <a:endParaRPr kumimoji="0" lang="en-US" altLang="en-US" b="1" dirty="0" smtClean="0">
              <a:solidFill>
                <a:srgbClr val="002060"/>
              </a:solidFill>
            </a:endParaRPr>
          </a:p>
          <a:p>
            <a:pPr>
              <a:spcBef>
                <a:spcPts val="800"/>
              </a:spcBef>
              <a:buClr>
                <a:schemeClr val="accent2"/>
              </a:buClr>
              <a:defRPr/>
            </a:pPr>
            <a:endParaRPr kumimoji="0" lang="en-US" altLang="en-US" b="1" dirty="0" smtClean="0">
              <a:solidFill>
                <a:srgbClr val="002060"/>
              </a:solidFill>
            </a:endParaRPr>
          </a:p>
          <a:p>
            <a:pPr>
              <a:spcBef>
                <a:spcPts val="800"/>
              </a:spcBef>
              <a:buClr>
                <a:schemeClr val="accent2"/>
              </a:buClr>
              <a:buFontTx/>
              <a:buNone/>
              <a:defRPr/>
            </a:pPr>
            <a:endParaRPr kumimoji="0" lang="en-US" altLang="en-US" b="1" dirty="0" smtClean="0">
              <a:solidFill>
                <a:srgbClr val="002060"/>
              </a:solidFill>
            </a:endParaRPr>
          </a:p>
          <a:p>
            <a:pPr>
              <a:spcBef>
                <a:spcPts val="800"/>
              </a:spcBef>
              <a:buClr>
                <a:schemeClr val="accent2"/>
              </a:buClr>
              <a:buFontTx/>
              <a:buNone/>
              <a:defRPr/>
            </a:pPr>
            <a:r>
              <a:rPr lang="en-US" altLang="en-US" sz="2400" dirty="0">
                <a:solidFill>
                  <a:srgbClr val="002060"/>
                </a:solidFill>
                <a:cs typeface="Arial" panose="020B0604020202020204" pitchFamily="34" charset="0"/>
              </a:rPr>
              <a:t>16. </a:t>
            </a:r>
            <a:r>
              <a:rPr kumimoji="0" lang="en-US" altLang="en-US" sz="2400" dirty="0" smtClean="0">
                <a:solidFill>
                  <a:srgbClr val="002060"/>
                </a:solidFill>
                <a:cs typeface="Arial" panose="020B0604020202020204" pitchFamily="34" charset="0"/>
              </a:rPr>
              <a:t>Define </a:t>
            </a:r>
            <a:r>
              <a:rPr lang="en-US" altLang="en-US" sz="2400" dirty="0">
                <a:solidFill>
                  <a:srgbClr val="F96A1B"/>
                </a:solidFill>
                <a:cs typeface="Arial" panose="020B0604020202020204" pitchFamily="34" charset="0"/>
              </a:rPr>
              <a:t>t</a:t>
            </a:r>
            <a:r>
              <a:rPr lang="en-US" altLang="en-US" sz="2400" dirty="0" smtClean="0">
                <a:solidFill>
                  <a:srgbClr val="F96A1B"/>
                </a:solidFill>
                <a:cs typeface="Arial" panose="020B0604020202020204" pitchFamily="34" charset="0"/>
              </a:rPr>
              <a:t>rip </a:t>
            </a:r>
            <a:r>
              <a:rPr lang="en-US" altLang="en-US" sz="2400" dirty="0">
                <a:solidFill>
                  <a:srgbClr val="F96A1B"/>
                </a:solidFill>
                <a:cs typeface="Arial" panose="020B0604020202020204" pitchFamily="34" charset="0"/>
              </a:rPr>
              <a:t>p</a:t>
            </a:r>
            <a:r>
              <a:rPr lang="en-US" altLang="en-US" sz="2400" dirty="0" smtClean="0">
                <a:solidFill>
                  <a:srgbClr val="F96A1B"/>
                </a:solidFill>
                <a:cs typeface="Arial" panose="020B0604020202020204" pitchFamily="34" charset="0"/>
              </a:rPr>
              <a:t>urpose </a:t>
            </a:r>
            <a:r>
              <a:rPr kumimoji="0" lang="en-US" altLang="en-US" sz="2400" dirty="0" smtClean="0">
                <a:solidFill>
                  <a:srgbClr val="002060"/>
                </a:solidFill>
              </a:rPr>
              <a:t>by vehicle type.</a:t>
            </a:r>
          </a:p>
          <a:p>
            <a:pPr>
              <a:spcBef>
                <a:spcPts val="800"/>
              </a:spcBef>
              <a:buClr>
                <a:schemeClr val="accent2"/>
              </a:buClr>
              <a:buFontTx/>
              <a:buNone/>
              <a:defRPr/>
            </a:pPr>
            <a:endParaRPr kumimoji="0" lang="en-US" altLang="en-US" b="1" dirty="0" smtClean="0">
              <a:solidFill>
                <a:srgbClr val="002060"/>
              </a:solidFill>
            </a:endParaRPr>
          </a:p>
          <a:p>
            <a:pPr>
              <a:spcBef>
                <a:spcPts val="800"/>
              </a:spcBef>
              <a:buClr>
                <a:schemeClr val="accent2"/>
              </a:buClr>
              <a:defRPr/>
            </a:pPr>
            <a:endParaRPr kumimoji="0" lang="en-US" altLang="en-US" b="1" dirty="0" smtClean="0">
              <a:solidFill>
                <a:srgbClr val="002060"/>
              </a:solidFill>
            </a:endParaRPr>
          </a:p>
          <a:p>
            <a:pPr>
              <a:spcBef>
                <a:spcPts val="800"/>
              </a:spcBef>
              <a:buClr>
                <a:schemeClr val="accent2"/>
              </a:buClr>
              <a:defRPr/>
            </a:pPr>
            <a:endParaRPr kumimoji="0" lang="en-US" altLang="en-US" b="1" dirty="0" smtClean="0">
              <a:solidFill>
                <a:srgbClr val="002060"/>
              </a:solidFill>
            </a:endParaRPr>
          </a:p>
          <a:p>
            <a:pPr>
              <a:spcBef>
                <a:spcPts val="800"/>
              </a:spcBef>
              <a:buClr>
                <a:schemeClr val="accent2"/>
              </a:buClr>
              <a:buFontTx/>
              <a:buNone/>
              <a:defRPr/>
            </a:pPr>
            <a:endParaRPr kumimoji="0" lang="en-US" altLang="en-US" b="1" dirty="0" smtClean="0">
              <a:solidFill>
                <a:srgbClr val="002060"/>
              </a:solidFill>
            </a:endParaRPr>
          </a:p>
          <a:p>
            <a:pPr>
              <a:spcBef>
                <a:spcPts val="800"/>
              </a:spcBef>
              <a:buClr>
                <a:schemeClr val="accent2"/>
              </a:buClr>
              <a:defRPr/>
            </a:pPr>
            <a:endParaRPr kumimoji="0" lang="en-US" altLang="en-US" b="1" dirty="0" smtClean="0">
              <a:solidFill>
                <a:srgbClr val="002060"/>
              </a:solidFill>
            </a:endParaRPr>
          </a:p>
          <a:p>
            <a:pPr>
              <a:spcBef>
                <a:spcPts val="800"/>
              </a:spcBef>
              <a:buClr>
                <a:schemeClr val="accent2"/>
              </a:buClr>
              <a:buFontTx/>
              <a:buNone/>
              <a:defRPr/>
            </a:pPr>
            <a:endParaRPr kumimoji="0" lang="en-US" altLang="en-US" b="1" dirty="0" smtClean="0">
              <a:solidFill>
                <a:srgbClr val="002060"/>
              </a:solidFill>
            </a:endParaRPr>
          </a:p>
          <a:p>
            <a:pPr>
              <a:spcBef>
                <a:spcPts val="800"/>
              </a:spcBef>
              <a:buClr>
                <a:schemeClr val="accent2"/>
              </a:buClr>
              <a:buFontTx/>
              <a:buNone/>
              <a:defRPr/>
            </a:pPr>
            <a:endParaRPr kumimoji="0" lang="en-US" altLang="en-US" b="1" dirty="0" smtClean="0">
              <a:solidFill>
                <a:srgbClr val="002060"/>
              </a:solidFill>
            </a:endParaRPr>
          </a:p>
          <a:p>
            <a:pPr>
              <a:spcBef>
                <a:spcPts val="800"/>
              </a:spcBef>
              <a:buClr>
                <a:schemeClr val="accent2"/>
              </a:buClr>
              <a:buFontTx/>
              <a:buNone/>
              <a:defRPr/>
            </a:pPr>
            <a:endParaRPr kumimoji="0" lang="en-US" altLang="en-US" b="1" dirty="0" smtClean="0">
              <a:solidFill>
                <a:srgbClr val="002060"/>
              </a:solidFill>
            </a:endParaRPr>
          </a:p>
          <a:p>
            <a:pPr>
              <a:spcBef>
                <a:spcPts val="800"/>
              </a:spcBef>
              <a:buClr>
                <a:schemeClr val="accent2"/>
              </a:buClr>
              <a:defRPr/>
            </a:pPr>
            <a:endParaRPr kumimoji="0" lang="en-CA" altLang="en-US" b="1" dirty="0" smtClean="0">
              <a:solidFill>
                <a:srgbClr val="002060"/>
              </a:solidFill>
            </a:endParaRPr>
          </a:p>
        </p:txBody>
      </p:sp>
      <p:pic>
        <p:nvPicPr>
          <p:cNvPr id="12" name="Picture 4"/>
          <p:cNvPicPr>
            <a:picLocks noChangeAspect="1" noChangeArrowheads="1"/>
          </p:cNvPicPr>
          <p:nvPr/>
        </p:nvPicPr>
        <p:blipFill>
          <a:blip r:embed="rId3">
            <a:extLst>
              <a:ext uri="{28A0092B-C50C-407E-A947-70E740481C1C}">
                <a14:useLocalDpi xmlns:a14="http://schemas.microsoft.com/office/drawing/2010/main" val="0"/>
              </a:ext>
            </a:extLst>
          </a:blip>
          <a:srcRect l="4396" t="96152" r="16850" b="1649"/>
          <a:stretch>
            <a:fillRect/>
          </a:stretch>
        </p:blipFill>
        <p:spPr bwMode="auto">
          <a:xfrm>
            <a:off x="492125" y="5867400"/>
            <a:ext cx="7966075" cy="269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3" name="Oval 5"/>
          <p:cNvSpPr>
            <a:spLocks noChangeArrowheads="1"/>
          </p:cNvSpPr>
          <p:nvPr/>
        </p:nvSpPr>
        <p:spPr bwMode="auto">
          <a:xfrm>
            <a:off x="1752600" y="5842000"/>
            <a:ext cx="457200" cy="3302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endParaRPr lang="en-CA" altLang="en-US"/>
          </a:p>
        </p:txBody>
      </p:sp>
      <p:pic>
        <p:nvPicPr>
          <p:cNvPr id="11" name="Picture 7"/>
          <p:cNvPicPr>
            <a:picLocks noChangeAspect="1" noChangeArrowheads="1"/>
          </p:cNvPicPr>
          <p:nvPr/>
        </p:nvPicPr>
        <p:blipFill>
          <a:blip r:embed="rId4">
            <a:extLst>
              <a:ext uri="{28A0092B-C50C-407E-A947-70E740481C1C}">
                <a14:useLocalDpi xmlns:a14="http://schemas.microsoft.com/office/drawing/2010/main" val="0"/>
              </a:ext>
            </a:extLst>
          </a:blip>
          <a:srcRect l="53325" t="51537" r="7599" b="42409"/>
          <a:stretch>
            <a:fillRect/>
          </a:stretch>
        </p:blipFill>
        <p:spPr bwMode="auto">
          <a:xfrm>
            <a:off x="304800" y="1485206"/>
            <a:ext cx="8153400" cy="1334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8"/>
          <p:cNvPicPr>
            <a:picLocks noChangeAspect="1" noChangeArrowheads="1"/>
          </p:cNvPicPr>
          <p:nvPr/>
        </p:nvPicPr>
        <p:blipFill>
          <a:blip r:embed="rId5">
            <a:extLst>
              <a:ext uri="{28A0092B-C50C-407E-A947-70E740481C1C}">
                <a14:useLocalDpi xmlns:a14="http://schemas.microsoft.com/office/drawing/2010/main" val="0"/>
              </a:ext>
            </a:extLst>
          </a:blip>
          <a:srcRect l="52884" t="47311" r="7318" b="41466"/>
          <a:stretch>
            <a:fillRect/>
          </a:stretch>
        </p:blipFill>
        <p:spPr bwMode="auto">
          <a:xfrm>
            <a:off x="331788" y="3776663"/>
            <a:ext cx="8050212" cy="155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74815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Assuming </a:t>
            </a:r>
            <a:r>
              <a:rPr lang="en-US" altLang="en-US" dirty="0"/>
              <a:t>the following</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17</a:t>
            </a:fld>
            <a:endParaRPr lang="en-US" dirty="0"/>
          </a:p>
        </p:txBody>
      </p:sp>
      <p:sp>
        <p:nvSpPr>
          <p:cNvPr id="5" name="Content Placeholder 2"/>
          <p:cNvSpPr>
            <a:spLocks noGrp="1"/>
          </p:cNvSpPr>
          <p:nvPr>
            <p:ph idx="1"/>
          </p:nvPr>
        </p:nvSpPr>
        <p:spPr>
          <a:xfrm>
            <a:off x="457200" y="1524000"/>
            <a:ext cx="8153400" cy="3048000"/>
          </a:xfrm>
        </p:spPr>
        <p:txBody>
          <a:bodyPr>
            <a:normAutofit fontScale="92500" lnSpcReduction="20000"/>
          </a:bodyPr>
          <a:lstStyle/>
          <a:p>
            <a:pPr eaLnBrk="1" hangingPunct="1">
              <a:buClr>
                <a:schemeClr val="tx1"/>
              </a:buClr>
            </a:pPr>
            <a:r>
              <a:rPr lang="en-US" altLang="en-US" sz="2800" dirty="0" smtClean="0">
                <a:solidFill>
                  <a:srgbClr val="002060"/>
                </a:solidFill>
              </a:rPr>
              <a:t>Alt 1 overlay at years 3, 23, and then reconstruction at year 43</a:t>
            </a:r>
          </a:p>
          <a:p>
            <a:pPr eaLnBrk="1" hangingPunct="1">
              <a:buClr>
                <a:schemeClr val="tx1"/>
              </a:buClr>
            </a:pPr>
            <a:r>
              <a:rPr lang="en-US" altLang="en-US" sz="2800" dirty="0" smtClean="0">
                <a:solidFill>
                  <a:srgbClr val="002060"/>
                </a:solidFill>
              </a:rPr>
              <a:t>Alternatives 2 and 3 are both </a:t>
            </a:r>
            <a:r>
              <a:rPr lang="en-US" altLang="en-US" sz="2800" dirty="0" smtClean="0">
                <a:solidFill>
                  <a:srgbClr val="FF6600"/>
                </a:solidFill>
              </a:rPr>
              <a:t>new</a:t>
            </a:r>
            <a:r>
              <a:rPr lang="en-US" altLang="en-US" sz="2800" dirty="0" smtClean="0">
                <a:solidFill>
                  <a:srgbClr val="002060"/>
                </a:solidFill>
              </a:rPr>
              <a:t> construction</a:t>
            </a:r>
          </a:p>
          <a:p>
            <a:pPr eaLnBrk="1" hangingPunct="1">
              <a:buClr>
                <a:schemeClr val="tx1"/>
              </a:buClr>
            </a:pPr>
            <a:r>
              <a:rPr lang="en-US" altLang="en-US" sz="2800" dirty="0" smtClean="0">
                <a:solidFill>
                  <a:srgbClr val="002060"/>
                </a:solidFill>
              </a:rPr>
              <a:t>Overlay every 20 years at </a:t>
            </a:r>
            <a:r>
              <a:rPr lang="en-US" altLang="en-US" sz="2800" dirty="0" smtClean="0">
                <a:solidFill>
                  <a:srgbClr val="FF6600"/>
                </a:solidFill>
              </a:rPr>
              <a:t>$300,000 </a:t>
            </a:r>
            <a:r>
              <a:rPr lang="en-US" altLang="en-US" sz="2800" dirty="0" smtClean="0">
                <a:solidFill>
                  <a:srgbClr val="002060"/>
                </a:solidFill>
              </a:rPr>
              <a:t>/ km including engineering cost</a:t>
            </a:r>
          </a:p>
          <a:p>
            <a:pPr eaLnBrk="1" hangingPunct="1">
              <a:buClr>
                <a:schemeClr val="tx1"/>
              </a:buClr>
            </a:pPr>
            <a:r>
              <a:rPr lang="en-US" altLang="en-US" sz="2800" dirty="0" smtClean="0">
                <a:solidFill>
                  <a:srgbClr val="002060"/>
                </a:solidFill>
              </a:rPr>
              <a:t>Overlay twice, then reconstruction must occur</a:t>
            </a:r>
          </a:p>
          <a:p>
            <a:pPr eaLnBrk="1" hangingPunct="1">
              <a:buClr>
                <a:schemeClr val="tx1"/>
              </a:buClr>
            </a:pPr>
            <a:r>
              <a:rPr lang="en-US" altLang="en-US" sz="2800" dirty="0" smtClean="0">
                <a:solidFill>
                  <a:srgbClr val="002060"/>
                </a:solidFill>
              </a:rPr>
              <a:t>Reconstruction costs </a:t>
            </a:r>
            <a:r>
              <a:rPr lang="en-US" altLang="en-US" sz="2800" dirty="0" smtClean="0">
                <a:solidFill>
                  <a:srgbClr val="FF6600"/>
                </a:solidFill>
              </a:rPr>
              <a:t>$3,300,000 </a:t>
            </a:r>
            <a:r>
              <a:rPr lang="en-US" altLang="en-US" sz="2800" dirty="0" smtClean="0">
                <a:solidFill>
                  <a:srgbClr val="002060"/>
                </a:solidFill>
              </a:rPr>
              <a:t>for Alt1, 2 &amp; 3 including engineering cost</a:t>
            </a:r>
          </a:p>
        </p:txBody>
      </p:sp>
      <p:sp>
        <p:nvSpPr>
          <p:cNvPr id="7" name="Title 1"/>
          <p:cNvSpPr txBox="1">
            <a:spLocks/>
          </p:cNvSpPr>
          <p:nvPr/>
        </p:nvSpPr>
        <p:spPr>
          <a:xfrm>
            <a:off x="533400" y="4953000"/>
            <a:ext cx="8077200" cy="1066800"/>
          </a:xfrm>
          <a:prstGeom prst="rect">
            <a:avLst/>
          </a:prstGeom>
        </p:spPr>
        <p:txBody>
          <a:bodyPr lIns="91435" tIns="45718" rIns="91435" bIns="45718" anchor="ctr"/>
          <a:lstStyle>
            <a:lvl1pPr algn="l" defTabSz="912813" rtl="0" eaLnBrk="0" fontAlgn="base" hangingPunct="0">
              <a:spcBef>
                <a:spcPct val="0"/>
              </a:spcBef>
              <a:spcAft>
                <a:spcPct val="0"/>
              </a:spcAft>
              <a:defRPr sz="2800" kern="1200" cap="all">
                <a:solidFill>
                  <a:schemeClr val="tx1"/>
                </a:solidFill>
                <a:latin typeface="+mj-lt"/>
                <a:ea typeface="+mj-ea"/>
                <a:cs typeface="+mj-cs"/>
              </a:defRPr>
            </a:lvl1pPr>
            <a:lvl2pPr algn="l" defTabSz="912813" rtl="0" eaLnBrk="0" fontAlgn="base" hangingPunct="0">
              <a:spcBef>
                <a:spcPct val="0"/>
              </a:spcBef>
              <a:spcAft>
                <a:spcPct val="0"/>
              </a:spcAft>
              <a:defRPr sz="2800">
                <a:solidFill>
                  <a:schemeClr val="tx1"/>
                </a:solidFill>
                <a:latin typeface="Franklin Gothic Medium" pitchFamily="34" charset="0"/>
              </a:defRPr>
            </a:lvl2pPr>
            <a:lvl3pPr algn="l" defTabSz="912813" rtl="0" eaLnBrk="0" fontAlgn="base" hangingPunct="0">
              <a:spcBef>
                <a:spcPct val="0"/>
              </a:spcBef>
              <a:spcAft>
                <a:spcPct val="0"/>
              </a:spcAft>
              <a:defRPr sz="2800">
                <a:solidFill>
                  <a:schemeClr val="tx1"/>
                </a:solidFill>
                <a:latin typeface="Franklin Gothic Medium" pitchFamily="34" charset="0"/>
              </a:defRPr>
            </a:lvl3pPr>
            <a:lvl4pPr algn="l" defTabSz="912813" rtl="0" eaLnBrk="0" fontAlgn="base" hangingPunct="0">
              <a:spcBef>
                <a:spcPct val="0"/>
              </a:spcBef>
              <a:spcAft>
                <a:spcPct val="0"/>
              </a:spcAft>
              <a:defRPr sz="2800">
                <a:solidFill>
                  <a:schemeClr val="tx1"/>
                </a:solidFill>
                <a:latin typeface="Franklin Gothic Medium" pitchFamily="34" charset="0"/>
              </a:defRPr>
            </a:lvl4pPr>
            <a:lvl5pPr algn="l" defTabSz="912813" rtl="0" eaLnBrk="0" fontAlgn="base" hangingPunct="0">
              <a:spcBef>
                <a:spcPct val="0"/>
              </a:spcBef>
              <a:spcAft>
                <a:spcPct val="0"/>
              </a:spcAft>
              <a:defRPr sz="2800">
                <a:solidFill>
                  <a:schemeClr val="tx1"/>
                </a:solidFill>
                <a:latin typeface="Franklin Gothic Medium" pitchFamily="34" charset="0"/>
              </a:defRPr>
            </a:lvl5pPr>
            <a:lvl6pPr marL="457200" algn="l" defTabSz="912813" rtl="0" fontAlgn="base">
              <a:spcBef>
                <a:spcPct val="0"/>
              </a:spcBef>
              <a:spcAft>
                <a:spcPct val="0"/>
              </a:spcAft>
              <a:defRPr sz="2800">
                <a:solidFill>
                  <a:schemeClr val="tx1"/>
                </a:solidFill>
                <a:latin typeface="Franklin Gothic Medium" pitchFamily="34" charset="0"/>
              </a:defRPr>
            </a:lvl6pPr>
            <a:lvl7pPr marL="914400" algn="l" defTabSz="912813" rtl="0" fontAlgn="base">
              <a:spcBef>
                <a:spcPct val="0"/>
              </a:spcBef>
              <a:spcAft>
                <a:spcPct val="0"/>
              </a:spcAft>
              <a:defRPr sz="2800">
                <a:solidFill>
                  <a:schemeClr val="tx1"/>
                </a:solidFill>
                <a:latin typeface="Franklin Gothic Medium" pitchFamily="34" charset="0"/>
              </a:defRPr>
            </a:lvl7pPr>
            <a:lvl8pPr marL="1371600" algn="l" defTabSz="912813" rtl="0" fontAlgn="base">
              <a:spcBef>
                <a:spcPct val="0"/>
              </a:spcBef>
              <a:spcAft>
                <a:spcPct val="0"/>
              </a:spcAft>
              <a:defRPr sz="2800">
                <a:solidFill>
                  <a:schemeClr val="tx1"/>
                </a:solidFill>
                <a:latin typeface="Franklin Gothic Medium" pitchFamily="34" charset="0"/>
              </a:defRPr>
            </a:lvl8pPr>
            <a:lvl9pPr marL="1828800" algn="l" defTabSz="912813" rtl="0" fontAlgn="base">
              <a:spcBef>
                <a:spcPct val="0"/>
              </a:spcBef>
              <a:spcAft>
                <a:spcPct val="0"/>
              </a:spcAft>
              <a:defRPr sz="2800">
                <a:solidFill>
                  <a:schemeClr val="tx1"/>
                </a:solidFill>
                <a:latin typeface="Franklin Gothic Medium" pitchFamily="34" charset="0"/>
              </a:defRPr>
            </a:lvl9pPr>
          </a:lstStyle>
          <a:p>
            <a:pPr>
              <a:defRPr/>
            </a:pPr>
            <a:r>
              <a:rPr kumimoji="0" lang="en-US" sz="3200" dirty="0" smtClean="0">
                <a:solidFill>
                  <a:srgbClr val="FF6600"/>
                </a:solidFill>
              </a:rPr>
              <a:t>ENTER the rehab costs for alternatives 1, 2 and 3</a:t>
            </a:r>
            <a:endParaRPr kumimoji="0" lang="en-CA" sz="3200" dirty="0">
              <a:solidFill>
                <a:srgbClr val="FF6600"/>
              </a:solidFill>
            </a:endParaRPr>
          </a:p>
        </p:txBody>
      </p:sp>
    </p:spTree>
    <p:extLst>
      <p:ext uri="{BB962C8B-B14F-4D97-AF65-F5344CB8AC3E}">
        <p14:creationId xmlns:p14="http://schemas.microsoft.com/office/powerpoint/2010/main" val="25108237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8"/>
          <p:cNvPicPr>
            <a:picLocks noChangeAspect="1" noChangeArrowheads="1"/>
          </p:cNvPicPr>
          <p:nvPr/>
        </p:nvPicPr>
        <p:blipFill rotWithShape="1">
          <a:blip r:embed="rId3">
            <a:extLst>
              <a:ext uri="{28A0092B-C50C-407E-A947-70E740481C1C}">
                <a14:useLocalDpi xmlns:a14="http://schemas.microsoft.com/office/drawing/2010/main" val="0"/>
              </a:ext>
            </a:extLst>
          </a:blip>
          <a:srcRect l="52083" t="35914" r="20192" b="37265"/>
          <a:stretch/>
        </p:blipFill>
        <p:spPr bwMode="auto">
          <a:xfrm>
            <a:off x="233516" y="2200275"/>
            <a:ext cx="8545274" cy="4213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5" name="Picture 8"/>
          <p:cNvPicPr>
            <a:picLocks noChangeAspect="1" noChangeArrowheads="1"/>
          </p:cNvPicPr>
          <p:nvPr/>
        </p:nvPicPr>
        <p:blipFill>
          <a:blip r:embed="rId4">
            <a:extLst>
              <a:ext uri="{28A0092B-C50C-407E-A947-70E740481C1C}">
                <a14:useLocalDpi xmlns:a14="http://schemas.microsoft.com/office/drawing/2010/main" val="0"/>
              </a:ext>
            </a:extLst>
          </a:blip>
          <a:srcRect l="12968" t="96289" r="18410" b="1990"/>
          <a:stretch>
            <a:fillRect/>
          </a:stretch>
        </p:blipFill>
        <p:spPr bwMode="auto">
          <a:xfrm>
            <a:off x="514350" y="912813"/>
            <a:ext cx="8486775" cy="296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49156" name="Content Placeholder 2"/>
          <p:cNvSpPr txBox="1">
            <a:spLocks/>
          </p:cNvSpPr>
          <p:nvPr/>
        </p:nvSpPr>
        <p:spPr bwMode="auto">
          <a:xfrm>
            <a:off x="228600" y="304800"/>
            <a:ext cx="87725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defTabSz="912813">
              <a:spcBef>
                <a:spcPct val="20000"/>
              </a:spcBef>
              <a:buChar char="•"/>
              <a:defRPr sz="2000">
                <a:solidFill>
                  <a:srgbClr val="005072"/>
                </a:solidFill>
                <a:latin typeface="Arial" panose="020B0604020202020204" pitchFamily="34" charset="0"/>
              </a:defRPr>
            </a:lvl1pPr>
            <a:lvl2pPr marL="173038" indent="-173038" defTabSz="912813">
              <a:spcBef>
                <a:spcPct val="20000"/>
              </a:spcBef>
              <a:buChar char="–"/>
              <a:defRPr>
                <a:solidFill>
                  <a:srgbClr val="00AAD2"/>
                </a:solidFill>
                <a:latin typeface="Arial" panose="020B0604020202020204" pitchFamily="34" charset="0"/>
              </a:defRPr>
            </a:lvl2pPr>
            <a:lvl3pPr marL="401638" indent="-163513" defTabSz="912813">
              <a:spcBef>
                <a:spcPct val="20000"/>
              </a:spcBef>
              <a:buChar char="•"/>
              <a:defRPr>
                <a:solidFill>
                  <a:srgbClr val="00AAD2"/>
                </a:solidFill>
                <a:latin typeface="Arial" panose="020B0604020202020204" pitchFamily="34" charset="0"/>
              </a:defRPr>
            </a:lvl3pPr>
            <a:lvl4pPr marL="630238" indent="-163513" defTabSz="912813">
              <a:spcBef>
                <a:spcPct val="20000"/>
              </a:spcBef>
              <a:buChar char="–"/>
              <a:defRPr>
                <a:solidFill>
                  <a:srgbClr val="00AAD2"/>
                </a:solidFill>
                <a:latin typeface="Arial" panose="020B0604020202020204" pitchFamily="34" charset="0"/>
              </a:defRPr>
            </a:lvl4pPr>
            <a:lvl5pPr marL="858838" indent="-173038" defTabSz="912813">
              <a:spcBef>
                <a:spcPct val="20000"/>
              </a:spcBef>
              <a:buChar char="»"/>
              <a:defRPr>
                <a:solidFill>
                  <a:srgbClr val="00AAD2"/>
                </a:solidFill>
                <a:latin typeface="Arial" panose="020B0604020202020204" pitchFamily="34" charset="0"/>
              </a:defRPr>
            </a:lvl5pPr>
            <a:lvl6pPr marL="1316038" indent="-173038" defTabSz="912813" eaLnBrk="0" fontAlgn="base" hangingPunct="0">
              <a:spcBef>
                <a:spcPct val="20000"/>
              </a:spcBef>
              <a:spcAft>
                <a:spcPct val="0"/>
              </a:spcAft>
              <a:buChar char="»"/>
              <a:defRPr>
                <a:solidFill>
                  <a:srgbClr val="00AAD2"/>
                </a:solidFill>
                <a:latin typeface="Arial" panose="020B0604020202020204" pitchFamily="34" charset="0"/>
              </a:defRPr>
            </a:lvl6pPr>
            <a:lvl7pPr marL="1773238" indent="-173038" defTabSz="912813" eaLnBrk="0" fontAlgn="base" hangingPunct="0">
              <a:spcBef>
                <a:spcPct val="20000"/>
              </a:spcBef>
              <a:spcAft>
                <a:spcPct val="0"/>
              </a:spcAft>
              <a:buChar char="»"/>
              <a:defRPr>
                <a:solidFill>
                  <a:srgbClr val="00AAD2"/>
                </a:solidFill>
                <a:latin typeface="Arial" panose="020B0604020202020204" pitchFamily="34" charset="0"/>
              </a:defRPr>
            </a:lvl7pPr>
            <a:lvl8pPr marL="2230438" indent="-173038" defTabSz="912813" eaLnBrk="0" fontAlgn="base" hangingPunct="0">
              <a:spcBef>
                <a:spcPct val="20000"/>
              </a:spcBef>
              <a:spcAft>
                <a:spcPct val="0"/>
              </a:spcAft>
              <a:buChar char="»"/>
              <a:defRPr>
                <a:solidFill>
                  <a:srgbClr val="00AAD2"/>
                </a:solidFill>
                <a:latin typeface="Arial" panose="020B0604020202020204" pitchFamily="34" charset="0"/>
              </a:defRPr>
            </a:lvl8pPr>
            <a:lvl9pPr marL="2687638" indent="-173038" defTabSz="912813"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ts val="800"/>
              </a:spcBef>
              <a:buClr>
                <a:schemeClr val="accent2"/>
              </a:buClr>
              <a:buFontTx/>
              <a:buNone/>
            </a:pPr>
            <a:r>
              <a:rPr kumimoji="0" lang="en-US" altLang="en-US" sz="2400" dirty="0">
                <a:solidFill>
                  <a:srgbClr val="002060"/>
                </a:solidFill>
              </a:rPr>
              <a:t>17. Go to ProjCostAlt1 tab.</a:t>
            </a:r>
          </a:p>
          <a:p>
            <a:pPr>
              <a:spcBef>
                <a:spcPts val="800"/>
              </a:spcBef>
              <a:buClr>
                <a:schemeClr val="accent2"/>
              </a:buClr>
              <a:buFontTx/>
              <a:buNone/>
            </a:pPr>
            <a:endParaRPr kumimoji="0" lang="en-CA" altLang="en-US" sz="2400" dirty="0">
              <a:solidFill>
                <a:srgbClr val="002060"/>
              </a:solidFill>
            </a:endParaRPr>
          </a:p>
          <a:p>
            <a:pPr>
              <a:spcBef>
                <a:spcPts val="800"/>
              </a:spcBef>
              <a:buClr>
                <a:schemeClr val="accent2"/>
              </a:buClr>
              <a:buFontTx/>
              <a:buNone/>
            </a:pPr>
            <a:endParaRPr kumimoji="0" lang="en-US" altLang="en-US" sz="2400" dirty="0" smtClean="0">
              <a:solidFill>
                <a:srgbClr val="002060"/>
              </a:solidFill>
            </a:endParaRPr>
          </a:p>
          <a:p>
            <a:pPr>
              <a:spcBef>
                <a:spcPts val="800"/>
              </a:spcBef>
              <a:buClr>
                <a:schemeClr val="accent2"/>
              </a:buClr>
              <a:buFontTx/>
              <a:buNone/>
            </a:pPr>
            <a:r>
              <a:rPr kumimoji="0" lang="en-US" altLang="en-US" sz="2400" dirty="0" smtClean="0">
                <a:solidFill>
                  <a:srgbClr val="002060"/>
                </a:solidFill>
              </a:rPr>
              <a:t>18</a:t>
            </a:r>
            <a:r>
              <a:rPr kumimoji="0" lang="en-US" altLang="en-US" sz="2400" dirty="0">
                <a:solidFill>
                  <a:srgbClr val="002060"/>
                </a:solidFill>
              </a:rPr>
              <a:t>. Enter </a:t>
            </a:r>
            <a:r>
              <a:rPr lang="en-US" altLang="en-US" sz="2400" dirty="0">
                <a:solidFill>
                  <a:srgbClr val="FF6600"/>
                </a:solidFill>
                <a:cs typeface="Arial" panose="020B0604020202020204" pitchFamily="34" charset="0"/>
              </a:rPr>
              <a:t>rehab costs </a:t>
            </a:r>
            <a:r>
              <a:rPr kumimoji="0" lang="en-US" altLang="en-US" sz="2400" dirty="0">
                <a:solidFill>
                  <a:srgbClr val="002060"/>
                </a:solidFill>
              </a:rPr>
              <a:t>under ProjectCostsAlt1 tab.</a:t>
            </a:r>
          </a:p>
          <a:p>
            <a:pPr>
              <a:spcBef>
                <a:spcPts val="800"/>
              </a:spcBef>
              <a:buClr>
                <a:schemeClr val="accent2"/>
              </a:buClr>
            </a:pPr>
            <a:endParaRPr kumimoji="0" lang="en-US" altLang="en-US" sz="2400" dirty="0">
              <a:solidFill>
                <a:srgbClr val="002060"/>
              </a:solidFill>
            </a:endParaRPr>
          </a:p>
          <a:p>
            <a:pPr>
              <a:spcBef>
                <a:spcPts val="800"/>
              </a:spcBef>
              <a:buClr>
                <a:schemeClr val="accent2"/>
              </a:buClr>
              <a:buFontTx/>
              <a:buNone/>
            </a:pPr>
            <a:endParaRPr kumimoji="0" lang="en-US" altLang="en-US" sz="2400" dirty="0">
              <a:solidFill>
                <a:srgbClr val="002060"/>
              </a:solidFill>
            </a:endParaRPr>
          </a:p>
          <a:p>
            <a:pPr>
              <a:spcBef>
                <a:spcPts val="800"/>
              </a:spcBef>
              <a:buClr>
                <a:schemeClr val="accent2"/>
              </a:buClr>
            </a:pPr>
            <a:endParaRPr kumimoji="0" lang="en-US" altLang="en-US" sz="2400" dirty="0">
              <a:solidFill>
                <a:srgbClr val="002060"/>
              </a:solidFill>
            </a:endParaRPr>
          </a:p>
          <a:p>
            <a:pPr>
              <a:spcBef>
                <a:spcPts val="800"/>
              </a:spcBef>
              <a:buClr>
                <a:schemeClr val="accent2"/>
              </a:buClr>
            </a:pPr>
            <a:endParaRPr kumimoji="0" lang="en-US" altLang="en-US" sz="2400" dirty="0">
              <a:solidFill>
                <a:srgbClr val="002060"/>
              </a:solidFill>
            </a:endParaRPr>
          </a:p>
          <a:p>
            <a:pPr>
              <a:spcBef>
                <a:spcPts val="800"/>
              </a:spcBef>
              <a:buClr>
                <a:schemeClr val="accent2"/>
              </a:buClr>
            </a:pPr>
            <a:endParaRPr kumimoji="0" lang="en-US" altLang="en-US" sz="2400" dirty="0">
              <a:solidFill>
                <a:srgbClr val="002060"/>
              </a:solidFill>
            </a:endParaRPr>
          </a:p>
          <a:p>
            <a:pPr>
              <a:spcBef>
                <a:spcPts val="800"/>
              </a:spcBef>
              <a:buClr>
                <a:schemeClr val="accent2"/>
              </a:buClr>
              <a:buFontTx/>
              <a:buNone/>
            </a:pPr>
            <a:endParaRPr kumimoji="0" lang="en-US" altLang="en-US" sz="2400" dirty="0">
              <a:solidFill>
                <a:srgbClr val="002060"/>
              </a:solidFill>
            </a:endParaRPr>
          </a:p>
          <a:p>
            <a:pPr>
              <a:spcBef>
                <a:spcPts val="800"/>
              </a:spcBef>
              <a:buClr>
                <a:schemeClr val="accent2"/>
              </a:buClr>
            </a:pPr>
            <a:endParaRPr kumimoji="0" lang="en-US" altLang="en-US" sz="2400" dirty="0">
              <a:solidFill>
                <a:srgbClr val="002060"/>
              </a:solidFill>
            </a:endParaRPr>
          </a:p>
          <a:p>
            <a:pPr>
              <a:spcBef>
                <a:spcPts val="800"/>
              </a:spcBef>
              <a:buClr>
                <a:schemeClr val="accent2"/>
              </a:buClr>
              <a:buFontTx/>
              <a:buNone/>
            </a:pPr>
            <a:endParaRPr kumimoji="0" lang="en-US" altLang="en-US" sz="2400" dirty="0">
              <a:solidFill>
                <a:srgbClr val="002060"/>
              </a:solidFill>
            </a:endParaRPr>
          </a:p>
          <a:p>
            <a:pPr>
              <a:spcBef>
                <a:spcPts val="800"/>
              </a:spcBef>
              <a:buClr>
                <a:schemeClr val="accent2"/>
              </a:buClr>
            </a:pPr>
            <a:endParaRPr kumimoji="0" lang="en-US" altLang="en-US" sz="2400" dirty="0">
              <a:solidFill>
                <a:srgbClr val="002060"/>
              </a:solidFill>
            </a:endParaRPr>
          </a:p>
          <a:p>
            <a:pPr>
              <a:spcBef>
                <a:spcPts val="800"/>
              </a:spcBef>
              <a:buClr>
                <a:schemeClr val="accent2"/>
              </a:buClr>
              <a:buFontTx/>
              <a:buNone/>
            </a:pPr>
            <a:endParaRPr kumimoji="0" lang="en-US" altLang="en-US" sz="2400" dirty="0">
              <a:solidFill>
                <a:srgbClr val="002060"/>
              </a:solidFill>
            </a:endParaRPr>
          </a:p>
          <a:p>
            <a:pPr>
              <a:spcBef>
                <a:spcPts val="800"/>
              </a:spcBef>
              <a:buClr>
                <a:schemeClr val="accent2"/>
              </a:buClr>
              <a:buFontTx/>
              <a:buNone/>
            </a:pPr>
            <a:endParaRPr kumimoji="0" lang="en-US" altLang="en-US" sz="2400" dirty="0">
              <a:solidFill>
                <a:srgbClr val="002060"/>
              </a:solidFill>
            </a:endParaRPr>
          </a:p>
        </p:txBody>
      </p:sp>
      <p:sp>
        <p:nvSpPr>
          <p:cNvPr id="5" name="Oval 4"/>
          <p:cNvSpPr/>
          <p:nvPr/>
        </p:nvSpPr>
        <p:spPr>
          <a:xfrm>
            <a:off x="8092990" y="2363023"/>
            <a:ext cx="685800" cy="2952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7" name="Oval 6"/>
          <p:cNvSpPr/>
          <p:nvPr/>
        </p:nvSpPr>
        <p:spPr>
          <a:xfrm>
            <a:off x="739775" y="2374992"/>
            <a:ext cx="349250" cy="2103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6" name="Oval 5"/>
          <p:cNvSpPr/>
          <p:nvPr/>
        </p:nvSpPr>
        <p:spPr>
          <a:xfrm>
            <a:off x="4645025" y="882650"/>
            <a:ext cx="869950"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49160" name="Slide Number Placeholder 2"/>
          <p:cNvSpPr txBox="1">
            <a:spLocks/>
          </p:cNvSpPr>
          <p:nvPr/>
        </p:nvSpPr>
        <p:spPr bwMode="auto">
          <a:xfrm>
            <a:off x="123825" y="6400800"/>
            <a:ext cx="790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rgbClr val="005072"/>
                </a:solidFill>
                <a:latin typeface="Arial" panose="020B0604020202020204" pitchFamily="34" charset="0"/>
              </a:defRPr>
            </a:lvl1pPr>
            <a:lvl2pPr marL="566738" indent="-219075">
              <a:spcBef>
                <a:spcPct val="20000"/>
              </a:spcBef>
              <a:buChar char="–"/>
              <a:defRPr>
                <a:solidFill>
                  <a:srgbClr val="00AAD2"/>
                </a:solidFill>
                <a:latin typeface="Arial" panose="020B0604020202020204" pitchFamily="34" charset="0"/>
              </a:defRPr>
            </a:lvl2pPr>
            <a:lvl3pPr indent="-231775">
              <a:spcBef>
                <a:spcPct val="20000"/>
              </a:spcBef>
              <a:buChar char="•"/>
              <a:defRPr>
                <a:solidFill>
                  <a:srgbClr val="00AAD2"/>
                </a:solidFill>
                <a:latin typeface="Arial" panose="020B0604020202020204" pitchFamily="34" charset="0"/>
              </a:defRPr>
            </a:lvl3pPr>
            <a:lvl4pPr marL="1262063" indent="-231775">
              <a:spcBef>
                <a:spcPct val="20000"/>
              </a:spcBef>
              <a:buChar char="–"/>
              <a:defRPr>
                <a:solidFill>
                  <a:srgbClr val="00AAD2"/>
                </a:solidFill>
                <a:latin typeface="Arial" panose="020B0604020202020204" pitchFamily="34" charset="0"/>
              </a:defRPr>
            </a:lvl4pPr>
            <a:lvl5pPr marL="2057400" indent="-228600">
              <a:spcBef>
                <a:spcPct val="20000"/>
              </a:spcBef>
              <a:buChar char="»"/>
              <a:defRPr>
                <a:solidFill>
                  <a:srgbClr val="00AAD2"/>
                </a:solidFill>
                <a:latin typeface="Arial" panose="020B0604020202020204" pitchFamily="34" charset="0"/>
              </a:defRPr>
            </a:lvl5pPr>
            <a:lvl6pPr marL="2514600" indent="-228600" eaLnBrk="0" fontAlgn="base" hangingPunct="0">
              <a:spcBef>
                <a:spcPct val="20000"/>
              </a:spcBef>
              <a:spcAft>
                <a:spcPct val="0"/>
              </a:spcAft>
              <a:buChar char="»"/>
              <a:defRPr>
                <a:solidFill>
                  <a:srgbClr val="00AAD2"/>
                </a:solidFill>
                <a:latin typeface="Arial" panose="020B0604020202020204" pitchFamily="34" charset="0"/>
              </a:defRPr>
            </a:lvl6pPr>
            <a:lvl7pPr marL="2971800" indent="-228600" eaLnBrk="0" fontAlgn="base" hangingPunct="0">
              <a:spcBef>
                <a:spcPct val="20000"/>
              </a:spcBef>
              <a:spcAft>
                <a:spcPct val="0"/>
              </a:spcAft>
              <a:buChar char="»"/>
              <a:defRPr>
                <a:solidFill>
                  <a:srgbClr val="00AAD2"/>
                </a:solidFill>
                <a:latin typeface="Arial" panose="020B0604020202020204" pitchFamily="34" charset="0"/>
              </a:defRPr>
            </a:lvl7pPr>
            <a:lvl8pPr marL="3429000" indent="-228600" eaLnBrk="0" fontAlgn="base" hangingPunct="0">
              <a:spcBef>
                <a:spcPct val="20000"/>
              </a:spcBef>
              <a:spcAft>
                <a:spcPct val="0"/>
              </a:spcAft>
              <a:buChar char="»"/>
              <a:defRPr>
                <a:solidFill>
                  <a:srgbClr val="00AAD2"/>
                </a:solidFill>
                <a:latin typeface="Arial" panose="020B0604020202020204" pitchFamily="34" charset="0"/>
              </a:defRPr>
            </a:lvl8pPr>
            <a:lvl9pPr marL="3886200" indent="-228600" eaLnBrk="0" fontAlgn="base" hangingPunct="0">
              <a:spcBef>
                <a:spcPct val="20000"/>
              </a:spcBef>
              <a:spcAft>
                <a:spcPct val="0"/>
              </a:spcAft>
              <a:buChar char="»"/>
              <a:defRPr>
                <a:solidFill>
                  <a:srgbClr val="00AAD2"/>
                </a:solidFill>
                <a:latin typeface="Arial" panose="020B0604020202020204" pitchFamily="34" charset="0"/>
              </a:defRPr>
            </a:lvl9pPr>
          </a:lstStyle>
          <a:p>
            <a:pPr>
              <a:spcBef>
                <a:spcPct val="0"/>
              </a:spcBef>
              <a:buFontTx/>
              <a:buNone/>
            </a:pPr>
            <a:fld id="{BAF0253E-BE60-45CC-BF20-675AC1DDC1C2}" type="slidenum">
              <a:rPr lang="en-US" altLang="en-US" sz="1800">
                <a:solidFill>
                  <a:srgbClr val="909395"/>
                </a:solidFill>
                <a:cs typeface="Arial" panose="020B0604020202020204" pitchFamily="34" charset="0"/>
              </a:rPr>
              <a:pPr>
                <a:spcBef>
                  <a:spcPct val="0"/>
                </a:spcBef>
                <a:buFontTx/>
                <a:buNone/>
              </a:pPr>
              <a:t>18</a:t>
            </a:fld>
            <a:endParaRPr lang="en-US" altLang="en-US" sz="1800">
              <a:solidFill>
                <a:srgbClr val="909395"/>
              </a:solidFill>
              <a:cs typeface="Arial" panose="020B0604020202020204" pitchFamily="34" charset="0"/>
            </a:endParaRPr>
          </a:p>
        </p:txBody>
      </p:sp>
      <p:sp>
        <p:nvSpPr>
          <p:cNvPr id="10" name="Oval 9"/>
          <p:cNvSpPr/>
          <p:nvPr/>
        </p:nvSpPr>
        <p:spPr>
          <a:xfrm>
            <a:off x="8081878" y="5992813"/>
            <a:ext cx="685800" cy="2952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
        <p:nvSpPr>
          <p:cNvPr id="11" name="Oval 10"/>
          <p:cNvSpPr/>
          <p:nvPr/>
        </p:nvSpPr>
        <p:spPr>
          <a:xfrm>
            <a:off x="739775" y="6024620"/>
            <a:ext cx="34925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defRPr/>
            </a:pPr>
            <a:endParaRPr lang="en-CA" altLang="en-US" smtClean="0">
              <a:solidFill>
                <a:srgbClr val="FFFFFF"/>
              </a:solidFill>
              <a:latin typeface="Arial" pitchFamily="34" charset="0"/>
            </a:endParaRPr>
          </a:p>
        </p:txBody>
      </p:sp>
    </p:spTree>
    <p:extLst>
      <p:ext uri="{BB962C8B-B14F-4D97-AF65-F5344CB8AC3E}">
        <p14:creationId xmlns:p14="http://schemas.microsoft.com/office/powerpoint/2010/main" val="22634234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subTitle" idx="1"/>
          </p:nvPr>
        </p:nvSpPr>
        <p:spPr>
          <a:xfrm>
            <a:off x="533400" y="1600200"/>
            <a:ext cx="8153400" cy="3124200"/>
          </a:xfrm>
        </p:spPr>
        <p:txBody>
          <a:bodyPr/>
          <a:lstStyle/>
          <a:p>
            <a:pPr eaLnBrk="1" hangingPunct="1">
              <a:defRPr/>
            </a:pPr>
            <a:r>
              <a:rPr lang="en-US" altLang="en-US" sz="6000" kern="0" dirty="0" smtClean="0"/>
              <a:t>Repeat </a:t>
            </a:r>
            <a:r>
              <a:rPr lang="en-US" altLang="en-US" sz="6000" kern="0" dirty="0"/>
              <a:t>steps </a:t>
            </a:r>
            <a:r>
              <a:rPr lang="en-US" altLang="en-US" sz="6000" kern="0" dirty="0" smtClean="0"/>
              <a:t>1-18 </a:t>
            </a:r>
          </a:p>
          <a:p>
            <a:pPr eaLnBrk="1" hangingPunct="1">
              <a:defRPr/>
            </a:pPr>
            <a:r>
              <a:rPr lang="en-US" altLang="en-US" sz="6000" kern="0" dirty="0" smtClean="0"/>
              <a:t>for </a:t>
            </a:r>
            <a:r>
              <a:rPr lang="en-US" altLang="en-US" sz="6000" kern="0" dirty="0"/>
              <a:t>Alternative </a:t>
            </a:r>
            <a:r>
              <a:rPr lang="en-US" altLang="en-US" sz="6000" kern="0" dirty="0" smtClean="0"/>
              <a:t>2 &amp; 3</a:t>
            </a:r>
            <a:endParaRPr lang="en-US" altLang="en-US" sz="6000" kern="0" dirty="0"/>
          </a:p>
        </p:txBody>
      </p:sp>
      <p:sp>
        <p:nvSpPr>
          <p:cNvPr id="51203"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169C4E88-57AA-4218-9C7E-F4BE8C972480}" type="slidenum">
              <a:rPr lang="en-CA" altLang="en-US" sz="1800">
                <a:solidFill>
                  <a:srgbClr val="FFFFFF"/>
                </a:solidFill>
                <a:latin typeface="Arial" panose="020B0604020202020204" pitchFamily="34" charset="0"/>
              </a:rPr>
              <a:pPr>
                <a:spcBef>
                  <a:spcPct val="0"/>
                </a:spcBef>
                <a:buFontTx/>
                <a:buNone/>
              </a:pPr>
              <a:t>19</a:t>
            </a:fld>
            <a:endParaRPr lang="en-CA" altLang="en-US" sz="1800">
              <a:solidFill>
                <a:srgbClr val="FFFFFF"/>
              </a:solidFill>
              <a:latin typeface="Arial" panose="020B0604020202020204" pitchFamily="34" charset="0"/>
            </a:endParaRPr>
          </a:p>
        </p:txBody>
      </p:sp>
    </p:spTree>
    <p:extLst>
      <p:ext uri="{BB962C8B-B14F-4D97-AF65-F5344CB8AC3E}">
        <p14:creationId xmlns:p14="http://schemas.microsoft.com/office/powerpoint/2010/main" val="7875262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 y="592138"/>
            <a:ext cx="5599113"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Content Placeholder 4"/>
          <p:cNvGraphicFramePr>
            <a:graphicFrameLocks/>
          </p:cNvGraphicFramePr>
          <p:nvPr>
            <p:extLst>
              <p:ext uri="{D42A27DB-BD31-4B8C-83A1-F6EECF244321}">
                <p14:modId xmlns:p14="http://schemas.microsoft.com/office/powerpoint/2010/main" val="4066111474"/>
              </p:ext>
            </p:extLst>
          </p:nvPr>
        </p:nvGraphicFramePr>
        <p:xfrm>
          <a:off x="1676400" y="3030538"/>
          <a:ext cx="7239000" cy="3094038"/>
        </p:xfrm>
        <a:graphic>
          <a:graphicData uri="http://schemas.openxmlformats.org/drawingml/2006/table">
            <a:tbl>
              <a:tblPr firstRow="1" bandRow="1">
                <a:tableStyleId>{93296810-A885-4BE3-A3E7-6D5BEEA58F35}</a:tableStyleId>
              </a:tblPr>
              <a:tblGrid>
                <a:gridCol w="1600200">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9906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1600200">
                  <a:extLst>
                    <a:ext uri="{9D8B030D-6E8A-4147-A177-3AD203B41FA5}">
                      <a16:colId xmlns:a16="http://schemas.microsoft.com/office/drawing/2014/main" val="20005"/>
                    </a:ext>
                  </a:extLst>
                </a:gridCol>
              </a:tblGrid>
              <a:tr h="914557">
                <a:tc>
                  <a:txBody>
                    <a:bodyPr/>
                    <a:lstStyle/>
                    <a:p>
                      <a:pPr marL="0" marR="0" algn="ctr" defTabSz="914400" rtl="0" eaLnBrk="1" latinLnBrk="0" hangingPunct="1">
                        <a:lnSpc>
                          <a:spcPct val="115000"/>
                        </a:lnSpc>
                        <a:spcBef>
                          <a:spcPts val="0"/>
                        </a:spcBef>
                        <a:spcAft>
                          <a:spcPts val="0"/>
                        </a:spcAft>
                      </a:pPr>
                      <a:r>
                        <a:rPr lang="en-US" sz="1600" b="1" kern="1200" dirty="0" smtClean="0">
                          <a:solidFill>
                            <a:schemeClr val="tx1"/>
                          </a:solidFill>
                          <a:effectLst/>
                          <a:latin typeface="+mn-lt"/>
                          <a:ea typeface="+mn-ea"/>
                          <a:cs typeface="+mn-cs"/>
                        </a:rPr>
                        <a:t>ALTERNATIVE</a:t>
                      </a:r>
                      <a:endParaRPr lang="en-CA" sz="1600" b="1" kern="1200" dirty="0">
                        <a:solidFill>
                          <a:schemeClr val="tx1"/>
                        </a:solidFill>
                        <a:effectLst/>
                        <a:latin typeface="+mn-lt"/>
                        <a:ea typeface="+mn-ea"/>
                        <a:cs typeface="+mn-cs"/>
                      </a:endParaRPr>
                    </a:p>
                  </a:txBody>
                  <a:tcPr marL="68580" marR="68580" marT="0" marB="0"/>
                </a:tc>
                <a:tc>
                  <a:txBody>
                    <a:bodyPr/>
                    <a:lstStyle/>
                    <a:p>
                      <a:pPr marL="0" marR="0" algn="ctr">
                        <a:lnSpc>
                          <a:spcPct val="115000"/>
                        </a:lnSpc>
                        <a:spcBef>
                          <a:spcPts val="0"/>
                        </a:spcBef>
                        <a:spcAft>
                          <a:spcPts val="0"/>
                        </a:spcAft>
                      </a:pPr>
                      <a:r>
                        <a:rPr lang="en-CA" sz="1600" dirty="0">
                          <a:solidFill>
                            <a:schemeClr val="tx1"/>
                          </a:solidFill>
                          <a:effectLst/>
                        </a:rPr>
                        <a:t>RADIUS</a:t>
                      </a:r>
                      <a:endParaRPr lang="en-CA" sz="1400" dirty="0">
                        <a:solidFill>
                          <a:schemeClr val="tx1"/>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CA" sz="1600" dirty="0">
                          <a:solidFill>
                            <a:schemeClr val="tx1"/>
                          </a:solidFill>
                          <a:effectLst/>
                        </a:rPr>
                        <a:t>TANGENT LENGTH</a:t>
                      </a:r>
                      <a:endParaRPr lang="en-CA" sz="1400" dirty="0">
                        <a:solidFill>
                          <a:schemeClr val="tx1"/>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CA" sz="1600" dirty="0">
                          <a:solidFill>
                            <a:schemeClr val="tx1"/>
                          </a:solidFill>
                          <a:effectLst/>
                        </a:rPr>
                        <a:t>CURVE LENGTH</a:t>
                      </a:r>
                      <a:endParaRPr lang="en-CA" sz="1400" dirty="0">
                        <a:solidFill>
                          <a:schemeClr val="tx1"/>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CA" sz="1600" dirty="0" smtClean="0">
                          <a:solidFill>
                            <a:schemeClr val="tx1"/>
                          </a:solidFill>
                          <a:effectLst/>
                        </a:rPr>
                        <a:t>GRADE</a:t>
                      </a:r>
                      <a:endParaRPr lang="en-CA" sz="1400" dirty="0">
                        <a:solidFill>
                          <a:schemeClr val="tx1"/>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CA" sz="1600" dirty="0">
                          <a:solidFill>
                            <a:schemeClr val="tx1"/>
                          </a:solidFill>
                          <a:effectLst/>
                        </a:rPr>
                        <a:t>TOTAL </a:t>
                      </a:r>
                      <a:r>
                        <a:rPr lang="en-CA" sz="1600" dirty="0" smtClean="0">
                          <a:solidFill>
                            <a:schemeClr val="tx1"/>
                          </a:solidFill>
                          <a:effectLst/>
                        </a:rPr>
                        <a:t>LENGTH (Point</a:t>
                      </a:r>
                      <a:r>
                        <a:rPr lang="en-CA" sz="1600" baseline="0" dirty="0" smtClean="0">
                          <a:solidFill>
                            <a:schemeClr val="tx1"/>
                          </a:solidFill>
                          <a:effectLst/>
                        </a:rPr>
                        <a:t> A to B)</a:t>
                      </a:r>
                      <a:endParaRPr lang="en-CA" sz="1400" dirty="0">
                        <a:solidFill>
                          <a:schemeClr val="tx1"/>
                        </a:solidFill>
                        <a:effectLst/>
                        <a:latin typeface="Calibri"/>
                        <a:ea typeface="Calibri"/>
                        <a:cs typeface="Times New Roman"/>
                      </a:endParaRPr>
                    </a:p>
                  </a:txBody>
                  <a:tcPr marL="68580" marR="68580" marT="0" marB="0"/>
                </a:tc>
                <a:extLst>
                  <a:ext uri="{0D108BD9-81ED-4DB2-BD59-A6C34878D82A}">
                    <a16:rowId xmlns:a16="http://schemas.microsoft.com/office/drawing/2014/main" val="10000"/>
                  </a:ext>
                </a:extLst>
              </a:tr>
              <a:tr h="658377">
                <a:tc>
                  <a:txBody>
                    <a:bodyPr/>
                    <a:lstStyle/>
                    <a:p>
                      <a:pPr marL="0" marR="0">
                        <a:lnSpc>
                          <a:spcPct val="115000"/>
                        </a:lnSpc>
                        <a:spcBef>
                          <a:spcPts val="0"/>
                        </a:spcBef>
                        <a:spcAft>
                          <a:spcPts val="0"/>
                        </a:spcAft>
                      </a:pPr>
                      <a:r>
                        <a:rPr lang="en-US" sz="2800" dirty="0" smtClean="0">
                          <a:solidFill>
                            <a:schemeClr val="tx1"/>
                          </a:solidFill>
                          <a:effectLst/>
                          <a:latin typeface="+mn-lt"/>
                          <a:ea typeface="Calibri"/>
                          <a:cs typeface="Times New Roman"/>
                        </a:rPr>
                        <a:t>1 </a:t>
                      </a:r>
                      <a:r>
                        <a:rPr lang="en-US" sz="1600" dirty="0" smtClean="0">
                          <a:solidFill>
                            <a:schemeClr val="tx1"/>
                          </a:solidFill>
                          <a:effectLst/>
                          <a:latin typeface="+mn-lt"/>
                          <a:ea typeface="Calibri"/>
                          <a:cs typeface="Times New Roman"/>
                        </a:rPr>
                        <a:t>(CURRENT)</a:t>
                      </a:r>
                      <a:endParaRPr lang="en-CA" sz="1600" dirty="0">
                        <a:solidFill>
                          <a:schemeClr val="tx1"/>
                        </a:solidFill>
                        <a:effectLst/>
                        <a:latin typeface="+mn-lt"/>
                        <a:ea typeface="Calibri"/>
                        <a:cs typeface="Times New Roman"/>
                      </a:endParaRPr>
                    </a:p>
                  </a:txBody>
                  <a:tcPr marL="68580" marR="68580" marT="0" marB="0"/>
                </a:tc>
                <a:tc>
                  <a:txBody>
                    <a:bodyPr/>
                    <a:lstStyle/>
                    <a:p>
                      <a:pPr marL="0" marR="0">
                        <a:lnSpc>
                          <a:spcPct val="115000"/>
                        </a:lnSpc>
                        <a:spcBef>
                          <a:spcPts val="0"/>
                        </a:spcBef>
                        <a:spcAft>
                          <a:spcPts val="0"/>
                        </a:spcAft>
                      </a:pPr>
                      <a:r>
                        <a:rPr lang="en-CA" sz="1600" dirty="0">
                          <a:effectLst/>
                        </a:rPr>
                        <a:t>600</a:t>
                      </a:r>
                      <a:endParaRPr lang="en-CA" sz="1400" dirty="0">
                        <a:solidFill>
                          <a:schemeClr val="bg1"/>
                        </a:solidFill>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CA" sz="1600" dirty="0">
                          <a:effectLst/>
                        </a:rPr>
                        <a:t>1,100</a:t>
                      </a:r>
                      <a:endParaRPr lang="en-CA" sz="1400" dirty="0">
                        <a:solidFill>
                          <a:schemeClr val="bg1"/>
                        </a:solidFill>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CA" sz="1600" dirty="0" smtClean="0">
                          <a:effectLst/>
                        </a:rPr>
                        <a:t>942</a:t>
                      </a:r>
                      <a:endParaRPr lang="en-CA" sz="1400" dirty="0">
                        <a:solidFill>
                          <a:schemeClr val="bg1"/>
                        </a:solidFill>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CA" sz="1600" dirty="0">
                          <a:effectLst/>
                        </a:rPr>
                        <a:t>3</a:t>
                      </a:r>
                      <a:r>
                        <a:rPr lang="en-CA" sz="1600" dirty="0" smtClean="0">
                          <a:effectLst/>
                        </a:rPr>
                        <a:t>%</a:t>
                      </a:r>
                      <a:endParaRPr lang="en-CA" sz="1400" dirty="0">
                        <a:solidFill>
                          <a:schemeClr val="bg1"/>
                        </a:solidFill>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CA" sz="1600" dirty="0">
                          <a:effectLst/>
                        </a:rPr>
                        <a:t>1,100 x 2 + </a:t>
                      </a:r>
                      <a:r>
                        <a:rPr lang="en-CA" sz="1600" dirty="0" smtClean="0">
                          <a:effectLst/>
                        </a:rPr>
                        <a:t>942</a:t>
                      </a:r>
                    </a:p>
                    <a:p>
                      <a:pPr marL="0" marR="0">
                        <a:lnSpc>
                          <a:spcPct val="115000"/>
                        </a:lnSpc>
                        <a:spcBef>
                          <a:spcPts val="0"/>
                        </a:spcBef>
                        <a:spcAft>
                          <a:spcPts val="0"/>
                        </a:spcAft>
                      </a:pPr>
                      <a:r>
                        <a:rPr lang="en-CA" sz="1600" dirty="0" smtClean="0">
                          <a:effectLst/>
                        </a:rPr>
                        <a:t>= 3,142</a:t>
                      </a:r>
                      <a:endParaRPr lang="en-CA" sz="1400" dirty="0">
                        <a:solidFill>
                          <a:schemeClr val="bg1"/>
                        </a:solidFill>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r h="679584">
                <a:tc>
                  <a:txBody>
                    <a:bodyPr/>
                    <a:lstStyle/>
                    <a:p>
                      <a:pPr marL="0" marR="0">
                        <a:lnSpc>
                          <a:spcPct val="115000"/>
                        </a:lnSpc>
                        <a:spcBef>
                          <a:spcPts val="0"/>
                        </a:spcBef>
                        <a:spcAft>
                          <a:spcPts val="0"/>
                        </a:spcAft>
                      </a:pPr>
                      <a:r>
                        <a:rPr lang="en-US" sz="2800" dirty="0" smtClean="0">
                          <a:solidFill>
                            <a:schemeClr val="tx1"/>
                          </a:solidFill>
                          <a:effectLst/>
                          <a:latin typeface="+mn-lt"/>
                          <a:ea typeface="Calibri"/>
                          <a:cs typeface="Times New Roman"/>
                        </a:rPr>
                        <a:t>2</a:t>
                      </a:r>
                      <a:endParaRPr lang="en-CA" sz="2800" dirty="0">
                        <a:solidFill>
                          <a:schemeClr val="tx1"/>
                        </a:solidFill>
                        <a:effectLst/>
                        <a:latin typeface="+mn-lt"/>
                        <a:ea typeface="Calibri"/>
                        <a:cs typeface="Times New Roman"/>
                      </a:endParaRPr>
                    </a:p>
                  </a:txBody>
                  <a:tcPr marL="68580" marR="68580" marT="0" marB="0"/>
                </a:tc>
                <a:tc>
                  <a:txBody>
                    <a:bodyPr/>
                    <a:lstStyle/>
                    <a:p>
                      <a:pPr marL="0" marR="0" algn="l" defTabSz="914400" rtl="0" eaLnBrk="1" latinLnBrk="0" hangingPunct="1">
                        <a:lnSpc>
                          <a:spcPct val="115000"/>
                        </a:lnSpc>
                        <a:spcBef>
                          <a:spcPts val="0"/>
                        </a:spcBef>
                        <a:spcAft>
                          <a:spcPts val="0"/>
                        </a:spcAft>
                      </a:pPr>
                      <a:r>
                        <a:rPr lang="en-US" sz="1600" kern="1200" dirty="0" smtClean="0">
                          <a:solidFill>
                            <a:schemeClr val="dk1"/>
                          </a:solidFill>
                          <a:effectLst/>
                          <a:latin typeface="+mn-lt"/>
                          <a:ea typeface="+mn-ea"/>
                          <a:cs typeface="+mn-cs"/>
                        </a:rPr>
                        <a:t>900</a:t>
                      </a:r>
                      <a:endParaRPr lang="en-CA" sz="16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lnSpc>
                          <a:spcPct val="115000"/>
                        </a:lnSpc>
                        <a:spcBef>
                          <a:spcPts val="0"/>
                        </a:spcBef>
                        <a:spcAft>
                          <a:spcPts val="0"/>
                        </a:spcAft>
                      </a:pPr>
                      <a:r>
                        <a:rPr lang="en-US" sz="1600" kern="1200" dirty="0" smtClean="0">
                          <a:solidFill>
                            <a:schemeClr val="dk1"/>
                          </a:solidFill>
                          <a:effectLst/>
                          <a:latin typeface="+mn-lt"/>
                          <a:ea typeface="+mn-ea"/>
                          <a:cs typeface="+mn-cs"/>
                        </a:rPr>
                        <a:t>800</a:t>
                      </a:r>
                      <a:endParaRPr lang="en-CA" sz="16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lnSpc>
                          <a:spcPct val="115000"/>
                        </a:lnSpc>
                        <a:spcBef>
                          <a:spcPts val="0"/>
                        </a:spcBef>
                        <a:spcAft>
                          <a:spcPts val="0"/>
                        </a:spcAft>
                      </a:pPr>
                      <a:r>
                        <a:rPr lang="en-US" sz="1600" kern="1200" dirty="0" smtClean="0">
                          <a:solidFill>
                            <a:schemeClr val="dk1"/>
                          </a:solidFill>
                          <a:effectLst/>
                          <a:latin typeface="+mn-lt"/>
                          <a:ea typeface="+mn-ea"/>
                          <a:cs typeface="+mn-cs"/>
                        </a:rPr>
                        <a:t>1,414</a:t>
                      </a:r>
                      <a:endParaRPr lang="en-CA" sz="16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lnSpc>
                          <a:spcPct val="115000"/>
                        </a:lnSpc>
                        <a:spcBef>
                          <a:spcPts val="0"/>
                        </a:spcBef>
                        <a:spcAft>
                          <a:spcPts val="0"/>
                        </a:spcAft>
                      </a:pPr>
                      <a:r>
                        <a:rPr lang="en-US" sz="1600" kern="1200" dirty="0" smtClean="0">
                          <a:solidFill>
                            <a:schemeClr val="dk1"/>
                          </a:solidFill>
                          <a:effectLst/>
                          <a:latin typeface="+mn-lt"/>
                          <a:ea typeface="+mn-ea"/>
                          <a:cs typeface="+mn-cs"/>
                        </a:rPr>
                        <a:t>3%</a:t>
                      </a:r>
                      <a:endParaRPr lang="en-CA" sz="1600" kern="1200" dirty="0">
                        <a:solidFill>
                          <a:schemeClr val="dk1"/>
                        </a:solidFill>
                        <a:effectLst/>
                        <a:latin typeface="+mn-lt"/>
                        <a:ea typeface="+mn-ea"/>
                        <a:cs typeface="+mn-cs"/>
                      </a:endParaRPr>
                    </a:p>
                  </a:txBody>
                  <a:tcPr marL="68580" marR="68580"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CA" sz="1600" dirty="0" smtClean="0">
                          <a:effectLst/>
                        </a:rPr>
                        <a:t>800 x 2 + 1,414</a:t>
                      </a:r>
                    </a:p>
                    <a:p>
                      <a:pPr marL="0" marR="0" indent="0" algn="l" defTabSz="914400" rtl="0" eaLnBrk="1" fontAlgn="auto" latinLnBrk="0" hangingPunct="1">
                        <a:lnSpc>
                          <a:spcPct val="115000"/>
                        </a:lnSpc>
                        <a:spcBef>
                          <a:spcPts val="0"/>
                        </a:spcBef>
                        <a:spcAft>
                          <a:spcPts val="0"/>
                        </a:spcAft>
                        <a:buClrTx/>
                        <a:buSzTx/>
                        <a:buFontTx/>
                        <a:buNone/>
                        <a:tabLst/>
                        <a:defRPr/>
                      </a:pPr>
                      <a:r>
                        <a:rPr lang="en-CA" sz="1600" dirty="0" smtClean="0">
                          <a:effectLst/>
                        </a:rPr>
                        <a:t>= 3,014</a:t>
                      </a:r>
                      <a:endParaRPr lang="en-CA" sz="1400" dirty="0" smtClean="0">
                        <a:effectLst/>
                        <a:latin typeface="Calibri"/>
                        <a:ea typeface="Calibri"/>
                        <a:cs typeface="Times New Roman"/>
                      </a:endParaRPr>
                    </a:p>
                  </a:txBody>
                  <a:tcPr marL="68580" marR="68580" marT="0" marB="0"/>
                </a:tc>
                <a:extLst>
                  <a:ext uri="{0D108BD9-81ED-4DB2-BD59-A6C34878D82A}">
                    <a16:rowId xmlns:a16="http://schemas.microsoft.com/office/drawing/2014/main" val="10002"/>
                  </a:ext>
                </a:extLst>
              </a:tr>
              <a:tr h="841520">
                <a:tc>
                  <a:txBody>
                    <a:bodyPr/>
                    <a:lstStyle/>
                    <a:p>
                      <a:pPr marL="0" marR="0">
                        <a:lnSpc>
                          <a:spcPct val="115000"/>
                        </a:lnSpc>
                        <a:spcBef>
                          <a:spcPts val="0"/>
                        </a:spcBef>
                        <a:spcAft>
                          <a:spcPts val="0"/>
                        </a:spcAft>
                      </a:pPr>
                      <a:r>
                        <a:rPr lang="en-US" sz="2800" dirty="0" smtClean="0">
                          <a:solidFill>
                            <a:schemeClr val="tx1"/>
                          </a:solidFill>
                          <a:effectLst/>
                          <a:latin typeface="+mn-lt"/>
                          <a:ea typeface="Calibri"/>
                          <a:cs typeface="Times New Roman"/>
                        </a:rPr>
                        <a:t>3</a:t>
                      </a:r>
                      <a:endParaRPr lang="en-CA" sz="2800" dirty="0">
                        <a:solidFill>
                          <a:schemeClr val="tx1"/>
                        </a:solidFill>
                        <a:effectLst/>
                        <a:latin typeface="+mn-lt"/>
                        <a:ea typeface="Calibri"/>
                        <a:cs typeface="Times New Roman"/>
                      </a:endParaRPr>
                    </a:p>
                  </a:txBody>
                  <a:tcPr marL="68580" marR="68580" marT="0" marB="0"/>
                </a:tc>
                <a:tc>
                  <a:txBody>
                    <a:bodyPr/>
                    <a:lstStyle/>
                    <a:p>
                      <a:pPr marL="0" marR="0" algn="l" defTabSz="914400" rtl="0" eaLnBrk="1" latinLnBrk="0" hangingPunct="1">
                        <a:lnSpc>
                          <a:spcPct val="115000"/>
                        </a:lnSpc>
                        <a:spcBef>
                          <a:spcPts val="0"/>
                        </a:spcBef>
                        <a:spcAft>
                          <a:spcPts val="0"/>
                        </a:spcAft>
                      </a:pPr>
                      <a:r>
                        <a:rPr lang="en-US" sz="1600" kern="1200" dirty="0" smtClean="0">
                          <a:solidFill>
                            <a:schemeClr val="dk1"/>
                          </a:solidFill>
                          <a:effectLst/>
                          <a:latin typeface="+mn-lt"/>
                          <a:ea typeface="+mn-ea"/>
                          <a:cs typeface="+mn-cs"/>
                        </a:rPr>
                        <a:t>1,200</a:t>
                      </a:r>
                      <a:endParaRPr lang="en-CA" sz="16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lnSpc>
                          <a:spcPct val="115000"/>
                        </a:lnSpc>
                        <a:spcBef>
                          <a:spcPts val="0"/>
                        </a:spcBef>
                        <a:spcAft>
                          <a:spcPts val="0"/>
                        </a:spcAft>
                      </a:pPr>
                      <a:r>
                        <a:rPr lang="en-US" sz="1600" kern="1200" dirty="0" smtClean="0">
                          <a:solidFill>
                            <a:schemeClr val="dk1"/>
                          </a:solidFill>
                          <a:effectLst/>
                          <a:latin typeface="+mn-lt"/>
                          <a:ea typeface="+mn-ea"/>
                          <a:cs typeface="+mn-cs"/>
                        </a:rPr>
                        <a:t>500</a:t>
                      </a:r>
                      <a:endParaRPr lang="en-CA" sz="16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lnSpc>
                          <a:spcPct val="115000"/>
                        </a:lnSpc>
                        <a:spcBef>
                          <a:spcPts val="0"/>
                        </a:spcBef>
                        <a:spcAft>
                          <a:spcPts val="0"/>
                        </a:spcAft>
                      </a:pPr>
                      <a:r>
                        <a:rPr lang="en-US" sz="1600" kern="1200" dirty="0" smtClean="0">
                          <a:solidFill>
                            <a:schemeClr val="dk1"/>
                          </a:solidFill>
                          <a:effectLst/>
                          <a:latin typeface="+mn-lt"/>
                          <a:ea typeface="+mn-ea"/>
                          <a:cs typeface="+mn-cs"/>
                        </a:rPr>
                        <a:t>1,885</a:t>
                      </a:r>
                      <a:endParaRPr lang="en-CA" sz="16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lnSpc>
                          <a:spcPct val="115000"/>
                        </a:lnSpc>
                        <a:spcBef>
                          <a:spcPts val="0"/>
                        </a:spcBef>
                        <a:spcAft>
                          <a:spcPts val="0"/>
                        </a:spcAft>
                      </a:pPr>
                      <a:r>
                        <a:rPr lang="en-US" sz="1600" kern="1200" dirty="0" smtClean="0">
                          <a:solidFill>
                            <a:schemeClr val="dk1"/>
                          </a:solidFill>
                          <a:effectLst/>
                          <a:latin typeface="+mn-lt"/>
                          <a:ea typeface="+mn-ea"/>
                          <a:cs typeface="+mn-cs"/>
                        </a:rPr>
                        <a:t>3%</a:t>
                      </a:r>
                      <a:endParaRPr lang="en-CA" sz="1600" kern="1200" dirty="0">
                        <a:solidFill>
                          <a:schemeClr val="dk1"/>
                        </a:solidFill>
                        <a:effectLst/>
                        <a:latin typeface="+mn-lt"/>
                        <a:ea typeface="+mn-ea"/>
                        <a:cs typeface="+mn-cs"/>
                      </a:endParaRPr>
                    </a:p>
                  </a:txBody>
                  <a:tcPr marL="68580" marR="68580"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CA" sz="1600" dirty="0" smtClean="0">
                          <a:effectLst/>
                        </a:rPr>
                        <a:t>500 x 2 + 1,885</a:t>
                      </a:r>
                    </a:p>
                    <a:p>
                      <a:pPr marL="0" marR="0" indent="0" algn="l" defTabSz="914400" rtl="0" eaLnBrk="1" fontAlgn="auto" latinLnBrk="0" hangingPunct="1">
                        <a:lnSpc>
                          <a:spcPct val="115000"/>
                        </a:lnSpc>
                        <a:spcBef>
                          <a:spcPts val="0"/>
                        </a:spcBef>
                        <a:spcAft>
                          <a:spcPts val="0"/>
                        </a:spcAft>
                        <a:buClrTx/>
                        <a:buSzTx/>
                        <a:buFontTx/>
                        <a:buNone/>
                        <a:tabLst/>
                        <a:defRPr/>
                      </a:pPr>
                      <a:r>
                        <a:rPr lang="en-CA" sz="1600" dirty="0" smtClean="0">
                          <a:effectLst/>
                        </a:rPr>
                        <a:t>= 2,885</a:t>
                      </a:r>
                      <a:endParaRPr lang="en-CA" sz="1400" dirty="0" smtClean="0">
                        <a:effectLst/>
                        <a:latin typeface="Calibri"/>
                        <a:ea typeface="Calibri"/>
                        <a:cs typeface="Times New Roman"/>
                      </a:endParaRPr>
                    </a:p>
                    <a:p>
                      <a:pPr marL="0" marR="0" algn="l" defTabSz="914400" rtl="0" eaLnBrk="1" latinLnBrk="0" hangingPunct="1">
                        <a:lnSpc>
                          <a:spcPct val="115000"/>
                        </a:lnSpc>
                        <a:spcBef>
                          <a:spcPts val="0"/>
                        </a:spcBef>
                        <a:spcAft>
                          <a:spcPts val="0"/>
                        </a:spcAft>
                      </a:pPr>
                      <a:endParaRPr lang="en-CA" sz="1600"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10003"/>
                  </a:ext>
                </a:extLst>
              </a:tr>
            </a:tbl>
          </a:graphicData>
        </a:graphic>
      </p:graphicFrame>
      <p:sp>
        <p:nvSpPr>
          <p:cNvPr id="7" name="TextBox 6"/>
          <p:cNvSpPr txBox="1"/>
          <p:nvPr/>
        </p:nvSpPr>
        <p:spPr>
          <a:xfrm>
            <a:off x="5105400" y="1651001"/>
            <a:ext cx="3581400" cy="769937"/>
          </a:xfrm>
          <a:prstGeom prst="rect">
            <a:avLst/>
          </a:prstGeom>
          <a:solidFill>
            <a:schemeClr val="bg1"/>
          </a:solidFill>
        </p:spPr>
        <p:txBody>
          <a:bodyPr>
            <a:spAutoFit/>
          </a:bodyPr>
          <a:lstStyle/>
          <a:p>
            <a:pPr algn="r">
              <a:defRPr/>
            </a:pPr>
            <a:r>
              <a:rPr lang="en-US" altLang="en-US" sz="4400" b="1" dirty="0">
                <a:solidFill>
                  <a:srgbClr val="0070C0"/>
                </a:solidFill>
                <a:latin typeface="+mj-lt"/>
              </a:rPr>
              <a:t>Alternatives</a:t>
            </a:r>
            <a:endParaRPr lang="en-CA" sz="4000" dirty="0">
              <a:solidFill>
                <a:srgbClr val="0070C0"/>
              </a:solidFill>
            </a:endParaRPr>
          </a:p>
        </p:txBody>
      </p:sp>
      <p:sp>
        <p:nvSpPr>
          <p:cNvPr id="8" name="TextBox 7"/>
          <p:cNvSpPr txBox="1"/>
          <p:nvPr/>
        </p:nvSpPr>
        <p:spPr>
          <a:xfrm>
            <a:off x="1828800" y="2039938"/>
            <a:ext cx="762000" cy="400050"/>
          </a:xfrm>
          <a:prstGeom prst="rect">
            <a:avLst/>
          </a:prstGeom>
          <a:solidFill>
            <a:schemeClr val="bg1"/>
          </a:solidFill>
        </p:spPr>
        <p:txBody>
          <a:bodyPr>
            <a:spAutoFit/>
          </a:bodyPr>
          <a:lstStyle/>
          <a:p>
            <a:pPr>
              <a:defRPr/>
            </a:pPr>
            <a:r>
              <a:rPr lang="en-US" sz="2000" dirty="0">
                <a:solidFill>
                  <a:srgbClr val="002060"/>
                </a:solidFill>
                <a:latin typeface="+mn-lt"/>
              </a:rPr>
              <a:t>Alt 3</a:t>
            </a:r>
            <a:endParaRPr lang="en-CA" sz="2000" dirty="0">
              <a:solidFill>
                <a:srgbClr val="002060"/>
              </a:solidFill>
              <a:latin typeface="+mn-lt"/>
            </a:endParaRPr>
          </a:p>
        </p:txBody>
      </p:sp>
      <p:sp>
        <p:nvSpPr>
          <p:cNvPr id="9" name="TextBox 8"/>
          <p:cNvSpPr txBox="1"/>
          <p:nvPr/>
        </p:nvSpPr>
        <p:spPr>
          <a:xfrm>
            <a:off x="685800" y="1008063"/>
            <a:ext cx="762000" cy="400050"/>
          </a:xfrm>
          <a:prstGeom prst="rect">
            <a:avLst/>
          </a:prstGeom>
          <a:solidFill>
            <a:schemeClr val="bg1"/>
          </a:solidFill>
        </p:spPr>
        <p:txBody>
          <a:bodyPr>
            <a:spAutoFit/>
          </a:bodyPr>
          <a:lstStyle/>
          <a:p>
            <a:pPr>
              <a:defRPr/>
            </a:pPr>
            <a:r>
              <a:rPr lang="en-US" sz="2000" dirty="0">
                <a:solidFill>
                  <a:srgbClr val="002060"/>
                </a:solidFill>
                <a:latin typeface="+mn-lt"/>
              </a:rPr>
              <a:t>Alt 1</a:t>
            </a:r>
            <a:endParaRPr lang="en-CA" sz="2000" dirty="0">
              <a:solidFill>
                <a:srgbClr val="002060"/>
              </a:solidFill>
              <a:latin typeface="+mn-lt"/>
            </a:endParaRPr>
          </a:p>
        </p:txBody>
      </p:sp>
      <p:sp>
        <p:nvSpPr>
          <p:cNvPr id="10" name="TextBox 9"/>
          <p:cNvSpPr txBox="1"/>
          <p:nvPr/>
        </p:nvSpPr>
        <p:spPr>
          <a:xfrm>
            <a:off x="1295400" y="1562101"/>
            <a:ext cx="762000" cy="400050"/>
          </a:xfrm>
          <a:prstGeom prst="rect">
            <a:avLst/>
          </a:prstGeom>
          <a:solidFill>
            <a:schemeClr val="bg1"/>
          </a:solidFill>
        </p:spPr>
        <p:txBody>
          <a:bodyPr>
            <a:spAutoFit/>
          </a:bodyPr>
          <a:lstStyle/>
          <a:p>
            <a:pPr>
              <a:defRPr/>
            </a:pPr>
            <a:r>
              <a:rPr lang="en-US" sz="2000" dirty="0">
                <a:solidFill>
                  <a:srgbClr val="002060"/>
                </a:solidFill>
                <a:latin typeface="+mn-lt"/>
              </a:rPr>
              <a:t>Alt 2</a:t>
            </a:r>
            <a:endParaRPr lang="en-CA" sz="2000" dirty="0">
              <a:solidFill>
                <a:srgbClr val="002060"/>
              </a:solidFill>
              <a:latin typeface="+mn-lt"/>
            </a:endParaRPr>
          </a:p>
        </p:txBody>
      </p:sp>
      <p:sp>
        <p:nvSpPr>
          <p:cNvPr id="11" name="TextBox 10"/>
          <p:cNvSpPr txBox="1"/>
          <p:nvPr/>
        </p:nvSpPr>
        <p:spPr>
          <a:xfrm>
            <a:off x="5903913" y="592138"/>
            <a:ext cx="1258887" cy="461963"/>
          </a:xfrm>
          <a:prstGeom prst="rect">
            <a:avLst/>
          </a:prstGeom>
          <a:noFill/>
        </p:spPr>
        <p:txBody>
          <a:bodyPr>
            <a:spAutoFit/>
          </a:bodyPr>
          <a:lstStyle/>
          <a:p>
            <a:pPr>
              <a:defRPr/>
            </a:pPr>
            <a:r>
              <a:rPr lang="en-US" b="1" dirty="0">
                <a:solidFill>
                  <a:srgbClr val="FF6600"/>
                </a:solidFill>
                <a:latin typeface="+mn-lt"/>
              </a:rPr>
              <a:t>Point B</a:t>
            </a:r>
            <a:endParaRPr lang="en-CA" b="1" dirty="0">
              <a:solidFill>
                <a:srgbClr val="FF6600"/>
              </a:solidFill>
              <a:latin typeface="+mn-lt"/>
            </a:endParaRPr>
          </a:p>
        </p:txBody>
      </p:sp>
      <p:sp>
        <p:nvSpPr>
          <p:cNvPr id="12" name="TextBox 11"/>
          <p:cNvSpPr txBox="1"/>
          <p:nvPr/>
        </p:nvSpPr>
        <p:spPr>
          <a:xfrm>
            <a:off x="133350" y="6078538"/>
            <a:ext cx="1371600" cy="461962"/>
          </a:xfrm>
          <a:prstGeom prst="rect">
            <a:avLst/>
          </a:prstGeom>
          <a:noFill/>
        </p:spPr>
        <p:txBody>
          <a:bodyPr>
            <a:spAutoFit/>
          </a:bodyPr>
          <a:lstStyle/>
          <a:p>
            <a:pPr>
              <a:defRPr/>
            </a:pPr>
            <a:r>
              <a:rPr lang="en-US" b="1" dirty="0">
                <a:solidFill>
                  <a:srgbClr val="FF6600"/>
                </a:solidFill>
                <a:latin typeface="+mn-lt"/>
              </a:rPr>
              <a:t>Point A</a:t>
            </a:r>
            <a:endParaRPr lang="en-CA" b="1" dirty="0">
              <a:solidFill>
                <a:srgbClr val="FF6600"/>
              </a:solidFill>
              <a:latin typeface="+mn-lt"/>
            </a:endParaRPr>
          </a:p>
        </p:txBody>
      </p:sp>
      <p:sp>
        <p:nvSpPr>
          <p:cNvPr id="13"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a:t>
            </a:fld>
            <a:endParaRPr lang="en-US" dirty="0"/>
          </a:p>
        </p:txBody>
      </p:sp>
    </p:spTree>
    <p:extLst>
      <p:ext uri="{BB962C8B-B14F-4D97-AF65-F5344CB8AC3E}">
        <p14:creationId xmlns:p14="http://schemas.microsoft.com/office/powerpoint/2010/main" val="2112576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rotWithShape="1">
          <a:blip r:embed="rId3"/>
          <a:srcRect l="50745" t="18030" r="7822" b="11860"/>
          <a:stretch/>
        </p:blipFill>
        <p:spPr bwMode="auto">
          <a:xfrm>
            <a:off x="409575" y="152399"/>
            <a:ext cx="8201025" cy="6003925"/>
          </a:xfrm>
          <a:prstGeom prst="rect">
            <a:avLst/>
          </a:prstGeom>
          <a:ln>
            <a:noFill/>
          </a:ln>
          <a:extLst>
            <a:ext uri="{53640926-AAD7-44D8-BBD7-CCE9431645EC}">
              <a14:shadowObscured xmlns:a14="http://schemas.microsoft.com/office/drawing/2010/main"/>
            </a:ext>
          </a:extLst>
        </p:spPr>
      </p:pic>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20</a:t>
            </a:fld>
            <a:endParaRPr lang="en-US" dirty="0"/>
          </a:p>
        </p:txBody>
      </p:sp>
      <p:sp>
        <p:nvSpPr>
          <p:cNvPr id="7" name="Title 1"/>
          <p:cNvSpPr>
            <a:spLocks noGrp="1"/>
          </p:cNvSpPr>
          <p:nvPr>
            <p:ph type="title"/>
          </p:nvPr>
        </p:nvSpPr>
        <p:spPr>
          <a:xfrm>
            <a:off x="6911181" y="1295400"/>
            <a:ext cx="2162969" cy="838200"/>
          </a:xfrm>
          <a:solidFill>
            <a:schemeClr val="bg1"/>
          </a:solidFill>
        </p:spPr>
        <p:txBody>
          <a:bodyPr>
            <a:normAutofit fontScale="90000"/>
          </a:bodyPr>
          <a:lstStyle/>
          <a:p>
            <a:r>
              <a:rPr lang="en-US" altLang="en-US" sz="6000" smtClean="0">
                <a:solidFill>
                  <a:srgbClr val="0070C0"/>
                </a:solidFill>
              </a:rPr>
              <a:t>Alt 2</a:t>
            </a:r>
            <a:endParaRPr lang="en-CA" altLang="en-US" sz="6000" smtClean="0">
              <a:solidFill>
                <a:srgbClr val="0070C0"/>
              </a:solidFill>
            </a:endParaRPr>
          </a:p>
        </p:txBody>
      </p:sp>
      <p:pic>
        <p:nvPicPr>
          <p:cNvPr id="8" name="Picture 6"/>
          <p:cNvPicPr>
            <a:picLocks noChangeAspect="1" noChangeArrowheads="1"/>
          </p:cNvPicPr>
          <p:nvPr/>
        </p:nvPicPr>
        <p:blipFill>
          <a:blip r:embed="rId4">
            <a:extLst>
              <a:ext uri="{28A0092B-C50C-407E-A947-70E740481C1C}">
                <a14:useLocalDpi xmlns:a14="http://schemas.microsoft.com/office/drawing/2010/main" val="0"/>
              </a:ext>
            </a:extLst>
          </a:blip>
          <a:srcRect l="4733" t="96001" r="17413" b="2000"/>
          <a:stretch>
            <a:fillRect/>
          </a:stretch>
        </p:blipFill>
        <p:spPr bwMode="auto">
          <a:xfrm>
            <a:off x="381000" y="6169025"/>
            <a:ext cx="8305800" cy="20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9" name="Oval 5"/>
          <p:cNvSpPr>
            <a:spLocks noChangeArrowheads="1"/>
          </p:cNvSpPr>
          <p:nvPr/>
        </p:nvSpPr>
        <p:spPr bwMode="auto">
          <a:xfrm>
            <a:off x="2717006" y="6156325"/>
            <a:ext cx="519113" cy="2286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endParaRPr lang="en-CA" altLang="en-US"/>
          </a:p>
        </p:txBody>
      </p:sp>
    </p:spTree>
    <p:extLst>
      <p:ext uri="{BB962C8B-B14F-4D97-AF65-F5344CB8AC3E}">
        <p14:creationId xmlns:p14="http://schemas.microsoft.com/office/powerpoint/2010/main" val="38567387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CMFs </a:t>
            </a:r>
            <a:r>
              <a:rPr lang="en-US" altLang="en-US" dirty="0"/>
              <a:t>for Alt 2 and Alt 3</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21</a:t>
            </a:fld>
            <a:endParaRPr lang="en-US" dirty="0"/>
          </a:p>
        </p:txBody>
      </p:sp>
      <p:sp>
        <p:nvSpPr>
          <p:cNvPr id="5" name="Content Placeholder 2"/>
          <p:cNvSpPr>
            <a:spLocks noGrp="1"/>
          </p:cNvSpPr>
          <p:nvPr>
            <p:ph idx="1"/>
          </p:nvPr>
        </p:nvSpPr>
        <p:spPr>
          <a:xfrm>
            <a:off x="5562600" y="1600200"/>
            <a:ext cx="3124200" cy="4105275"/>
          </a:xfrm>
        </p:spPr>
        <p:txBody>
          <a:bodyPr>
            <a:normAutofit fontScale="92500" lnSpcReduction="10000"/>
          </a:bodyPr>
          <a:lstStyle/>
          <a:p>
            <a:pPr marL="0" indent="0">
              <a:buFontTx/>
              <a:buNone/>
            </a:pPr>
            <a:r>
              <a:rPr lang="en-US" altLang="en-US" smtClean="0">
                <a:solidFill>
                  <a:srgbClr val="002060"/>
                </a:solidFill>
              </a:rPr>
              <a:t>v = 100kph = 62.14mph</a:t>
            </a:r>
          </a:p>
          <a:p>
            <a:pPr marL="0" indent="0">
              <a:buFontTx/>
              <a:buNone/>
            </a:pPr>
            <a:endParaRPr lang="en-US" altLang="en-US" smtClean="0">
              <a:solidFill>
                <a:srgbClr val="002060"/>
              </a:solidFill>
            </a:endParaRPr>
          </a:p>
          <a:p>
            <a:pPr marL="0" indent="0">
              <a:buFontTx/>
              <a:buNone/>
            </a:pPr>
            <a:r>
              <a:rPr lang="en-US" altLang="en-US" smtClean="0">
                <a:solidFill>
                  <a:srgbClr val="002060"/>
                </a:solidFill>
              </a:rPr>
              <a:t>Alt 2: </a:t>
            </a:r>
          </a:p>
          <a:p>
            <a:pPr marL="0" indent="0">
              <a:buFontTx/>
              <a:buNone/>
            </a:pPr>
            <a:r>
              <a:rPr lang="en-US" altLang="en-US" smtClean="0">
                <a:solidFill>
                  <a:srgbClr val="002060"/>
                </a:solidFill>
              </a:rPr>
              <a:t>x</a:t>
            </a:r>
            <a:r>
              <a:rPr lang="en-US" altLang="en-US" baseline="-25000" smtClean="0">
                <a:solidFill>
                  <a:srgbClr val="002060"/>
                </a:solidFill>
              </a:rPr>
              <a:t>1</a:t>
            </a:r>
            <a:r>
              <a:rPr lang="en-US" altLang="en-US" smtClean="0">
                <a:solidFill>
                  <a:srgbClr val="002060"/>
                </a:solidFill>
              </a:rPr>
              <a:t> = 600m = 1968.5ft</a:t>
            </a:r>
          </a:p>
          <a:p>
            <a:pPr marL="0" indent="0">
              <a:buFontTx/>
              <a:buNone/>
            </a:pPr>
            <a:r>
              <a:rPr lang="en-US" altLang="en-US" smtClean="0">
                <a:solidFill>
                  <a:srgbClr val="002060"/>
                </a:solidFill>
              </a:rPr>
              <a:t>y</a:t>
            </a:r>
            <a:r>
              <a:rPr lang="en-US" altLang="en-US" baseline="-25000" smtClean="0">
                <a:solidFill>
                  <a:srgbClr val="002060"/>
                </a:solidFill>
              </a:rPr>
              <a:t>2</a:t>
            </a:r>
            <a:r>
              <a:rPr lang="en-US" altLang="en-US" smtClean="0">
                <a:solidFill>
                  <a:srgbClr val="002060"/>
                </a:solidFill>
              </a:rPr>
              <a:t> = 900m = 2952.76ft</a:t>
            </a:r>
          </a:p>
          <a:p>
            <a:pPr marL="0" indent="0">
              <a:buFontTx/>
              <a:buNone/>
            </a:pPr>
            <a:r>
              <a:rPr lang="en-US" altLang="en-US" smtClean="0">
                <a:solidFill>
                  <a:srgbClr val="002060"/>
                </a:solidFill>
              </a:rPr>
              <a:t>CMF</a:t>
            </a:r>
            <a:r>
              <a:rPr lang="en-US" altLang="en-US" baseline="-25000" smtClean="0">
                <a:solidFill>
                  <a:srgbClr val="002060"/>
                </a:solidFill>
              </a:rPr>
              <a:t>2</a:t>
            </a:r>
            <a:r>
              <a:rPr lang="en-US" altLang="en-US" smtClean="0">
                <a:solidFill>
                  <a:srgbClr val="002060"/>
                </a:solidFill>
              </a:rPr>
              <a:t> = </a:t>
            </a:r>
            <a:r>
              <a:rPr lang="en-US" altLang="en-US" b="1" smtClean="0">
                <a:solidFill>
                  <a:srgbClr val="FF6600"/>
                </a:solidFill>
              </a:rPr>
              <a:t>0.887 </a:t>
            </a:r>
          </a:p>
          <a:p>
            <a:pPr marL="0" indent="0">
              <a:buFontTx/>
              <a:buNone/>
            </a:pPr>
            <a:endParaRPr lang="en-US" altLang="en-US" smtClean="0">
              <a:solidFill>
                <a:srgbClr val="002060"/>
              </a:solidFill>
            </a:endParaRPr>
          </a:p>
          <a:p>
            <a:pPr marL="0" indent="0">
              <a:buFontTx/>
              <a:buNone/>
            </a:pPr>
            <a:r>
              <a:rPr lang="en-US" altLang="en-US" smtClean="0">
                <a:solidFill>
                  <a:srgbClr val="002060"/>
                </a:solidFill>
              </a:rPr>
              <a:t>Alt 3:</a:t>
            </a:r>
          </a:p>
          <a:p>
            <a:pPr marL="0" indent="0">
              <a:buFontTx/>
              <a:buNone/>
            </a:pPr>
            <a:r>
              <a:rPr lang="en-US" altLang="en-US" smtClean="0">
                <a:solidFill>
                  <a:srgbClr val="002060"/>
                </a:solidFill>
              </a:rPr>
              <a:t>x</a:t>
            </a:r>
            <a:r>
              <a:rPr lang="en-US" altLang="en-US" baseline="-25000" smtClean="0">
                <a:solidFill>
                  <a:srgbClr val="002060"/>
                </a:solidFill>
              </a:rPr>
              <a:t>1</a:t>
            </a:r>
            <a:r>
              <a:rPr lang="en-US" altLang="en-US" smtClean="0">
                <a:solidFill>
                  <a:srgbClr val="002060"/>
                </a:solidFill>
              </a:rPr>
              <a:t> = 600m = 1968.5ft</a:t>
            </a:r>
          </a:p>
          <a:p>
            <a:pPr marL="0" indent="0">
              <a:buFontTx/>
              <a:buNone/>
            </a:pPr>
            <a:r>
              <a:rPr lang="en-US" altLang="en-US" smtClean="0">
                <a:solidFill>
                  <a:srgbClr val="002060"/>
                </a:solidFill>
              </a:rPr>
              <a:t>y</a:t>
            </a:r>
            <a:r>
              <a:rPr lang="en-US" altLang="en-US" baseline="-25000" smtClean="0">
                <a:solidFill>
                  <a:srgbClr val="002060"/>
                </a:solidFill>
              </a:rPr>
              <a:t>3</a:t>
            </a:r>
            <a:r>
              <a:rPr lang="en-US" altLang="en-US" smtClean="0">
                <a:solidFill>
                  <a:srgbClr val="002060"/>
                </a:solidFill>
              </a:rPr>
              <a:t> = 1200m = 3937.01ft</a:t>
            </a:r>
          </a:p>
          <a:p>
            <a:pPr marL="0" indent="0">
              <a:buFontTx/>
              <a:buNone/>
            </a:pPr>
            <a:r>
              <a:rPr lang="en-US" altLang="en-US" smtClean="0">
                <a:solidFill>
                  <a:srgbClr val="002060"/>
                </a:solidFill>
              </a:rPr>
              <a:t>CMF</a:t>
            </a:r>
            <a:r>
              <a:rPr lang="en-US" altLang="en-US" baseline="-25000" smtClean="0">
                <a:solidFill>
                  <a:srgbClr val="002060"/>
                </a:solidFill>
              </a:rPr>
              <a:t>3</a:t>
            </a:r>
            <a:r>
              <a:rPr lang="en-US" altLang="en-US" smtClean="0">
                <a:solidFill>
                  <a:srgbClr val="002060"/>
                </a:solidFill>
              </a:rPr>
              <a:t> = </a:t>
            </a:r>
            <a:r>
              <a:rPr lang="en-US" altLang="en-US" b="1" smtClean="0">
                <a:solidFill>
                  <a:srgbClr val="FF6600"/>
                </a:solidFill>
              </a:rPr>
              <a:t>0.835 </a:t>
            </a:r>
            <a:endParaRPr lang="en-CA" altLang="en-US" b="1" smtClean="0">
              <a:solidFill>
                <a:srgbClr val="FF6600"/>
              </a:solidFill>
            </a:endParaRPr>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l="11667" t="8386" r="20190" b="22784"/>
          <a:stretch>
            <a:fillRect/>
          </a:stretch>
        </p:blipFill>
        <p:spPr bwMode="auto">
          <a:xfrm>
            <a:off x="533400" y="1600200"/>
            <a:ext cx="4953000" cy="414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8" name="TextBox 5"/>
          <p:cNvSpPr txBox="1">
            <a:spLocks noChangeArrowheads="1"/>
          </p:cNvSpPr>
          <p:nvPr/>
        </p:nvSpPr>
        <p:spPr bwMode="auto">
          <a:xfrm>
            <a:off x="304800" y="5993225"/>
            <a:ext cx="6118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en-US" altLang="en-US" sz="1600" dirty="0">
                <a:solidFill>
                  <a:srgbClr val="002060"/>
                </a:solidFill>
                <a:latin typeface="Arial" panose="020B0604020202020204" pitchFamily="34" charset="0"/>
              </a:rPr>
              <a:t>Source: CMF Clearinghouse www.cmfclearinghouse.org</a:t>
            </a:r>
            <a:endParaRPr lang="en-CA" altLang="en-US" sz="1600" dirty="0">
              <a:solidFill>
                <a:srgbClr val="002060"/>
              </a:solidFill>
              <a:latin typeface="Arial" panose="020B0604020202020204" pitchFamily="34" charset="0"/>
            </a:endParaRPr>
          </a:p>
        </p:txBody>
      </p:sp>
    </p:spTree>
    <p:extLst>
      <p:ext uri="{BB962C8B-B14F-4D97-AF65-F5344CB8AC3E}">
        <p14:creationId xmlns:p14="http://schemas.microsoft.com/office/powerpoint/2010/main" val="32022580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p:nvPr/>
        </p:nvPicPr>
        <p:blipFill rotWithShape="1">
          <a:blip r:embed="rId3"/>
          <a:srcRect l="53686" t="58093" r="1282" b="17869"/>
          <a:stretch/>
        </p:blipFill>
        <p:spPr bwMode="auto">
          <a:xfrm>
            <a:off x="511174" y="2775901"/>
            <a:ext cx="8251826" cy="3124200"/>
          </a:xfrm>
          <a:prstGeom prst="rect">
            <a:avLst/>
          </a:prstGeom>
          <a:ln>
            <a:noFill/>
          </a:ln>
          <a:extLst>
            <a:ext uri="{53640926-AAD7-44D8-BBD7-CCE9431645EC}">
              <a14:shadowObscured xmlns:a14="http://schemas.microsoft.com/office/drawing/2010/main"/>
            </a:ext>
          </a:extLst>
        </p:spPr>
      </p:pic>
      <p:sp>
        <p:nvSpPr>
          <p:cNvPr id="4" name="Title 3"/>
          <p:cNvSpPr>
            <a:spLocks noGrp="1"/>
          </p:cNvSpPr>
          <p:nvPr>
            <p:ph type="title"/>
          </p:nvPr>
        </p:nvSpPr>
        <p:spPr/>
        <p:txBody>
          <a:bodyPr>
            <a:normAutofit/>
          </a:bodyPr>
          <a:lstStyle/>
          <a:p>
            <a:r>
              <a:rPr lang="en-US" altLang="en-US" dirty="0" smtClean="0"/>
              <a:t>Alt </a:t>
            </a:r>
            <a:r>
              <a:rPr lang="en-US" altLang="en-US" dirty="0"/>
              <a:t>2 - Collision Modifications</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22</a:t>
            </a:fld>
            <a:endParaRPr lang="en-US" dirty="0"/>
          </a:p>
        </p:txBody>
      </p:sp>
      <p:pic>
        <p:nvPicPr>
          <p:cNvPr id="7" name="Picture 6"/>
          <p:cNvPicPr>
            <a:picLocks noChangeAspect="1" noChangeArrowheads="1"/>
          </p:cNvPicPr>
          <p:nvPr/>
        </p:nvPicPr>
        <p:blipFill>
          <a:blip r:embed="rId4">
            <a:extLst>
              <a:ext uri="{28A0092B-C50C-407E-A947-70E740481C1C}">
                <a14:useLocalDpi xmlns:a14="http://schemas.microsoft.com/office/drawing/2010/main" val="0"/>
              </a:ext>
            </a:extLst>
          </a:blip>
          <a:srcRect l="4733" t="96001" r="17413" b="2000"/>
          <a:stretch>
            <a:fillRect/>
          </a:stretch>
        </p:blipFill>
        <p:spPr bwMode="auto">
          <a:xfrm>
            <a:off x="511174" y="5900101"/>
            <a:ext cx="8099425" cy="225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8" name="Content Placeholder 2"/>
          <p:cNvSpPr>
            <a:spLocks noGrp="1"/>
          </p:cNvSpPr>
          <p:nvPr>
            <p:ph idx="1"/>
          </p:nvPr>
        </p:nvSpPr>
        <p:spPr>
          <a:xfrm>
            <a:off x="457200" y="1612900"/>
            <a:ext cx="8229600" cy="1130300"/>
          </a:xfrm>
        </p:spPr>
        <p:txBody>
          <a:bodyPr>
            <a:normAutofit fontScale="92500" lnSpcReduction="20000"/>
          </a:bodyPr>
          <a:lstStyle/>
          <a:p>
            <a:r>
              <a:rPr lang="en-US" altLang="en-US" dirty="0" smtClean="0">
                <a:solidFill>
                  <a:srgbClr val="002060"/>
                </a:solidFill>
              </a:rPr>
              <a:t>CMF</a:t>
            </a:r>
            <a:r>
              <a:rPr lang="en-US" altLang="en-US" baseline="-25000" dirty="0" smtClean="0">
                <a:solidFill>
                  <a:srgbClr val="002060"/>
                </a:solidFill>
              </a:rPr>
              <a:t>2</a:t>
            </a:r>
            <a:r>
              <a:rPr lang="en-US" altLang="en-US" dirty="0" smtClean="0">
                <a:solidFill>
                  <a:srgbClr val="002060"/>
                </a:solidFill>
              </a:rPr>
              <a:t> from Alt 1 to Alt 2 = 0.887</a:t>
            </a:r>
          </a:p>
          <a:p>
            <a:r>
              <a:rPr lang="en-US" altLang="en-US" dirty="0" smtClean="0">
                <a:solidFill>
                  <a:srgbClr val="002060"/>
                </a:solidFill>
              </a:rPr>
              <a:t>Apply CMF</a:t>
            </a:r>
            <a:r>
              <a:rPr lang="en-US" altLang="en-US" baseline="-25000" dirty="0" smtClean="0">
                <a:solidFill>
                  <a:srgbClr val="002060"/>
                </a:solidFill>
              </a:rPr>
              <a:t>2</a:t>
            </a:r>
            <a:r>
              <a:rPr lang="en-US" altLang="en-US" dirty="0" smtClean="0">
                <a:solidFill>
                  <a:srgbClr val="002060"/>
                </a:solidFill>
              </a:rPr>
              <a:t> to default collision rate: 134*0.887 = </a:t>
            </a:r>
            <a:r>
              <a:rPr lang="en-US" altLang="en-US" dirty="0" smtClean="0">
                <a:solidFill>
                  <a:srgbClr val="FF6600"/>
                </a:solidFill>
              </a:rPr>
              <a:t>118.858</a:t>
            </a:r>
          </a:p>
          <a:p>
            <a:r>
              <a:rPr lang="en-US" altLang="en-US" dirty="0" smtClean="0">
                <a:solidFill>
                  <a:srgbClr val="002060"/>
                </a:solidFill>
              </a:rPr>
              <a:t>Insert modified collision rate as a PSV:</a:t>
            </a:r>
          </a:p>
          <a:p>
            <a:endParaRPr lang="en-CA" altLang="en-US" dirty="0" smtClean="0">
              <a:solidFill>
                <a:srgbClr val="002060"/>
              </a:solidFill>
            </a:endParaRPr>
          </a:p>
        </p:txBody>
      </p:sp>
      <p:sp>
        <p:nvSpPr>
          <p:cNvPr id="9" name="Oval 5"/>
          <p:cNvSpPr>
            <a:spLocks noChangeArrowheads="1"/>
          </p:cNvSpPr>
          <p:nvPr/>
        </p:nvSpPr>
        <p:spPr bwMode="auto">
          <a:xfrm>
            <a:off x="6400800" y="4013515"/>
            <a:ext cx="609600" cy="320675"/>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endParaRPr lang="en-CA" altLang="en-US"/>
          </a:p>
        </p:txBody>
      </p:sp>
      <p:sp>
        <p:nvSpPr>
          <p:cNvPr id="10" name="Oval 7"/>
          <p:cNvSpPr>
            <a:spLocks noChangeArrowheads="1"/>
          </p:cNvSpPr>
          <p:nvPr/>
        </p:nvSpPr>
        <p:spPr bwMode="auto">
          <a:xfrm>
            <a:off x="2819400" y="5847713"/>
            <a:ext cx="457200" cy="3302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endParaRPr lang="en-CA" altLang="en-US"/>
          </a:p>
        </p:txBody>
      </p:sp>
    </p:spTree>
    <p:extLst>
      <p:ext uri="{BB962C8B-B14F-4D97-AF65-F5344CB8AC3E}">
        <p14:creationId xmlns:p14="http://schemas.microsoft.com/office/powerpoint/2010/main" val="21004996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Alt </a:t>
            </a:r>
            <a:r>
              <a:rPr lang="en-US" altLang="en-US" dirty="0"/>
              <a:t>2 – Project Segment Definition</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23</a:t>
            </a:fld>
            <a:endParaRPr lang="en-US" dirty="0"/>
          </a:p>
        </p:txBody>
      </p:sp>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l="4733" t="96001" r="17413" b="2000"/>
          <a:stretch>
            <a:fillRect/>
          </a:stretch>
        </p:blipFill>
        <p:spPr bwMode="auto">
          <a:xfrm>
            <a:off x="295275" y="6019800"/>
            <a:ext cx="8382000" cy="233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8" name="Oval 9"/>
          <p:cNvSpPr>
            <a:spLocks noChangeArrowheads="1"/>
          </p:cNvSpPr>
          <p:nvPr/>
        </p:nvSpPr>
        <p:spPr bwMode="auto">
          <a:xfrm>
            <a:off x="2657475" y="5959475"/>
            <a:ext cx="457200" cy="3302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endParaRPr lang="en-CA" altLang="en-US"/>
          </a:p>
        </p:txBody>
      </p:sp>
      <p:pic>
        <p:nvPicPr>
          <p:cNvPr id="10" name="Picture 9"/>
          <p:cNvPicPr/>
          <p:nvPr/>
        </p:nvPicPr>
        <p:blipFill rotWithShape="1">
          <a:blip r:embed="rId4"/>
          <a:srcRect l="53806" t="59200" r="11118" b="24923"/>
          <a:stretch/>
        </p:blipFill>
        <p:spPr bwMode="auto">
          <a:xfrm>
            <a:off x="152400" y="1676400"/>
            <a:ext cx="8610600" cy="2209800"/>
          </a:xfrm>
          <a:prstGeom prst="rect">
            <a:avLst/>
          </a:prstGeom>
          <a:ln>
            <a:noFill/>
          </a:ln>
          <a:extLst>
            <a:ext uri="{53640926-AAD7-44D8-BBD7-CCE9431645EC}">
              <a14:shadowObscured xmlns:a14="http://schemas.microsoft.com/office/drawing/2010/main"/>
            </a:ext>
          </a:extLst>
        </p:spPr>
      </p:pic>
      <p:pic>
        <p:nvPicPr>
          <p:cNvPr id="9" name="Picture 8"/>
          <p:cNvPicPr/>
          <p:nvPr/>
        </p:nvPicPr>
        <p:blipFill rotWithShape="1">
          <a:blip r:embed="rId5"/>
          <a:srcRect l="66186" t="45267" r="6285" b="46020"/>
          <a:stretch/>
        </p:blipFill>
        <p:spPr bwMode="auto">
          <a:xfrm>
            <a:off x="152400" y="4033837"/>
            <a:ext cx="8610600" cy="183832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667787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p:nvPr/>
        </p:nvPicPr>
        <p:blipFill rotWithShape="1">
          <a:blip r:embed="rId3"/>
          <a:srcRect l="51629" t="29614" r="17082" b="5959"/>
          <a:stretch/>
        </p:blipFill>
        <p:spPr bwMode="auto">
          <a:xfrm>
            <a:off x="209550" y="-9525"/>
            <a:ext cx="8534400" cy="6400800"/>
          </a:xfrm>
          <a:prstGeom prst="rect">
            <a:avLst/>
          </a:prstGeom>
          <a:ln>
            <a:noFill/>
          </a:ln>
          <a:extLst>
            <a:ext uri="{53640926-AAD7-44D8-BBD7-CCE9431645EC}">
              <a14:shadowObscured xmlns:a14="http://schemas.microsoft.com/office/drawing/2010/main"/>
            </a:ext>
          </a:extLst>
        </p:spPr>
      </p:pic>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24</a:t>
            </a:fld>
            <a:endParaRPr lang="en-US" dirty="0"/>
          </a:p>
        </p:txBody>
      </p:sp>
      <p:sp>
        <p:nvSpPr>
          <p:cNvPr id="7" name="Title 1"/>
          <p:cNvSpPr>
            <a:spLocks noGrp="1"/>
          </p:cNvSpPr>
          <p:nvPr>
            <p:ph type="title"/>
          </p:nvPr>
        </p:nvSpPr>
        <p:spPr>
          <a:xfrm>
            <a:off x="3200400" y="2514600"/>
            <a:ext cx="2514600" cy="1143000"/>
          </a:xfrm>
          <a:solidFill>
            <a:schemeClr val="bg1"/>
          </a:solidFill>
        </p:spPr>
        <p:txBody>
          <a:bodyPr>
            <a:normAutofit fontScale="90000"/>
          </a:bodyPr>
          <a:lstStyle/>
          <a:p>
            <a:pPr algn="ctr"/>
            <a:r>
              <a:rPr lang="en-US" altLang="en-US" smtClean="0">
                <a:solidFill>
                  <a:srgbClr val="002060"/>
                </a:solidFill>
              </a:rPr>
              <a:t>Rehab costs, Alt 2</a:t>
            </a:r>
            <a:endParaRPr lang="en-CA" altLang="en-US" smtClean="0">
              <a:solidFill>
                <a:srgbClr val="002060"/>
              </a:solidFill>
            </a:endParaRPr>
          </a:p>
        </p:txBody>
      </p:sp>
      <p:sp>
        <p:nvSpPr>
          <p:cNvPr id="8" name="Oval 7"/>
          <p:cNvSpPr/>
          <p:nvPr/>
        </p:nvSpPr>
        <p:spPr>
          <a:xfrm>
            <a:off x="6400800" y="6172200"/>
            <a:ext cx="1219200" cy="2762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9" name="Oval 8"/>
          <p:cNvSpPr/>
          <p:nvPr/>
        </p:nvSpPr>
        <p:spPr>
          <a:xfrm>
            <a:off x="285750" y="5486400"/>
            <a:ext cx="381000" cy="2286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0" name="Oval 9"/>
          <p:cNvSpPr/>
          <p:nvPr/>
        </p:nvSpPr>
        <p:spPr>
          <a:xfrm>
            <a:off x="285750" y="2990850"/>
            <a:ext cx="381000" cy="2286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1" name="Oval 10"/>
          <p:cNvSpPr/>
          <p:nvPr/>
        </p:nvSpPr>
        <p:spPr>
          <a:xfrm>
            <a:off x="8134350" y="3000375"/>
            <a:ext cx="609600" cy="2286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2" name="Oval 11"/>
          <p:cNvSpPr/>
          <p:nvPr/>
        </p:nvSpPr>
        <p:spPr>
          <a:xfrm>
            <a:off x="8153400" y="5486400"/>
            <a:ext cx="609600" cy="2286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Tree>
    <p:extLst>
      <p:ext uri="{BB962C8B-B14F-4D97-AF65-F5344CB8AC3E}">
        <p14:creationId xmlns:p14="http://schemas.microsoft.com/office/powerpoint/2010/main" val="19241990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rotWithShape="1">
          <a:blip r:embed="rId3"/>
          <a:srcRect l="6730" t="29648" r="26443" b="15264"/>
          <a:stretch/>
        </p:blipFill>
        <p:spPr bwMode="auto">
          <a:xfrm>
            <a:off x="304801" y="228600"/>
            <a:ext cx="8389508" cy="5773224"/>
          </a:xfrm>
          <a:prstGeom prst="rect">
            <a:avLst/>
          </a:prstGeom>
          <a:ln>
            <a:noFill/>
          </a:ln>
          <a:extLst>
            <a:ext uri="{53640926-AAD7-44D8-BBD7-CCE9431645EC}">
              <a14:shadowObscured xmlns:a14="http://schemas.microsoft.com/office/drawing/2010/main"/>
            </a:ext>
          </a:extLst>
        </p:spPr>
      </p:pic>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25</a:t>
            </a:fld>
            <a:endParaRPr lang="en-US" dirty="0"/>
          </a:p>
        </p:txBody>
      </p:sp>
      <p:pic>
        <p:nvPicPr>
          <p:cNvPr id="5" name="Picture 6"/>
          <p:cNvPicPr>
            <a:picLocks noChangeAspect="1" noChangeArrowheads="1"/>
          </p:cNvPicPr>
          <p:nvPr/>
        </p:nvPicPr>
        <p:blipFill>
          <a:blip r:embed="rId4">
            <a:extLst>
              <a:ext uri="{28A0092B-C50C-407E-A947-70E740481C1C}">
                <a14:useLocalDpi xmlns:a14="http://schemas.microsoft.com/office/drawing/2010/main" val="0"/>
              </a:ext>
            </a:extLst>
          </a:blip>
          <a:srcRect l="4730" t="96242" r="17259" b="2074"/>
          <a:stretch>
            <a:fillRect/>
          </a:stretch>
        </p:blipFill>
        <p:spPr bwMode="auto">
          <a:xfrm>
            <a:off x="304800" y="6168492"/>
            <a:ext cx="8389509" cy="1870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7" name="Oval 5"/>
          <p:cNvSpPr>
            <a:spLocks noChangeArrowheads="1"/>
          </p:cNvSpPr>
          <p:nvPr/>
        </p:nvSpPr>
        <p:spPr bwMode="auto">
          <a:xfrm>
            <a:off x="3669230" y="6085158"/>
            <a:ext cx="480463" cy="353744"/>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endParaRPr lang="en-CA" altLang="en-US"/>
          </a:p>
        </p:txBody>
      </p:sp>
      <p:sp>
        <p:nvSpPr>
          <p:cNvPr id="9" name="Title 1"/>
          <p:cNvSpPr>
            <a:spLocks noGrp="1"/>
          </p:cNvSpPr>
          <p:nvPr>
            <p:ph type="title"/>
          </p:nvPr>
        </p:nvSpPr>
        <p:spPr>
          <a:xfrm>
            <a:off x="6781800" y="1905000"/>
            <a:ext cx="2001930" cy="897965"/>
          </a:xfrm>
          <a:solidFill>
            <a:schemeClr val="bg1"/>
          </a:solidFill>
        </p:spPr>
        <p:txBody>
          <a:bodyPr>
            <a:normAutofit fontScale="90000"/>
          </a:bodyPr>
          <a:lstStyle/>
          <a:p>
            <a:r>
              <a:rPr lang="en-US" altLang="en-US" sz="6000" dirty="0" smtClean="0">
                <a:solidFill>
                  <a:srgbClr val="0070C0"/>
                </a:solidFill>
              </a:rPr>
              <a:t>Alt 3</a:t>
            </a:r>
            <a:endParaRPr lang="en-CA" altLang="en-US" sz="6000" dirty="0" smtClean="0">
              <a:solidFill>
                <a:srgbClr val="0070C0"/>
              </a:solidFill>
            </a:endParaRPr>
          </a:p>
        </p:txBody>
      </p:sp>
    </p:spTree>
    <p:extLst>
      <p:ext uri="{BB962C8B-B14F-4D97-AF65-F5344CB8AC3E}">
        <p14:creationId xmlns:p14="http://schemas.microsoft.com/office/powerpoint/2010/main" val="41531088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rotWithShape="1">
          <a:blip r:embed="rId3"/>
          <a:srcRect l="53365" t="52885" r="8963" b="25518"/>
          <a:stretch/>
        </p:blipFill>
        <p:spPr bwMode="auto">
          <a:xfrm>
            <a:off x="550863" y="2847974"/>
            <a:ext cx="8059737" cy="2486025"/>
          </a:xfrm>
          <a:prstGeom prst="rect">
            <a:avLst/>
          </a:prstGeom>
          <a:ln>
            <a:noFill/>
          </a:ln>
          <a:extLst>
            <a:ext uri="{53640926-AAD7-44D8-BBD7-CCE9431645EC}">
              <a14:shadowObscured xmlns:a14="http://schemas.microsoft.com/office/drawing/2010/main"/>
            </a:ext>
          </a:extLst>
        </p:spPr>
      </p:pic>
      <p:sp>
        <p:nvSpPr>
          <p:cNvPr id="4" name="Title 3"/>
          <p:cNvSpPr>
            <a:spLocks noGrp="1"/>
          </p:cNvSpPr>
          <p:nvPr>
            <p:ph type="title"/>
          </p:nvPr>
        </p:nvSpPr>
        <p:spPr/>
        <p:txBody>
          <a:bodyPr>
            <a:normAutofit/>
          </a:bodyPr>
          <a:lstStyle/>
          <a:p>
            <a:r>
              <a:rPr lang="en-US" altLang="en-US" dirty="0" smtClean="0"/>
              <a:t>Alt 3 </a:t>
            </a:r>
            <a:r>
              <a:rPr lang="en-US" altLang="en-US" dirty="0"/>
              <a:t>– </a:t>
            </a:r>
            <a:r>
              <a:rPr lang="en-US" altLang="en-US" dirty="0" smtClean="0"/>
              <a:t>Collision Modifications</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26</a:t>
            </a:fld>
            <a:endParaRPr lang="en-US" dirty="0"/>
          </a:p>
        </p:txBody>
      </p:sp>
      <p:pic>
        <p:nvPicPr>
          <p:cNvPr id="11" name="Picture 6"/>
          <p:cNvPicPr>
            <a:picLocks noChangeAspect="1" noChangeArrowheads="1"/>
          </p:cNvPicPr>
          <p:nvPr/>
        </p:nvPicPr>
        <p:blipFill>
          <a:blip r:embed="rId4">
            <a:extLst>
              <a:ext uri="{28A0092B-C50C-407E-A947-70E740481C1C}">
                <a14:useLocalDpi xmlns:a14="http://schemas.microsoft.com/office/drawing/2010/main" val="0"/>
              </a:ext>
            </a:extLst>
          </a:blip>
          <a:srcRect l="4730" t="96242" r="17259" b="2074"/>
          <a:stretch>
            <a:fillRect/>
          </a:stretch>
        </p:blipFill>
        <p:spPr bwMode="auto">
          <a:xfrm>
            <a:off x="550862" y="5608637"/>
            <a:ext cx="8059737" cy="180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2" name="Content Placeholder 2"/>
          <p:cNvSpPr>
            <a:spLocks noGrp="1"/>
          </p:cNvSpPr>
          <p:nvPr>
            <p:ph idx="1"/>
          </p:nvPr>
        </p:nvSpPr>
        <p:spPr>
          <a:xfrm>
            <a:off x="457200" y="1600200"/>
            <a:ext cx="8229600" cy="1066800"/>
          </a:xfrm>
        </p:spPr>
        <p:txBody>
          <a:bodyPr>
            <a:normAutofit fontScale="92500" lnSpcReduction="20000"/>
          </a:bodyPr>
          <a:lstStyle/>
          <a:p>
            <a:r>
              <a:rPr lang="en-US" altLang="en-US" dirty="0" smtClean="0">
                <a:solidFill>
                  <a:srgbClr val="002060"/>
                </a:solidFill>
              </a:rPr>
              <a:t>CMF</a:t>
            </a:r>
            <a:r>
              <a:rPr lang="en-US" altLang="en-US" baseline="-25000" dirty="0" smtClean="0">
                <a:solidFill>
                  <a:srgbClr val="002060"/>
                </a:solidFill>
              </a:rPr>
              <a:t>3</a:t>
            </a:r>
            <a:r>
              <a:rPr lang="en-US" altLang="en-US" dirty="0" smtClean="0">
                <a:solidFill>
                  <a:srgbClr val="002060"/>
                </a:solidFill>
              </a:rPr>
              <a:t> from Alt 1 to Alt 3 = 0.835</a:t>
            </a:r>
          </a:p>
          <a:p>
            <a:r>
              <a:rPr lang="en-US" altLang="en-US" dirty="0" smtClean="0">
                <a:solidFill>
                  <a:srgbClr val="002060"/>
                </a:solidFill>
              </a:rPr>
              <a:t>Apply CMF</a:t>
            </a:r>
            <a:r>
              <a:rPr lang="en-US" altLang="en-US" baseline="-25000" dirty="0" smtClean="0">
                <a:solidFill>
                  <a:srgbClr val="002060"/>
                </a:solidFill>
              </a:rPr>
              <a:t>3</a:t>
            </a:r>
            <a:r>
              <a:rPr lang="en-US" altLang="en-US" dirty="0" smtClean="0">
                <a:solidFill>
                  <a:srgbClr val="002060"/>
                </a:solidFill>
              </a:rPr>
              <a:t> to default collision rate: 134*0.835 =</a:t>
            </a:r>
            <a:r>
              <a:rPr lang="en-US" altLang="en-US" dirty="0" smtClean="0">
                <a:solidFill>
                  <a:srgbClr val="FF6600"/>
                </a:solidFill>
              </a:rPr>
              <a:t>111.89</a:t>
            </a:r>
          </a:p>
          <a:p>
            <a:r>
              <a:rPr lang="en-US" altLang="en-US" dirty="0" smtClean="0">
                <a:solidFill>
                  <a:srgbClr val="002060"/>
                </a:solidFill>
              </a:rPr>
              <a:t>Insert modified collision rate as a PSV:</a:t>
            </a:r>
          </a:p>
          <a:p>
            <a:endParaRPr lang="en-CA" altLang="en-US" dirty="0" smtClean="0"/>
          </a:p>
        </p:txBody>
      </p:sp>
      <p:sp>
        <p:nvSpPr>
          <p:cNvPr id="13" name="Oval 6"/>
          <p:cNvSpPr>
            <a:spLocks noChangeArrowheads="1"/>
          </p:cNvSpPr>
          <p:nvPr/>
        </p:nvSpPr>
        <p:spPr bwMode="auto">
          <a:xfrm>
            <a:off x="6705600" y="3790950"/>
            <a:ext cx="533400" cy="3810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endParaRPr lang="en-CA" altLang="en-US"/>
          </a:p>
        </p:txBody>
      </p:sp>
      <p:sp>
        <p:nvSpPr>
          <p:cNvPr id="14" name="Oval 7"/>
          <p:cNvSpPr>
            <a:spLocks noChangeArrowheads="1"/>
          </p:cNvSpPr>
          <p:nvPr/>
        </p:nvSpPr>
        <p:spPr bwMode="auto">
          <a:xfrm>
            <a:off x="3809999" y="5532437"/>
            <a:ext cx="457200" cy="3302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endParaRPr lang="en-CA" altLang="en-US"/>
          </a:p>
        </p:txBody>
      </p:sp>
    </p:spTree>
    <p:extLst>
      <p:ext uri="{BB962C8B-B14F-4D97-AF65-F5344CB8AC3E}">
        <p14:creationId xmlns:p14="http://schemas.microsoft.com/office/powerpoint/2010/main" val="762384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Alt 3 </a:t>
            </a:r>
            <a:r>
              <a:rPr lang="en-US" altLang="en-US" dirty="0"/>
              <a:t>– Project Segment Definition</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27</a:t>
            </a:fld>
            <a:endParaRPr lang="en-US" dirty="0"/>
          </a:p>
        </p:txBody>
      </p:sp>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l="4730" t="96243" r="17924" b="1891"/>
          <a:stretch>
            <a:fillRect/>
          </a:stretch>
        </p:blipFill>
        <p:spPr bwMode="auto">
          <a:xfrm>
            <a:off x="304801" y="5915025"/>
            <a:ext cx="8310563" cy="209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7" name="Oval 9"/>
          <p:cNvSpPr>
            <a:spLocks noChangeArrowheads="1"/>
          </p:cNvSpPr>
          <p:nvPr/>
        </p:nvSpPr>
        <p:spPr bwMode="auto">
          <a:xfrm>
            <a:off x="3657601" y="5867400"/>
            <a:ext cx="457200" cy="3302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endParaRPr lang="en-CA" altLang="en-US"/>
          </a:p>
        </p:txBody>
      </p:sp>
      <p:pic>
        <p:nvPicPr>
          <p:cNvPr id="10" name="Picture 9"/>
          <p:cNvPicPr/>
          <p:nvPr/>
        </p:nvPicPr>
        <p:blipFill rotWithShape="1">
          <a:blip r:embed="rId4"/>
          <a:srcRect l="53356" t="53285" r="15316" b="31607"/>
          <a:stretch/>
        </p:blipFill>
        <p:spPr bwMode="auto">
          <a:xfrm>
            <a:off x="304800" y="1371600"/>
            <a:ext cx="8310563" cy="2286000"/>
          </a:xfrm>
          <a:prstGeom prst="rect">
            <a:avLst/>
          </a:prstGeom>
          <a:ln>
            <a:noFill/>
          </a:ln>
          <a:extLst>
            <a:ext uri="{53640926-AAD7-44D8-BBD7-CCE9431645EC}">
              <a14:shadowObscured xmlns:a14="http://schemas.microsoft.com/office/drawing/2010/main"/>
            </a:ext>
          </a:extLst>
        </p:spPr>
      </p:pic>
      <p:pic>
        <p:nvPicPr>
          <p:cNvPr id="8" name="Picture 7"/>
          <p:cNvPicPr/>
          <p:nvPr/>
        </p:nvPicPr>
        <p:blipFill rotWithShape="1">
          <a:blip r:embed="rId5"/>
          <a:srcRect l="66987" t="54297" r="3679" b="37822"/>
          <a:stretch/>
        </p:blipFill>
        <p:spPr bwMode="auto">
          <a:xfrm>
            <a:off x="304800" y="3781220"/>
            <a:ext cx="8310563" cy="20288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628613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p:nvPr/>
        </p:nvPicPr>
        <p:blipFill rotWithShape="1">
          <a:blip r:embed="rId3"/>
          <a:srcRect l="52083" t="28446" r="16186" b="5449"/>
          <a:stretch/>
        </p:blipFill>
        <p:spPr bwMode="auto">
          <a:xfrm>
            <a:off x="228600" y="0"/>
            <a:ext cx="8610600" cy="6400800"/>
          </a:xfrm>
          <a:prstGeom prst="rect">
            <a:avLst/>
          </a:prstGeom>
          <a:ln>
            <a:noFill/>
          </a:ln>
          <a:extLst>
            <a:ext uri="{53640926-AAD7-44D8-BBD7-CCE9431645EC}">
              <a14:shadowObscured xmlns:a14="http://schemas.microsoft.com/office/drawing/2010/main"/>
            </a:ext>
          </a:extLst>
        </p:spPr>
      </p:pic>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28</a:t>
            </a:fld>
            <a:endParaRPr lang="en-US" dirty="0"/>
          </a:p>
        </p:txBody>
      </p:sp>
      <p:sp>
        <p:nvSpPr>
          <p:cNvPr id="7" name="Title 1"/>
          <p:cNvSpPr>
            <a:spLocks noGrp="1"/>
          </p:cNvSpPr>
          <p:nvPr>
            <p:ph type="title"/>
          </p:nvPr>
        </p:nvSpPr>
        <p:spPr>
          <a:xfrm>
            <a:off x="3286125" y="2590800"/>
            <a:ext cx="2514600" cy="1143000"/>
          </a:xfrm>
          <a:solidFill>
            <a:schemeClr val="bg1"/>
          </a:solidFill>
        </p:spPr>
        <p:txBody>
          <a:bodyPr>
            <a:normAutofit fontScale="90000"/>
          </a:bodyPr>
          <a:lstStyle/>
          <a:p>
            <a:pPr algn="ctr"/>
            <a:r>
              <a:rPr lang="en-US" altLang="en-US" smtClean="0"/>
              <a:t>Rehab costs, Alt 3</a:t>
            </a:r>
            <a:endParaRPr lang="en-CA" altLang="en-US" smtClean="0"/>
          </a:p>
        </p:txBody>
      </p:sp>
      <p:sp>
        <p:nvSpPr>
          <p:cNvPr id="8" name="Oval 7"/>
          <p:cNvSpPr/>
          <p:nvPr/>
        </p:nvSpPr>
        <p:spPr>
          <a:xfrm>
            <a:off x="7315200" y="6096001"/>
            <a:ext cx="1219200" cy="3048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9" name="Oval 8"/>
          <p:cNvSpPr/>
          <p:nvPr/>
        </p:nvSpPr>
        <p:spPr>
          <a:xfrm>
            <a:off x="238125" y="5553075"/>
            <a:ext cx="304800" cy="2286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0" name="Oval 9"/>
          <p:cNvSpPr/>
          <p:nvPr/>
        </p:nvSpPr>
        <p:spPr>
          <a:xfrm>
            <a:off x="219075" y="3086100"/>
            <a:ext cx="304800" cy="2286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1" name="Oval 10"/>
          <p:cNvSpPr/>
          <p:nvPr/>
        </p:nvSpPr>
        <p:spPr>
          <a:xfrm>
            <a:off x="8143875" y="3086100"/>
            <a:ext cx="609600" cy="2286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2" name="Oval 11"/>
          <p:cNvSpPr/>
          <p:nvPr/>
        </p:nvSpPr>
        <p:spPr>
          <a:xfrm>
            <a:off x="8153400" y="5562600"/>
            <a:ext cx="609600" cy="2286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Tree>
    <p:extLst>
      <p:ext uri="{BB962C8B-B14F-4D97-AF65-F5344CB8AC3E}">
        <p14:creationId xmlns:p14="http://schemas.microsoft.com/office/powerpoint/2010/main" val="10630485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a:srcRect l="51602" t="28317" r="17308" b="28485"/>
          <a:stretch/>
        </p:blipFill>
        <p:spPr bwMode="auto">
          <a:xfrm>
            <a:off x="171450" y="685800"/>
            <a:ext cx="8210550" cy="5384698"/>
          </a:xfrm>
          <a:prstGeom prst="rect">
            <a:avLst/>
          </a:prstGeom>
          <a:ln>
            <a:noFill/>
          </a:ln>
          <a:extLst>
            <a:ext uri="{53640926-AAD7-44D8-BBD7-CCE9431645EC}">
              <a14:shadowObscured xmlns:a14="http://schemas.microsoft.com/office/drawing/2010/main"/>
            </a:ext>
          </a:extLst>
        </p:spPr>
      </p:pic>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29</a:t>
            </a:fld>
            <a:endParaRPr lang="en-US" dirty="0"/>
          </a:p>
        </p:txBody>
      </p:sp>
      <p:pic>
        <p:nvPicPr>
          <p:cNvPr id="9" name="Picture 7"/>
          <p:cNvPicPr>
            <a:picLocks noChangeAspect="1" noChangeArrowheads="1"/>
          </p:cNvPicPr>
          <p:nvPr/>
        </p:nvPicPr>
        <p:blipFill>
          <a:blip r:embed="rId4">
            <a:extLst>
              <a:ext uri="{28A0092B-C50C-407E-A947-70E740481C1C}">
                <a14:useLocalDpi xmlns:a14="http://schemas.microsoft.com/office/drawing/2010/main" val="0"/>
              </a:ext>
            </a:extLst>
          </a:blip>
          <a:srcRect l="4865" t="96153" r="17113" b="1923"/>
          <a:stretch>
            <a:fillRect/>
          </a:stretch>
        </p:blipFill>
        <p:spPr bwMode="auto">
          <a:xfrm>
            <a:off x="76200" y="6096000"/>
            <a:ext cx="8858250" cy="22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0" name="Oval 9"/>
          <p:cNvSpPr/>
          <p:nvPr/>
        </p:nvSpPr>
        <p:spPr>
          <a:xfrm>
            <a:off x="4095750" y="6048375"/>
            <a:ext cx="762000" cy="32385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2" name="Rectangle 1"/>
          <p:cNvSpPr/>
          <p:nvPr/>
        </p:nvSpPr>
        <p:spPr>
          <a:xfrm>
            <a:off x="205863" y="197096"/>
            <a:ext cx="3575018" cy="461665"/>
          </a:xfrm>
          <a:prstGeom prst="rect">
            <a:avLst/>
          </a:prstGeom>
        </p:spPr>
        <p:txBody>
          <a:bodyPr wrap="none">
            <a:spAutoFit/>
          </a:bodyPr>
          <a:lstStyle/>
          <a:p>
            <a:r>
              <a:rPr lang="en-US" altLang="en-US" sz="2400" dirty="0">
                <a:solidFill>
                  <a:srgbClr val="002060"/>
                </a:solidFill>
                <a:latin typeface="Arial" panose="020B0604020202020204" pitchFamily="34" charset="0"/>
                <a:cs typeface="Arial" panose="020B0604020202020204" pitchFamily="34" charset="0"/>
              </a:rPr>
              <a:t>19. Enter analysis period</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52913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Which </a:t>
            </a:r>
            <a:r>
              <a:rPr lang="en-US" altLang="en-US" dirty="0"/>
              <a:t>method should we use?</a:t>
            </a:r>
            <a:endParaRPr lang="en-CA" dirty="0"/>
          </a:p>
        </p:txBody>
      </p:sp>
      <p:sp>
        <p:nvSpPr>
          <p:cNvPr id="6" name="Rectangle 5"/>
          <p:cNvSpPr/>
          <p:nvPr/>
        </p:nvSpPr>
        <p:spPr>
          <a:xfrm>
            <a:off x="3886200" y="3343275"/>
            <a:ext cx="1219200" cy="1862048"/>
          </a:xfrm>
          <a:prstGeom prst="rect">
            <a:avLst/>
          </a:prstGeom>
          <a:solidFill>
            <a:schemeClr val="bg1"/>
          </a:solidFill>
        </p:spPr>
        <p:txBody>
          <a:bodyPr>
            <a:spAutoFit/>
          </a:bodyPr>
          <a:lstStyle/>
          <a:p>
            <a:pPr algn="ctr">
              <a:defRPr/>
            </a:pPr>
            <a:r>
              <a:rPr lang="en-US" sz="11500" b="1" dirty="0">
                <a:ln w="1905"/>
                <a:solidFill>
                  <a:srgbClr val="002060"/>
                </a:solidFill>
                <a:effectLst>
                  <a:innerShdw blurRad="69850" dist="43180" dir="5400000">
                    <a:srgbClr val="000000">
                      <a:alpha val="65000"/>
                    </a:srgbClr>
                  </a:innerShdw>
                </a:effectLst>
              </a:rPr>
              <a:t>?</a:t>
            </a:r>
          </a:p>
        </p:txBody>
      </p:sp>
      <p:sp>
        <p:nvSpPr>
          <p:cNvPr id="7" name="Rectangle 6"/>
          <p:cNvSpPr/>
          <p:nvPr/>
        </p:nvSpPr>
        <p:spPr>
          <a:xfrm>
            <a:off x="1276350" y="2040434"/>
            <a:ext cx="1771650" cy="769441"/>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4400" b="1" dirty="0">
                <a:ln w="11430"/>
                <a:solidFill>
                  <a:srgbClr val="002060"/>
                </a:solidFill>
                <a:effectLst>
                  <a:outerShdw blurRad="50800" dist="39000" dir="5460000" algn="tl">
                    <a:srgbClr val="000000">
                      <a:alpha val="38000"/>
                    </a:srgbClr>
                  </a:outerShdw>
                </a:effectLst>
              </a:rPr>
              <a:t>Texas</a:t>
            </a:r>
            <a:endParaRPr lang="en-US" sz="3600" b="1" dirty="0">
              <a:ln w="11430"/>
              <a:solidFill>
                <a:srgbClr val="002060"/>
              </a:solidFill>
              <a:effectLst>
                <a:outerShdw blurRad="50800" dist="39000" dir="5460000" algn="tl">
                  <a:srgbClr val="000000">
                    <a:alpha val="38000"/>
                  </a:srgbClr>
                </a:outerShdw>
              </a:effectLst>
            </a:endParaRPr>
          </a:p>
        </p:txBody>
      </p:sp>
      <p:sp>
        <p:nvSpPr>
          <p:cNvPr id="8" name="Rectangle 7"/>
          <p:cNvSpPr/>
          <p:nvPr/>
        </p:nvSpPr>
        <p:spPr>
          <a:xfrm>
            <a:off x="5410200" y="2116634"/>
            <a:ext cx="2819400" cy="769441"/>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4400" b="1" dirty="0">
                <a:ln w="11430"/>
                <a:solidFill>
                  <a:srgbClr val="002060"/>
                </a:solidFill>
                <a:effectLst>
                  <a:outerShdw blurRad="50800" dist="39000" dir="5460000" algn="tl">
                    <a:srgbClr val="000000">
                      <a:alpha val="38000"/>
                    </a:srgbClr>
                  </a:outerShdw>
                </a:effectLst>
              </a:rPr>
              <a:t>California</a:t>
            </a:r>
          </a:p>
        </p:txBody>
      </p:sp>
      <p:sp>
        <p:nvSpPr>
          <p:cNvPr id="9" name="Rectangle 8"/>
          <p:cNvSpPr/>
          <p:nvPr/>
        </p:nvSpPr>
        <p:spPr>
          <a:xfrm>
            <a:off x="3676092" y="1854279"/>
            <a:ext cx="1505508" cy="1107996"/>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en-US" sz="6600" b="1" dirty="0">
                <a:ln w="1905"/>
                <a:solidFill>
                  <a:srgbClr val="002060"/>
                </a:solidFill>
                <a:effectLst>
                  <a:innerShdw blurRad="69850" dist="43180" dir="5400000">
                    <a:srgbClr val="000000">
                      <a:alpha val="65000"/>
                    </a:srgbClr>
                  </a:innerShdw>
                </a:effectLst>
              </a:rPr>
              <a:t>OR</a:t>
            </a:r>
            <a:endParaRPr lang="en-US" sz="6600" b="1" dirty="0">
              <a:ln/>
              <a:solidFill>
                <a:srgbClr val="002060"/>
              </a:solidFill>
            </a:endParaRPr>
          </a:p>
        </p:txBody>
      </p:sp>
      <p:pic>
        <p:nvPicPr>
          <p:cNvPr id="10" name="Picture 10"/>
          <p:cNvPicPr>
            <a:picLocks noChangeAspect="1"/>
          </p:cNvPicPr>
          <p:nvPr/>
        </p:nvPicPr>
        <p:blipFill>
          <a:blip r:embed="rId3">
            <a:extLst>
              <a:ext uri="{28A0092B-C50C-407E-A947-70E740481C1C}">
                <a14:useLocalDpi xmlns:a14="http://schemas.microsoft.com/office/drawing/2010/main" val="0"/>
              </a:ext>
            </a:extLst>
          </a:blip>
          <a:srcRect b="12988"/>
          <a:stretch>
            <a:fillRect/>
          </a:stretch>
        </p:blipFill>
        <p:spPr bwMode="auto">
          <a:xfrm>
            <a:off x="865188" y="3201988"/>
            <a:ext cx="2868612" cy="204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95900" y="3201988"/>
            <a:ext cx="3086100" cy="204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3</a:t>
            </a:fld>
            <a:endParaRPr lang="en-US" dirty="0"/>
          </a:p>
        </p:txBody>
      </p:sp>
    </p:spTree>
    <p:extLst>
      <p:ext uri="{BB962C8B-B14F-4D97-AF65-F5344CB8AC3E}">
        <p14:creationId xmlns:p14="http://schemas.microsoft.com/office/powerpoint/2010/main" val="12903349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30</a:t>
            </a:fld>
            <a:endParaRPr lang="en-US" dirty="0"/>
          </a:p>
        </p:txBody>
      </p:sp>
      <p:pic>
        <p:nvPicPr>
          <p:cNvPr id="9" name="Picture 7"/>
          <p:cNvPicPr>
            <a:picLocks noChangeAspect="1" noChangeArrowheads="1"/>
          </p:cNvPicPr>
          <p:nvPr/>
        </p:nvPicPr>
        <p:blipFill>
          <a:blip r:embed="rId3">
            <a:extLst>
              <a:ext uri="{28A0092B-C50C-407E-A947-70E740481C1C}">
                <a14:useLocalDpi xmlns:a14="http://schemas.microsoft.com/office/drawing/2010/main" val="0"/>
              </a:ext>
            </a:extLst>
          </a:blip>
          <a:srcRect l="4865" t="96153" r="17113" b="1923"/>
          <a:stretch>
            <a:fillRect/>
          </a:stretch>
        </p:blipFill>
        <p:spPr bwMode="auto">
          <a:xfrm>
            <a:off x="76200" y="6096000"/>
            <a:ext cx="8858250" cy="22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0" name="Oval 9"/>
          <p:cNvSpPr/>
          <p:nvPr/>
        </p:nvSpPr>
        <p:spPr>
          <a:xfrm>
            <a:off x="4095750" y="6048375"/>
            <a:ext cx="762000" cy="32385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pic>
        <p:nvPicPr>
          <p:cNvPr id="8" name="Picture 7"/>
          <p:cNvPicPr/>
          <p:nvPr/>
        </p:nvPicPr>
        <p:blipFill rotWithShape="1">
          <a:blip r:embed="rId4"/>
          <a:srcRect l="51703" t="33255" r="29941" b="27858"/>
          <a:stretch/>
        </p:blipFill>
        <p:spPr bwMode="auto">
          <a:xfrm>
            <a:off x="144104" y="152399"/>
            <a:ext cx="6409096" cy="589597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845263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sym typeface="Gill Sans Light"/>
              </a:rPr>
              <a:t>E.g</a:t>
            </a:r>
            <a:r>
              <a:rPr lang="en-US" altLang="en-US" dirty="0">
                <a:sym typeface="Gill Sans Light"/>
              </a:rPr>
              <a:t>. Alt </a:t>
            </a:r>
            <a:r>
              <a:rPr lang="en-US" altLang="en-US" dirty="0" smtClean="0">
                <a:sym typeface="Gill Sans Light"/>
              </a:rPr>
              <a:t>1-3 </a:t>
            </a:r>
            <a:r>
              <a:rPr lang="en-US" altLang="en-US" dirty="0">
                <a:sym typeface="Gill Sans Light"/>
              </a:rPr>
              <a:t>User Costs</a:t>
            </a:r>
            <a:endParaRPr lang="en-CA" dirty="0"/>
          </a:p>
        </p:txBody>
      </p:sp>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31</a:t>
            </a:fld>
            <a:endParaRPr lang="en-US" dirty="0"/>
          </a:p>
        </p:txBody>
      </p:sp>
      <p:sp>
        <p:nvSpPr>
          <p:cNvPr id="5" name="Rectangle 4"/>
          <p:cNvSpPr/>
          <p:nvPr/>
        </p:nvSpPr>
        <p:spPr>
          <a:xfrm>
            <a:off x="5486400" y="1392734"/>
            <a:ext cx="1992983" cy="769441"/>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4400" b="1" dirty="0">
                <a:ln w="11430"/>
                <a:solidFill>
                  <a:srgbClr val="002060"/>
                </a:solidFill>
              </a:rPr>
              <a:t>Texas</a:t>
            </a:r>
          </a:p>
        </p:txBody>
      </p:sp>
      <p:sp>
        <p:nvSpPr>
          <p:cNvPr id="7" name="Rectangle 6"/>
          <p:cNvSpPr/>
          <p:nvPr/>
        </p:nvSpPr>
        <p:spPr>
          <a:xfrm>
            <a:off x="838200" y="1392734"/>
            <a:ext cx="2678783" cy="769441"/>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4400" b="1" dirty="0">
                <a:ln w="11430"/>
                <a:solidFill>
                  <a:srgbClr val="002060"/>
                </a:solidFill>
              </a:rPr>
              <a:t>California</a:t>
            </a:r>
          </a:p>
        </p:txBody>
      </p:sp>
      <p:pic>
        <p:nvPicPr>
          <p:cNvPr id="13" name="Picture 12"/>
          <p:cNvPicPr/>
          <p:nvPr/>
        </p:nvPicPr>
        <p:blipFill rotWithShape="1">
          <a:blip r:embed="rId3"/>
          <a:srcRect l="50899" t="22545" r="22116" b="65395"/>
          <a:stretch/>
        </p:blipFill>
        <p:spPr bwMode="auto">
          <a:xfrm>
            <a:off x="609600" y="2162175"/>
            <a:ext cx="8001000" cy="28670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688156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rotWithShape="1">
          <a:blip r:embed="rId3"/>
          <a:srcRect l="51772" t="26355" r="22116" b="34130"/>
          <a:stretch/>
        </p:blipFill>
        <p:spPr bwMode="auto">
          <a:xfrm>
            <a:off x="123826" y="76200"/>
            <a:ext cx="8810624" cy="5924550"/>
          </a:xfrm>
          <a:prstGeom prst="rect">
            <a:avLst/>
          </a:prstGeom>
          <a:ln>
            <a:noFill/>
          </a:ln>
          <a:extLst>
            <a:ext uri="{53640926-AAD7-44D8-BBD7-CCE9431645EC}">
              <a14:shadowObscured xmlns:a14="http://schemas.microsoft.com/office/drawing/2010/main"/>
            </a:ext>
          </a:extLst>
        </p:spPr>
      </p:pic>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32</a:t>
            </a:fld>
            <a:endParaRPr lang="en-US" dirty="0"/>
          </a:p>
        </p:txBody>
      </p:sp>
      <p:pic>
        <p:nvPicPr>
          <p:cNvPr id="9" name="Picture 7"/>
          <p:cNvPicPr>
            <a:picLocks noChangeAspect="1" noChangeArrowheads="1"/>
          </p:cNvPicPr>
          <p:nvPr/>
        </p:nvPicPr>
        <p:blipFill>
          <a:blip r:embed="rId4">
            <a:extLst>
              <a:ext uri="{28A0092B-C50C-407E-A947-70E740481C1C}">
                <a14:useLocalDpi xmlns:a14="http://schemas.microsoft.com/office/drawing/2010/main" val="0"/>
              </a:ext>
            </a:extLst>
          </a:blip>
          <a:srcRect l="4865" t="96153" r="17113" b="1923"/>
          <a:stretch>
            <a:fillRect/>
          </a:stretch>
        </p:blipFill>
        <p:spPr bwMode="auto">
          <a:xfrm>
            <a:off x="76200" y="6096000"/>
            <a:ext cx="8858250" cy="22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0" name="Oval 9"/>
          <p:cNvSpPr/>
          <p:nvPr/>
        </p:nvSpPr>
        <p:spPr>
          <a:xfrm>
            <a:off x="4095750" y="6048375"/>
            <a:ext cx="762000" cy="32385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1" name="Rectangle 1"/>
          <p:cNvSpPr>
            <a:spLocks noGrp="1" noChangeArrowheads="1"/>
          </p:cNvSpPr>
          <p:nvPr>
            <p:ph type="title"/>
          </p:nvPr>
        </p:nvSpPr>
        <p:spPr>
          <a:xfrm>
            <a:off x="6457950" y="2047875"/>
            <a:ext cx="2667000" cy="2438400"/>
          </a:xfrm>
          <a:solidFill>
            <a:schemeClr val="bg1"/>
          </a:solidFill>
        </p:spPr>
        <p:txBody>
          <a:bodyPr/>
          <a:lstStyle/>
          <a:p>
            <a:pPr algn="ctr" eaLnBrk="1" hangingPunct="1">
              <a:tabLst>
                <a:tab pos="855663" algn="l"/>
              </a:tabLst>
              <a:defRPr/>
            </a:pPr>
            <a:r>
              <a:rPr lang="en-US" altLang="en-US" sz="3600" b="0" dirty="0" smtClean="0">
                <a:solidFill>
                  <a:srgbClr val="0070C0"/>
                </a:solidFill>
                <a:latin typeface="+mn-lt"/>
                <a:cs typeface="Arial" pitchFamily="34" charset="0"/>
                <a:sym typeface="Gill Sans Light"/>
              </a:rPr>
              <a:t>Results for California Method</a:t>
            </a:r>
          </a:p>
        </p:txBody>
      </p:sp>
    </p:spTree>
    <p:extLst>
      <p:ext uri="{BB962C8B-B14F-4D97-AF65-F5344CB8AC3E}">
        <p14:creationId xmlns:p14="http://schemas.microsoft.com/office/powerpoint/2010/main" val="15517242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33</a:t>
            </a:fld>
            <a:endParaRPr lang="en-US" dirty="0"/>
          </a:p>
        </p:txBody>
      </p:sp>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l="4865" t="96153" r="17113" b="1923"/>
          <a:stretch>
            <a:fillRect/>
          </a:stretch>
        </p:blipFill>
        <p:spPr bwMode="auto">
          <a:xfrm>
            <a:off x="142875" y="6076950"/>
            <a:ext cx="8858250" cy="22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7" name="Oval 6"/>
          <p:cNvSpPr/>
          <p:nvPr/>
        </p:nvSpPr>
        <p:spPr>
          <a:xfrm>
            <a:off x="4114800" y="6029325"/>
            <a:ext cx="762000" cy="32385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pic>
        <p:nvPicPr>
          <p:cNvPr id="9" name="Picture 8"/>
          <p:cNvPicPr/>
          <p:nvPr/>
        </p:nvPicPr>
        <p:blipFill rotWithShape="1">
          <a:blip r:embed="rId4"/>
          <a:srcRect l="51753" t="33285" r="29751" b="27670"/>
          <a:stretch/>
        </p:blipFill>
        <p:spPr bwMode="auto">
          <a:xfrm>
            <a:off x="4916" y="0"/>
            <a:ext cx="5938684" cy="59817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964523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Questions?</a:t>
            </a:r>
            <a:endParaRPr lang="en-CA"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5901" y="838200"/>
            <a:ext cx="4114799" cy="3924300"/>
          </a:xfrm>
          <a:prstGeom prst="rect">
            <a:avLst/>
          </a:prstGeom>
        </p:spPr>
      </p:pic>
      <p:sp>
        <p:nvSpPr>
          <p:cNvPr id="6" name="Slide Number Placeholder 1"/>
          <p:cNvSpPr txBox="1">
            <a:spLocks/>
          </p:cNvSpPr>
          <p:nvPr/>
        </p:nvSpPr>
        <p:spPr bwMode="auto">
          <a:xfrm>
            <a:off x="28575" y="640080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kumimoji="1"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kumimoji="1"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kumimoji="1"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kumimoji="1"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kumimoji="1" sz="2400" kern="1200">
                <a:solidFill>
                  <a:schemeClr val="tx1"/>
                </a:solidFill>
                <a:latin typeface="Times New Roman" pitchFamily="18" charset="0"/>
                <a:ea typeface="+mn-ea"/>
                <a:cs typeface="+mn-cs"/>
              </a:defRPr>
            </a:lvl5pPr>
            <a:lvl6pPr marL="2286000" algn="l" defTabSz="914400" rtl="0" eaLnBrk="1" latinLnBrk="0" hangingPunct="1">
              <a:defRPr kumimoji="1" sz="2400" kern="1200">
                <a:solidFill>
                  <a:schemeClr val="tx1"/>
                </a:solidFill>
                <a:latin typeface="Times New Roman" pitchFamily="18" charset="0"/>
                <a:ea typeface="+mn-ea"/>
                <a:cs typeface="+mn-cs"/>
              </a:defRPr>
            </a:lvl6pPr>
            <a:lvl7pPr marL="2743200" algn="l" defTabSz="914400" rtl="0" eaLnBrk="1" latinLnBrk="0" hangingPunct="1">
              <a:defRPr kumimoji="1" sz="2400" kern="1200">
                <a:solidFill>
                  <a:schemeClr val="tx1"/>
                </a:solidFill>
                <a:latin typeface="Times New Roman" pitchFamily="18" charset="0"/>
                <a:ea typeface="+mn-ea"/>
                <a:cs typeface="+mn-cs"/>
              </a:defRPr>
            </a:lvl7pPr>
            <a:lvl8pPr marL="3200400" algn="l" defTabSz="914400" rtl="0" eaLnBrk="1" latinLnBrk="0" hangingPunct="1">
              <a:defRPr kumimoji="1" sz="2400" kern="1200">
                <a:solidFill>
                  <a:schemeClr val="tx1"/>
                </a:solidFill>
                <a:latin typeface="Times New Roman" pitchFamily="18" charset="0"/>
                <a:ea typeface="+mn-ea"/>
                <a:cs typeface="+mn-cs"/>
              </a:defRPr>
            </a:lvl8pPr>
            <a:lvl9pPr marL="3657600" algn="l" defTabSz="914400" rtl="0" eaLnBrk="1" latinLnBrk="0" hangingPunct="1">
              <a:defRPr kumimoji="1" sz="2400" kern="1200">
                <a:solidFill>
                  <a:schemeClr val="tx1"/>
                </a:solidFill>
                <a:latin typeface="Times New Roman" pitchFamily="18" charset="0"/>
                <a:ea typeface="+mn-ea"/>
                <a:cs typeface="+mn-cs"/>
              </a:defRPr>
            </a:lvl9pPr>
          </a:lstStyle>
          <a:p>
            <a:pPr>
              <a:spcBef>
                <a:spcPct val="0"/>
              </a:spcBef>
              <a:buFontTx/>
              <a:buNone/>
            </a:pPr>
            <a:fld id="{DB43B9A5-D593-4887-9D88-A7933DFF72FF}" type="slidenum">
              <a:rPr lang="en-CA" altLang="en-US" sz="1800" smtClean="0">
                <a:solidFill>
                  <a:srgbClr val="FFFFFF"/>
                </a:solidFill>
                <a:latin typeface="Arial" pitchFamily="34" charset="0"/>
              </a:rPr>
              <a:pPr>
                <a:spcBef>
                  <a:spcPct val="0"/>
                </a:spcBef>
                <a:buFontTx/>
                <a:buNone/>
              </a:pPr>
              <a:t>34</a:t>
            </a:fld>
            <a:endParaRPr lang="en-CA" altLang="en-US" sz="1800" dirty="0">
              <a:solidFill>
                <a:srgbClr val="FFFFFF"/>
              </a:solidFill>
              <a:latin typeface="Arial" pitchFamily="34" charset="0"/>
            </a:endParaRPr>
          </a:p>
        </p:txBody>
      </p:sp>
    </p:spTree>
    <p:extLst>
      <p:ext uri="{BB962C8B-B14F-4D97-AF65-F5344CB8AC3E}">
        <p14:creationId xmlns:p14="http://schemas.microsoft.com/office/powerpoint/2010/main" val="27205251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Texas!</a:t>
            </a:r>
            <a:endParaRPr lang="en-CA" dirty="0"/>
          </a:p>
        </p:txBody>
      </p:sp>
      <p:sp>
        <p:nvSpPr>
          <p:cNvPr id="6" name="TextBox 9"/>
          <p:cNvSpPr txBox="1">
            <a:spLocks noChangeArrowheads="1"/>
          </p:cNvSpPr>
          <p:nvPr/>
        </p:nvSpPr>
        <p:spPr bwMode="auto">
          <a:xfrm>
            <a:off x="381000" y="2425700"/>
            <a:ext cx="4598988" cy="1384300"/>
          </a:xfrm>
          <a:prstGeom prst="rect">
            <a:avLst/>
          </a:prstGeom>
          <a:solidFill>
            <a:schemeClr val="bg1">
              <a:alpha val="7686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itchFamily="18" charset="0"/>
              </a:defRPr>
            </a:lvl1pPr>
            <a:lvl2pPr marL="800100" indent="-34290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buClr>
                <a:srgbClr val="FFC000"/>
              </a:buClr>
            </a:pPr>
            <a:r>
              <a:rPr lang="en-US" altLang="en-US" sz="2800" dirty="0">
                <a:solidFill>
                  <a:srgbClr val="002060"/>
                </a:solidFill>
                <a:latin typeface="Arial" pitchFamily="34" charset="0"/>
                <a:cs typeface="Arial" pitchFamily="34" charset="0"/>
              </a:rPr>
              <a:t>Considers the effect of changing </a:t>
            </a:r>
            <a:r>
              <a:rPr lang="en-US" altLang="en-US" sz="2800" dirty="0">
                <a:solidFill>
                  <a:srgbClr val="FF6600"/>
                </a:solidFill>
                <a:latin typeface="Arial" pitchFamily="34" charset="0"/>
                <a:cs typeface="Arial" pitchFamily="34" charset="0"/>
              </a:rPr>
              <a:t>grade</a:t>
            </a:r>
            <a:r>
              <a:rPr lang="en-US" altLang="en-US" sz="2800" dirty="0">
                <a:solidFill>
                  <a:srgbClr val="002060"/>
                </a:solidFill>
                <a:latin typeface="Arial" pitchFamily="34" charset="0"/>
                <a:cs typeface="Arial" pitchFamily="34" charset="0"/>
              </a:rPr>
              <a:t> and curve </a:t>
            </a:r>
            <a:r>
              <a:rPr lang="en-US" altLang="en-US" sz="2800" dirty="0">
                <a:solidFill>
                  <a:srgbClr val="FF6600"/>
                </a:solidFill>
                <a:latin typeface="Arial" pitchFamily="34" charset="0"/>
                <a:cs typeface="Arial" pitchFamily="34" charset="0"/>
              </a:rPr>
              <a:t>radius</a:t>
            </a:r>
            <a:endParaRPr lang="en-CA" altLang="en-US" sz="2800" dirty="0">
              <a:solidFill>
                <a:srgbClr val="FF6600"/>
              </a:solidFill>
              <a:latin typeface="Arial" pitchFamily="34" charset="0"/>
              <a:cs typeface="Arial" pitchFamily="34" charset="0"/>
            </a:endParaRPr>
          </a:p>
        </p:txBody>
      </p:sp>
      <p:pic>
        <p:nvPicPr>
          <p:cNvPr id="7" name="Picture 10"/>
          <p:cNvPicPr>
            <a:picLocks noChangeAspect="1"/>
          </p:cNvPicPr>
          <p:nvPr/>
        </p:nvPicPr>
        <p:blipFill>
          <a:blip r:embed="rId3">
            <a:extLst>
              <a:ext uri="{28A0092B-C50C-407E-A947-70E740481C1C}">
                <a14:useLocalDpi xmlns:a14="http://schemas.microsoft.com/office/drawing/2010/main" val="0"/>
              </a:ext>
            </a:extLst>
          </a:blip>
          <a:srcRect b="12988"/>
          <a:stretch>
            <a:fillRect/>
          </a:stretch>
        </p:blipFill>
        <p:spPr bwMode="auto">
          <a:xfrm>
            <a:off x="5132388" y="1960563"/>
            <a:ext cx="3554412" cy="253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4</a:t>
            </a:fld>
            <a:endParaRPr lang="en-US" dirty="0"/>
          </a:p>
        </p:txBody>
      </p:sp>
    </p:spTree>
    <p:extLst>
      <p:ext uri="{BB962C8B-B14F-4D97-AF65-F5344CB8AC3E}">
        <p14:creationId xmlns:p14="http://schemas.microsoft.com/office/powerpoint/2010/main" val="32469218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Whereas</a:t>
            </a:r>
            <a:endParaRPr lang="en-CA" dirty="0"/>
          </a:p>
        </p:txBody>
      </p:sp>
      <p:sp>
        <p:nvSpPr>
          <p:cNvPr id="6" name="TextBox 4"/>
          <p:cNvSpPr txBox="1">
            <a:spLocks noChangeArrowheads="1"/>
          </p:cNvSpPr>
          <p:nvPr/>
        </p:nvSpPr>
        <p:spPr bwMode="auto">
          <a:xfrm>
            <a:off x="1181100" y="1608138"/>
            <a:ext cx="66294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ctr"/>
            <a:r>
              <a:rPr lang="en-US" altLang="en-US" sz="2800" dirty="0">
                <a:solidFill>
                  <a:srgbClr val="002060"/>
                </a:solidFill>
                <a:latin typeface="Arial" pitchFamily="34" charset="0"/>
                <a:cs typeface="Arial" pitchFamily="34" charset="0"/>
              </a:rPr>
              <a:t>The California method only takes the slight difference in length between both into account.</a:t>
            </a:r>
            <a:endParaRPr lang="en-CA" altLang="en-US" sz="2800" dirty="0">
              <a:solidFill>
                <a:srgbClr val="002060"/>
              </a:solidFill>
              <a:latin typeface="Arial" pitchFamily="34" charset="0"/>
              <a:cs typeface="Arial" pitchFamily="34" charset="0"/>
            </a:endParaRPr>
          </a:p>
        </p:txBody>
      </p:sp>
      <p:sp>
        <p:nvSpPr>
          <p:cNvPr id="7" name="TextBox 7"/>
          <p:cNvSpPr txBox="1">
            <a:spLocks noChangeArrowheads="1"/>
          </p:cNvSpPr>
          <p:nvPr/>
        </p:nvSpPr>
        <p:spPr bwMode="auto">
          <a:xfrm>
            <a:off x="762000" y="3278188"/>
            <a:ext cx="3124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r>
              <a:rPr lang="en-US" altLang="en-US">
                <a:solidFill>
                  <a:srgbClr val="002060"/>
                </a:solidFill>
                <a:latin typeface="Arial" pitchFamily="34" charset="0"/>
                <a:cs typeface="Arial" pitchFamily="34" charset="0"/>
              </a:rPr>
              <a:t>Alternative 1:</a:t>
            </a:r>
          </a:p>
          <a:p>
            <a:r>
              <a:rPr lang="en-US" altLang="en-US">
                <a:solidFill>
                  <a:srgbClr val="002060"/>
                </a:solidFill>
                <a:latin typeface="Arial" pitchFamily="34" charset="0"/>
                <a:cs typeface="Arial" pitchFamily="34" charset="0"/>
              </a:rPr>
              <a:t>942 + 1100 + 1100 = </a:t>
            </a:r>
            <a:r>
              <a:rPr lang="en-US" altLang="en-US">
                <a:solidFill>
                  <a:srgbClr val="F96A1B"/>
                </a:solidFill>
                <a:latin typeface="Arial" pitchFamily="34" charset="0"/>
                <a:cs typeface="Arial" pitchFamily="34" charset="0"/>
              </a:rPr>
              <a:t>3,142 m or 3.1 km</a:t>
            </a:r>
            <a:endParaRPr lang="en-CA" altLang="en-US">
              <a:solidFill>
                <a:srgbClr val="F96A1B"/>
              </a:solidFill>
              <a:latin typeface="Arial" pitchFamily="34" charset="0"/>
              <a:cs typeface="Arial" pitchFamily="34" charset="0"/>
            </a:endParaRPr>
          </a:p>
        </p:txBody>
      </p:sp>
      <p:sp>
        <p:nvSpPr>
          <p:cNvPr id="8" name="TextBox 8"/>
          <p:cNvSpPr txBox="1">
            <a:spLocks noChangeArrowheads="1"/>
          </p:cNvSpPr>
          <p:nvPr/>
        </p:nvSpPr>
        <p:spPr bwMode="auto">
          <a:xfrm>
            <a:off x="5029200" y="3352800"/>
            <a:ext cx="3505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itchFamily="18" charset="0"/>
              </a:defRPr>
            </a:lvl1pPr>
            <a:lvl2pPr marL="742950" indent="-285750">
              <a:defRPr kumimoji="1" sz="2400">
                <a:solidFill>
                  <a:schemeClr val="tx1"/>
                </a:solidFill>
                <a:latin typeface="Times New Roman" pitchFamily="18" charset="0"/>
              </a:defRPr>
            </a:lvl2pPr>
            <a:lvl3pPr marL="1143000" indent="-228600">
              <a:defRPr kumimoji="1" sz="2400">
                <a:solidFill>
                  <a:schemeClr val="tx1"/>
                </a:solidFill>
                <a:latin typeface="Times New Roman" pitchFamily="18" charset="0"/>
              </a:defRPr>
            </a:lvl3pPr>
            <a:lvl4pPr marL="1600200" indent="-228600">
              <a:defRPr kumimoji="1" sz="2400">
                <a:solidFill>
                  <a:schemeClr val="tx1"/>
                </a:solidFill>
                <a:latin typeface="Times New Roman" pitchFamily="18" charset="0"/>
              </a:defRPr>
            </a:lvl4pPr>
            <a:lvl5pPr marL="2057400" indent="-228600">
              <a:defRPr kumimoji="1" sz="2400">
                <a:solidFill>
                  <a:schemeClr val="tx1"/>
                </a:solidFill>
                <a:latin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defRPr>
            </a:lvl9pPr>
          </a:lstStyle>
          <a:p>
            <a:pPr algn="r"/>
            <a:r>
              <a:rPr lang="en-US" altLang="en-US" dirty="0">
                <a:solidFill>
                  <a:srgbClr val="002060"/>
                </a:solidFill>
                <a:latin typeface="Arial" pitchFamily="34" charset="0"/>
                <a:cs typeface="Arial" pitchFamily="34" charset="0"/>
              </a:rPr>
              <a:t>Alternative </a:t>
            </a:r>
            <a:r>
              <a:rPr lang="en-US" altLang="en-US" dirty="0" smtClean="0">
                <a:solidFill>
                  <a:srgbClr val="002060"/>
                </a:solidFill>
                <a:latin typeface="Arial" pitchFamily="34" charset="0"/>
                <a:cs typeface="Arial" pitchFamily="34" charset="0"/>
              </a:rPr>
              <a:t>3:</a:t>
            </a:r>
            <a:endParaRPr lang="en-US" altLang="en-US" dirty="0">
              <a:solidFill>
                <a:srgbClr val="002060"/>
              </a:solidFill>
              <a:latin typeface="Arial" pitchFamily="34" charset="0"/>
              <a:cs typeface="Arial" pitchFamily="34" charset="0"/>
            </a:endParaRPr>
          </a:p>
          <a:p>
            <a:pPr algn="r"/>
            <a:r>
              <a:rPr lang="en-US" altLang="en-US" dirty="0">
                <a:solidFill>
                  <a:srgbClr val="002060"/>
                </a:solidFill>
                <a:latin typeface="Arial" pitchFamily="34" charset="0"/>
                <a:cs typeface="Arial" pitchFamily="34" charset="0"/>
              </a:rPr>
              <a:t>1885 + 500 + 500 = </a:t>
            </a:r>
            <a:r>
              <a:rPr lang="en-US" altLang="en-US" dirty="0">
                <a:solidFill>
                  <a:srgbClr val="F96A1B"/>
                </a:solidFill>
                <a:latin typeface="Arial" pitchFamily="34" charset="0"/>
                <a:cs typeface="Arial" pitchFamily="34" charset="0"/>
              </a:rPr>
              <a:t>2,885 m or 2.9 km </a:t>
            </a:r>
            <a:endParaRPr lang="en-CA" altLang="en-US" dirty="0">
              <a:solidFill>
                <a:srgbClr val="F96A1B"/>
              </a:solidFill>
              <a:latin typeface="Arial" pitchFamily="34" charset="0"/>
              <a:cs typeface="Arial" pitchFamily="34" charset="0"/>
            </a:endParaRPr>
          </a:p>
        </p:txBody>
      </p:sp>
      <p:sp>
        <p:nvSpPr>
          <p:cNvPr id="9" name="TextBox 8"/>
          <p:cNvSpPr txBox="1"/>
          <p:nvPr/>
        </p:nvSpPr>
        <p:spPr>
          <a:xfrm>
            <a:off x="2895600" y="4953000"/>
            <a:ext cx="3276600" cy="523875"/>
          </a:xfrm>
          <a:prstGeom prst="rect">
            <a:avLst/>
          </a:prstGeom>
          <a:noFill/>
        </p:spPr>
        <p:txBody>
          <a:bodyPr>
            <a:spAutoFit/>
          </a:bodyPr>
          <a:lstStyle/>
          <a:p>
            <a:pPr algn="ctr">
              <a:defRPr/>
            </a:pPr>
            <a:r>
              <a:rPr lang="en-US" sz="2800" b="1" dirty="0">
                <a:solidFill>
                  <a:srgbClr val="FF6600"/>
                </a:solidFill>
                <a:latin typeface="+mn-lt"/>
              </a:rPr>
              <a:t>257 m difference</a:t>
            </a:r>
            <a:endParaRPr lang="en-CA" sz="2800" b="1" dirty="0">
              <a:solidFill>
                <a:srgbClr val="FF6600"/>
              </a:solidFill>
              <a:latin typeface="+mn-lt"/>
            </a:endParaRPr>
          </a:p>
        </p:txBody>
      </p:sp>
      <p:sp>
        <p:nvSpPr>
          <p:cNvPr id="10"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5</a:t>
            </a:fld>
            <a:endParaRPr lang="en-US" dirty="0"/>
          </a:p>
        </p:txBody>
      </p:sp>
    </p:spTree>
    <p:extLst>
      <p:ext uri="{BB962C8B-B14F-4D97-AF65-F5344CB8AC3E}">
        <p14:creationId xmlns:p14="http://schemas.microsoft.com/office/powerpoint/2010/main" val="24418543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Project Information</a:t>
            </a:r>
            <a:endParaRPr lang="en-CA" dirty="0"/>
          </a:p>
        </p:txBody>
      </p:sp>
      <p:sp>
        <p:nvSpPr>
          <p:cNvPr id="6" name="Content Placeholder 2"/>
          <p:cNvSpPr>
            <a:spLocks noGrp="1"/>
          </p:cNvSpPr>
          <p:nvPr>
            <p:ph idx="1"/>
          </p:nvPr>
        </p:nvSpPr>
        <p:spPr>
          <a:xfrm>
            <a:off x="457200" y="1524000"/>
            <a:ext cx="8153400" cy="4114800"/>
          </a:xfrm>
        </p:spPr>
        <p:txBody>
          <a:bodyPr/>
          <a:lstStyle/>
          <a:p>
            <a:pPr eaLnBrk="1" hangingPunct="1">
              <a:buClr>
                <a:srgbClr val="FF6600"/>
              </a:buClr>
              <a:defRPr/>
            </a:pPr>
            <a:r>
              <a:rPr kumimoji="1" lang="en-US" altLang="en-US" sz="2200" kern="1200" dirty="0" smtClean="0">
                <a:solidFill>
                  <a:srgbClr val="FF6600"/>
                </a:solidFill>
                <a:cs typeface="Arial" pitchFamily="34" charset="0"/>
              </a:rPr>
              <a:t>2-lane</a:t>
            </a:r>
            <a:r>
              <a:rPr kumimoji="1" lang="en-US" altLang="en-US" sz="2200" kern="1200" dirty="0">
                <a:solidFill>
                  <a:srgbClr val="FF6600"/>
                </a:solidFill>
                <a:cs typeface="Arial" pitchFamily="34" charset="0"/>
              </a:rPr>
              <a:t>, undivided </a:t>
            </a:r>
            <a:r>
              <a:rPr lang="en-US" altLang="en-US" sz="2200" dirty="0" smtClean="0">
                <a:solidFill>
                  <a:srgbClr val="002060"/>
                </a:solidFill>
              </a:rPr>
              <a:t>7.4m </a:t>
            </a:r>
            <a:r>
              <a:rPr lang="en-US" altLang="en-US" sz="2200" dirty="0">
                <a:solidFill>
                  <a:srgbClr val="002060"/>
                </a:solidFill>
              </a:rPr>
              <a:t>wide </a:t>
            </a:r>
            <a:r>
              <a:rPr lang="en-US" altLang="en-US" sz="2200" dirty="0" smtClean="0">
                <a:solidFill>
                  <a:srgbClr val="002060"/>
                </a:solidFill>
              </a:rPr>
              <a:t>paved highway in rural setting</a:t>
            </a:r>
          </a:p>
          <a:p>
            <a:pPr eaLnBrk="1" hangingPunct="1">
              <a:buClr>
                <a:srgbClr val="FF6600"/>
              </a:buClr>
              <a:defRPr/>
            </a:pPr>
            <a:r>
              <a:rPr lang="en-US" altLang="en-US" sz="2200" dirty="0" smtClean="0">
                <a:solidFill>
                  <a:srgbClr val="002060"/>
                </a:solidFill>
              </a:rPr>
              <a:t>Posted and running speed is </a:t>
            </a:r>
            <a:r>
              <a:rPr kumimoji="1" lang="en-US" altLang="en-US" sz="2200" kern="1200" dirty="0">
                <a:solidFill>
                  <a:srgbClr val="FF6600"/>
                </a:solidFill>
                <a:cs typeface="Arial" pitchFamily="34" charset="0"/>
              </a:rPr>
              <a:t>100</a:t>
            </a:r>
            <a:r>
              <a:rPr lang="en-US" altLang="en-US" sz="2200" dirty="0" smtClean="0">
                <a:solidFill>
                  <a:srgbClr val="002060"/>
                </a:solidFill>
              </a:rPr>
              <a:t> km/h</a:t>
            </a:r>
          </a:p>
          <a:p>
            <a:pPr eaLnBrk="1" hangingPunct="1">
              <a:buClr>
                <a:srgbClr val="FF6600"/>
              </a:buClr>
              <a:defRPr/>
            </a:pPr>
            <a:r>
              <a:rPr lang="en-US" altLang="en-US" sz="2200" dirty="0" smtClean="0">
                <a:solidFill>
                  <a:srgbClr val="002060"/>
                </a:solidFill>
              </a:rPr>
              <a:t>The road cost $2,000,000 to build originally in 2001.</a:t>
            </a:r>
          </a:p>
          <a:p>
            <a:pPr eaLnBrk="1" hangingPunct="1">
              <a:buClr>
                <a:srgbClr val="FF6600"/>
              </a:buClr>
              <a:defRPr/>
            </a:pPr>
            <a:r>
              <a:rPr lang="en-US" altLang="en-US" sz="2200" dirty="0" smtClean="0">
                <a:solidFill>
                  <a:srgbClr val="002060"/>
                </a:solidFill>
              </a:rPr>
              <a:t>Alt 2 costs estimated at </a:t>
            </a:r>
            <a:r>
              <a:rPr kumimoji="1" lang="en-US" altLang="en-US" sz="2200" kern="1200" dirty="0">
                <a:solidFill>
                  <a:srgbClr val="FF6600"/>
                </a:solidFill>
                <a:cs typeface="Arial" pitchFamily="34" charset="0"/>
              </a:rPr>
              <a:t>$3M </a:t>
            </a:r>
            <a:r>
              <a:rPr lang="en-US" altLang="en-US" sz="2200" dirty="0" smtClean="0">
                <a:solidFill>
                  <a:srgbClr val="002060"/>
                </a:solidFill>
              </a:rPr>
              <a:t>for construction, </a:t>
            </a:r>
            <a:r>
              <a:rPr kumimoji="1" lang="en-US" altLang="en-US" sz="2200" kern="1200" dirty="0">
                <a:solidFill>
                  <a:srgbClr val="FF6600"/>
                </a:solidFill>
                <a:cs typeface="Arial" pitchFamily="34" charset="0"/>
              </a:rPr>
              <a:t>$5M </a:t>
            </a:r>
            <a:r>
              <a:rPr lang="en-US" altLang="en-US" sz="2200" dirty="0" smtClean="0">
                <a:solidFill>
                  <a:srgbClr val="002060"/>
                </a:solidFill>
              </a:rPr>
              <a:t>for land</a:t>
            </a:r>
          </a:p>
          <a:p>
            <a:pPr eaLnBrk="1" hangingPunct="1">
              <a:buClr>
                <a:srgbClr val="FF6600"/>
              </a:buClr>
              <a:defRPr/>
            </a:pPr>
            <a:r>
              <a:rPr lang="en-US" altLang="en-US" sz="2200" dirty="0" smtClean="0">
                <a:solidFill>
                  <a:srgbClr val="002060"/>
                </a:solidFill>
              </a:rPr>
              <a:t>Alt 3 costs estimated at </a:t>
            </a:r>
            <a:r>
              <a:rPr kumimoji="1" lang="en-US" altLang="en-US" sz="2200" kern="1200" dirty="0" smtClean="0">
                <a:solidFill>
                  <a:srgbClr val="FF6600"/>
                </a:solidFill>
                <a:cs typeface="Arial" pitchFamily="34" charset="0"/>
              </a:rPr>
              <a:t>$3M </a:t>
            </a:r>
            <a:r>
              <a:rPr lang="en-US" altLang="en-US" sz="2200" dirty="0" smtClean="0">
                <a:solidFill>
                  <a:srgbClr val="002060"/>
                </a:solidFill>
              </a:rPr>
              <a:t>for construction, </a:t>
            </a:r>
            <a:r>
              <a:rPr kumimoji="1" lang="en-US" altLang="en-US" sz="2200" kern="1200" dirty="0" smtClean="0">
                <a:solidFill>
                  <a:srgbClr val="FF6600"/>
                </a:solidFill>
                <a:cs typeface="Arial" pitchFamily="34" charset="0"/>
              </a:rPr>
              <a:t>$6M </a:t>
            </a:r>
            <a:r>
              <a:rPr lang="en-US" altLang="en-US" sz="2200" dirty="0" smtClean="0">
                <a:solidFill>
                  <a:srgbClr val="002060"/>
                </a:solidFill>
              </a:rPr>
              <a:t>for land</a:t>
            </a:r>
          </a:p>
          <a:p>
            <a:pPr eaLnBrk="1" hangingPunct="1">
              <a:buClr>
                <a:srgbClr val="FF6600"/>
              </a:buClr>
              <a:defRPr/>
            </a:pPr>
            <a:r>
              <a:rPr lang="en-US" altLang="en-US" sz="2200" dirty="0" smtClean="0">
                <a:solidFill>
                  <a:srgbClr val="002060"/>
                </a:solidFill>
              </a:rPr>
              <a:t>For Alternatives 2 and 3, engineering and land costs are incurred in </a:t>
            </a:r>
            <a:r>
              <a:rPr kumimoji="1" lang="en-US" altLang="en-US" sz="2200" kern="1200" dirty="0" smtClean="0">
                <a:solidFill>
                  <a:srgbClr val="FF6600"/>
                </a:solidFill>
                <a:cs typeface="Arial" pitchFamily="34" charset="0"/>
              </a:rPr>
              <a:t>2018</a:t>
            </a:r>
            <a:r>
              <a:rPr lang="en-US" altLang="en-US" sz="2200" dirty="0" smtClean="0">
                <a:solidFill>
                  <a:srgbClr val="002060"/>
                </a:solidFill>
              </a:rPr>
              <a:t> and construction costs are incurred in </a:t>
            </a:r>
            <a:r>
              <a:rPr kumimoji="1" lang="en-US" altLang="en-US" sz="2200" kern="1200" dirty="0" smtClean="0">
                <a:solidFill>
                  <a:srgbClr val="FF6600"/>
                </a:solidFill>
                <a:cs typeface="Arial" pitchFamily="34" charset="0"/>
              </a:rPr>
              <a:t>2019</a:t>
            </a:r>
            <a:endParaRPr kumimoji="1" lang="en-US" altLang="en-US" sz="2200" kern="1200" dirty="0">
              <a:solidFill>
                <a:srgbClr val="FF6600"/>
              </a:solidFill>
              <a:cs typeface="Arial" pitchFamily="34" charset="0"/>
            </a:endParaRPr>
          </a:p>
          <a:p>
            <a:pPr eaLnBrk="1" hangingPunct="1">
              <a:buClr>
                <a:srgbClr val="FF6600"/>
              </a:buClr>
              <a:defRPr/>
            </a:pPr>
            <a:r>
              <a:rPr lang="en-US" altLang="en-US" sz="2200" dirty="0" smtClean="0">
                <a:solidFill>
                  <a:srgbClr val="002060"/>
                </a:solidFill>
              </a:rPr>
              <a:t>Engineering costs are </a:t>
            </a:r>
            <a:r>
              <a:rPr kumimoji="1" lang="en-US" altLang="en-US" sz="2200" kern="1200" dirty="0">
                <a:solidFill>
                  <a:srgbClr val="FF6600"/>
                </a:solidFill>
                <a:cs typeface="Arial" pitchFamily="34" charset="0"/>
              </a:rPr>
              <a:t>10% </a:t>
            </a:r>
            <a:r>
              <a:rPr lang="en-US" altLang="en-US" sz="2200" dirty="0" smtClean="0">
                <a:solidFill>
                  <a:srgbClr val="002060"/>
                </a:solidFill>
              </a:rPr>
              <a:t>of construction costs</a:t>
            </a:r>
          </a:p>
          <a:p>
            <a:pPr eaLnBrk="1" hangingPunct="1">
              <a:buClr>
                <a:srgbClr val="FF6600"/>
              </a:buClr>
              <a:defRPr/>
            </a:pPr>
            <a:r>
              <a:rPr lang="en-US" altLang="en-US" sz="2200" dirty="0" smtClean="0">
                <a:solidFill>
                  <a:srgbClr val="002060"/>
                </a:solidFill>
              </a:rPr>
              <a:t>AADT at year 0 (base year) is </a:t>
            </a:r>
            <a:r>
              <a:rPr lang="en-US" altLang="en-US" sz="2200" dirty="0">
                <a:solidFill>
                  <a:srgbClr val="FF6600"/>
                </a:solidFill>
              </a:rPr>
              <a:t>2</a:t>
            </a:r>
            <a:r>
              <a:rPr lang="en-US" altLang="en-US" sz="2200" dirty="0" smtClean="0">
                <a:solidFill>
                  <a:srgbClr val="FF6600"/>
                </a:solidFill>
              </a:rPr>
              <a:t>,000</a:t>
            </a:r>
            <a:r>
              <a:rPr lang="en-US" altLang="en-US" sz="2200" dirty="0" smtClean="0">
                <a:solidFill>
                  <a:srgbClr val="002060"/>
                </a:solidFill>
              </a:rPr>
              <a:t> </a:t>
            </a:r>
          </a:p>
          <a:p>
            <a:pPr eaLnBrk="1" hangingPunct="1">
              <a:buClr>
                <a:srgbClr val="FF6600"/>
              </a:buClr>
              <a:defRPr/>
            </a:pPr>
            <a:r>
              <a:rPr lang="en-US" altLang="en-US" sz="2200" dirty="0" smtClean="0">
                <a:solidFill>
                  <a:srgbClr val="002060"/>
                </a:solidFill>
              </a:rPr>
              <a:t>Traffic growth rate is </a:t>
            </a:r>
            <a:r>
              <a:rPr kumimoji="1" lang="en-US" altLang="en-US" sz="2200" kern="1200" dirty="0">
                <a:solidFill>
                  <a:srgbClr val="FF6600"/>
                </a:solidFill>
                <a:cs typeface="Arial" pitchFamily="34" charset="0"/>
              </a:rPr>
              <a:t>3%, </a:t>
            </a:r>
            <a:r>
              <a:rPr lang="en-US" altLang="en-US" sz="2200" dirty="0" smtClean="0">
                <a:solidFill>
                  <a:srgbClr val="002060"/>
                </a:solidFill>
              </a:rPr>
              <a:t>linearly </a:t>
            </a:r>
          </a:p>
        </p:txBody>
      </p:sp>
      <p:sp>
        <p:nvSpPr>
          <p:cNvPr id="7"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6</a:t>
            </a:fld>
            <a:endParaRPr lang="en-US" dirty="0"/>
          </a:p>
        </p:txBody>
      </p:sp>
    </p:spTree>
    <p:extLst>
      <p:ext uri="{BB962C8B-B14F-4D97-AF65-F5344CB8AC3E}">
        <p14:creationId xmlns:p14="http://schemas.microsoft.com/office/powerpoint/2010/main" val="1432512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dirty="0" smtClean="0"/>
              <a:t>Define </a:t>
            </a:r>
            <a:r>
              <a:rPr lang="en-US" altLang="en-US" dirty="0"/>
              <a:t>your </a:t>
            </a:r>
            <a:r>
              <a:rPr lang="en-US" altLang="en-US" dirty="0" smtClean="0"/>
              <a:t>project</a:t>
            </a:r>
            <a:endParaRPr lang="en-CA" dirty="0"/>
          </a:p>
        </p:txBody>
      </p:sp>
      <p:sp>
        <p:nvSpPr>
          <p:cNvPr id="5" name="Content Placeholder 2"/>
          <p:cNvSpPr>
            <a:spLocks noGrp="1"/>
          </p:cNvSpPr>
          <p:nvPr>
            <p:ph idx="1"/>
          </p:nvPr>
        </p:nvSpPr>
        <p:spPr>
          <a:xfrm>
            <a:off x="685800" y="1677988"/>
            <a:ext cx="7521575" cy="3884612"/>
          </a:xfrm>
        </p:spPr>
        <p:txBody>
          <a:bodyPr/>
          <a:lstStyle/>
          <a:p>
            <a:pPr marL="0" indent="0" eaLnBrk="1" hangingPunct="1">
              <a:buClr>
                <a:schemeClr val="accent2"/>
              </a:buClr>
              <a:buFontTx/>
              <a:buNone/>
              <a:defRPr/>
            </a:pPr>
            <a:r>
              <a:rPr lang="en-US" dirty="0">
                <a:solidFill>
                  <a:srgbClr val="002060"/>
                </a:solidFill>
              </a:rPr>
              <a:t>1. </a:t>
            </a:r>
            <a:r>
              <a:rPr lang="en-US" sz="2400" dirty="0" smtClean="0">
                <a:solidFill>
                  <a:srgbClr val="002060"/>
                </a:solidFill>
              </a:rPr>
              <a:t>Go to </a:t>
            </a:r>
            <a:r>
              <a:rPr lang="en-US" sz="2400" dirty="0" err="1" smtClean="0">
                <a:solidFill>
                  <a:srgbClr val="002060"/>
                </a:solidFill>
              </a:rPr>
              <a:t>ProjectDefn</a:t>
            </a:r>
            <a:r>
              <a:rPr lang="en-US" sz="2400" dirty="0" smtClean="0">
                <a:solidFill>
                  <a:srgbClr val="002060"/>
                </a:solidFill>
              </a:rPr>
              <a:t> tab.</a:t>
            </a:r>
          </a:p>
          <a:p>
            <a:pPr eaLnBrk="1" hangingPunct="1">
              <a:buClr>
                <a:schemeClr val="accent2"/>
              </a:buClr>
              <a:buFont typeface="Arial" pitchFamily="34" charset="0"/>
              <a:buChar char="•"/>
              <a:defRPr/>
            </a:pPr>
            <a:endParaRPr lang="en-US" sz="2400" dirty="0">
              <a:solidFill>
                <a:srgbClr val="002060"/>
              </a:solidFill>
            </a:endParaRPr>
          </a:p>
          <a:p>
            <a:pPr marL="0" indent="0" eaLnBrk="1" hangingPunct="1">
              <a:buClr>
                <a:schemeClr val="accent2"/>
              </a:buClr>
              <a:defRPr/>
            </a:pPr>
            <a:endParaRPr lang="en-US" sz="2400" dirty="0" smtClean="0">
              <a:solidFill>
                <a:srgbClr val="002060"/>
              </a:solidFill>
            </a:endParaRPr>
          </a:p>
          <a:p>
            <a:pPr marL="0" indent="0" eaLnBrk="1" hangingPunct="1">
              <a:buClr>
                <a:schemeClr val="accent2"/>
              </a:buClr>
              <a:buFontTx/>
              <a:buNone/>
              <a:defRPr/>
            </a:pPr>
            <a:r>
              <a:rPr lang="en-US" dirty="0">
                <a:solidFill>
                  <a:srgbClr val="002060"/>
                </a:solidFill>
              </a:rPr>
              <a:t>2. </a:t>
            </a:r>
            <a:r>
              <a:rPr lang="en-US" sz="2400" dirty="0" smtClean="0">
                <a:solidFill>
                  <a:srgbClr val="002060"/>
                </a:solidFill>
              </a:rPr>
              <a:t>Click in the Vehicle Running Cost to select method: </a:t>
            </a:r>
            <a:r>
              <a:rPr kumimoji="1" lang="en-US" sz="2400" kern="1200" dirty="0">
                <a:solidFill>
                  <a:srgbClr val="F96A1B"/>
                </a:solidFill>
                <a:cs typeface="Arial" pitchFamily="34" charset="0"/>
              </a:rPr>
              <a:t>California</a:t>
            </a:r>
            <a:r>
              <a:rPr lang="en-US" sz="2400" dirty="0" smtClean="0">
                <a:solidFill>
                  <a:srgbClr val="002060"/>
                </a:solidFill>
              </a:rPr>
              <a:t> (Fuel &amp; Non-Fuel Costs), which is default, or </a:t>
            </a:r>
            <a:r>
              <a:rPr kumimoji="1" lang="en-US" sz="2400" kern="1200" dirty="0">
                <a:solidFill>
                  <a:srgbClr val="F96A1B"/>
                </a:solidFill>
                <a:cs typeface="Arial" pitchFamily="34" charset="0"/>
              </a:rPr>
              <a:t>Texas</a:t>
            </a:r>
            <a:r>
              <a:rPr lang="en-US" sz="2400" dirty="0" smtClean="0">
                <a:solidFill>
                  <a:srgbClr val="002060"/>
                </a:solidFill>
              </a:rPr>
              <a:t> (Curvature &amp; Gradient).</a:t>
            </a:r>
          </a:p>
          <a:p>
            <a:pPr eaLnBrk="1" hangingPunct="1">
              <a:buClr>
                <a:schemeClr val="accent2"/>
              </a:buClr>
              <a:buFont typeface="Arial" pitchFamily="34" charset="0"/>
              <a:buChar char="•"/>
              <a:defRPr/>
            </a:pPr>
            <a:endParaRPr lang="en-CA" sz="2400" dirty="0">
              <a:solidFill>
                <a:srgbClr val="002060"/>
              </a:solidFill>
            </a:endParaRP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l="5122" t="96321" r="28032" b="1871"/>
          <a:stretch>
            <a:fillRect/>
          </a:stretch>
        </p:blipFill>
        <p:spPr bwMode="auto">
          <a:xfrm>
            <a:off x="695325" y="2209800"/>
            <a:ext cx="7512050" cy="315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7"/>
          <p:cNvSpPr/>
          <p:nvPr/>
        </p:nvSpPr>
        <p:spPr>
          <a:xfrm>
            <a:off x="1219200" y="2133600"/>
            <a:ext cx="914400" cy="35486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pic>
        <p:nvPicPr>
          <p:cNvPr id="9" name="Picture 6"/>
          <p:cNvPicPr>
            <a:picLocks noChangeAspect="1" noChangeArrowheads="1"/>
          </p:cNvPicPr>
          <p:nvPr/>
        </p:nvPicPr>
        <p:blipFill>
          <a:blip r:embed="rId4">
            <a:extLst>
              <a:ext uri="{28A0092B-C50C-407E-A947-70E740481C1C}">
                <a14:useLocalDpi xmlns:a14="http://schemas.microsoft.com/office/drawing/2010/main" val="0"/>
              </a:ext>
            </a:extLst>
          </a:blip>
          <a:srcRect l="2066" t="31143" r="20667" b="60103"/>
          <a:stretch>
            <a:fillRect/>
          </a:stretch>
        </p:blipFill>
        <p:spPr bwMode="auto">
          <a:xfrm>
            <a:off x="695325" y="4356099"/>
            <a:ext cx="7512050" cy="730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7</a:t>
            </a:fld>
            <a:endParaRPr lang="en-US" dirty="0"/>
          </a:p>
        </p:txBody>
      </p:sp>
    </p:spTree>
    <p:extLst>
      <p:ext uri="{BB962C8B-B14F-4D97-AF65-F5344CB8AC3E}">
        <p14:creationId xmlns:p14="http://schemas.microsoft.com/office/powerpoint/2010/main" val="40913359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bwMode="auto">
          <a:xfrm>
            <a:off x="457200" y="457200"/>
            <a:ext cx="8229600" cy="5105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defTabSz="912813">
              <a:spcBef>
                <a:spcPct val="20000"/>
              </a:spcBef>
              <a:buChar char="•"/>
              <a:defRPr sz="2000">
                <a:solidFill>
                  <a:srgbClr val="005072"/>
                </a:solidFill>
                <a:latin typeface="Arial" pitchFamily="34" charset="0"/>
              </a:defRPr>
            </a:lvl1pPr>
            <a:lvl2pPr marL="173038" indent="-173038" defTabSz="912813">
              <a:spcBef>
                <a:spcPct val="20000"/>
              </a:spcBef>
              <a:buChar char="–"/>
              <a:defRPr>
                <a:solidFill>
                  <a:srgbClr val="00AAD2"/>
                </a:solidFill>
                <a:latin typeface="Arial" pitchFamily="34" charset="0"/>
              </a:defRPr>
            </a:lvl2pPr>
            <a:lvl3pPr marL="401638" indent="-163513" defTabSz="912813">
              <a:spcBef>
                <a:spcPct val="20000"/>
              </a:spcBef>
              <a:buChar char="•"/>
              <a:defRPr>
                <a:solidFill>
                  <a:srgbClr val="00AAD2"/>
                </a:solidFill>
                <a:latin typeface="Arial" pitchFamily="34" charset="0"/>
              </a:defRPr>
            </a:lvl3pPr>
            <a:lvl4pPr marL="630238" indent="-163513" defTabSz="912813">
              <a:spcBef>
                <a:spcPct val="20000"/>
              </a:spcBef>
              <a:buChar char="–"/>
              <a:defRPr>
                <a:solidFill>
                  <a:srgbClr val="00AAD2"/>
                </a:solidFill>
                <a:latin typeface="Arial" pitchFamily="34" charset="0"/>
              </a:defRPr>
            </a:lvl4pPr>
            <a:lvl5pPr marL="858838" indent="-173038" defTabSz="912813">
              <a:spcBef>
                <a:spcPct val="20000"/>
              </a:spcBef>
              <a:buChar char="»"/>
              <a:defRPr>
                <a:solidFill>
                  <a:srgbClr val="00AAD2"/>
                </a:solidFill>
                <a:latin typeface="Arial" pitchFamily="34" charset="0"/>
              </a:defRPr>
            </a:lvl5pPr>
            <a:lvl6pPr marL="1316038" indent="-173038" defTabSz="912813" eaLnBrk="0" fontAlgn="base" hangingPunct="0">
              <a:spcBef>
                <a:spcPct val="20000"/>
              </a:spcBef>
              <a:spcAft>
                <a:spcPct val="0"/>
              </a:spcAft>
              <a:buChar char="»"/>
              <a:defRPr>
                <a:solidFill>
                  <a:srgbClr val="00AAD2"/>
                </a:solidFill>
                <a:latin typeface="Arial" pitchFamily="34" charset="0"/>
              </a:defRPr>
            </a:lvl6pPr>
            <a:lvl7pPr marL="1773238" indent="-173038" defTabSz="912813" eaLnBrk="0" fontAlgn="base" hangingPunct="0">
              <a:spcBef>
                <a:spcPct val="20000"/>
              </a:spcBef>
              <a:spcAft>
                <a:spcPct val="0"/>
              </a:spcAft>
              <a:buChar char="»"/>
              <a:defRPr>
                <a:solidFill>
                  <a:srgbClr val="00AAD2"/>
                </a:solidFill>
                <a:latin typeface="Arial" pitchFamily="34" charset="0"/>
              </a:defRPr>
            </a:lvl7pPr>
            <a:lvl8pPr marL="2230438" indent="-173038" defTabSz="912813" eaLnBrk="0" fontAlgn="base" hangingPunct="0">
              <a:spcBef>
                <a:spcPct val="20000"/>
              </a:spcBef>
              <a:spcAft>
                <a:spcPct val="0"/>
              </a:spcAft>
              <a:buChar char="»"/>
              <a:defRPr>
                <a:solidFill>
                  <a:srgbClr val="00AAD2"/>
                </a:solidFill>
                <a:latin typeface="Arial" pitchFamily="34" charset="0"/>
              </a:defRPr>
            </a:lvl8pPr>
            <a:lvl9pPr marL="2687638" indent="-173038" defTabSz="912813" eaLnBrk="0" fontAlgn="base" hangingPunct="0">
              <a:spcBef>
                <a:spcPct val="20000"/>
              </a:spcBef>
              <a:spcAft>
                <a:spcPct val="0"/>
              </a:spcAft>
              <a:buChar char="»"/>
              <a:defRPr>
                <a:solidFill>
                  <a:srgbClr val="00AAD2"/>
                </a:solidFill>
                <a:latin typeface="Arial" pitchFamily="34" charset="0"/>
              </a:defRPr>
            </a:lvl9pPr>
          </a:lstStyle>
          <a:p>
            <a:pPr>
              <a:spcBef>
                <a:spcPts val="800"/>
              </a:spcBef>
              <a:buClr>
                <a:schemeClr val="accent2"/>
              </a:buClr>
              <a:buFontTx/>
              <a:buNone/>
            </a:pPr>
            <a:r>
              <a:rPr lang="en-US" altLang="en-US" sz="2400" dirty="0">
                <a:solidFill>
                  <a:srgbClr val="002060"/>
                </a:solidFill>
                <a:cs typeface="Arial" panose="020B0604020202020204" pitchFamily="34" charset="0"/>
              </a:rPr>
              <a:t>3. </a:t>
            </a:r>
            <a:r>
              <a:rPr kumimoji="0" lang="en-US" altLang="en-US" sz="2400" dirty="0">
                <a:solidFill>
                  <a:srgbClr val="002060"/>
                </a:solidFill>
              </a:rPr>
              <a:t>Enter a name for your project.</a:t>
            </a:r>
          </a:p>
          <a:p>
            <a:pPr>
              <a:spcBef>
                <a:spcPts val="800"/>
              </a:spcBef>
              <a:buClr>
                <a:schemeClr val="accent2"/>
              </a:buClr>
            </a:pPr>
            <a:endParaRPr kumimoji="0" lang="en-US" altLang="en-US" sz="2400" dirty="0">
              <a:solidFill>
                <a:srgbClr val="002060"/>
              </a:solidFill>
            </a:endParaRPr>
          </a:p>
          <a:p>
            <a:pPr>
              <a:spcBef>
                <a:spcPts val="800"/>
              </a:spcBef>
              <a:buClr>
                <a:schemeClr val="accent2"/>
              </a:buClr>
            </a:pPr>
            <a:endParaRPr kumimoji="0" lang="en-US" altLang="en-US" sz="2400" dirty="0">
              <a:solidFill>
                <a:srgbClr val="002060"/>
              </a:solidFill>
            </a:endParaRPr>
          </a:p>
          <a:p>
            <a:pPr>
              <a:spcBef>
                <a:spcPts val="800"/>
              </a:spcBef>
              <a:buClr>
                <a:schemeClr val="accent2"/>
              </a:buClr>
            </a:pPr>
            <a:endParaRPr kumimoji="0" lang="en-US" altLang="en-US" sz="2400" dirty="0">
              <a:solidFill>
                <a:srgbClr val="002060"/>
              </a:solidFill>
            </a:endParaRPr>
          </a:p>
          <a:p>
            <a:pPr>
              <a:spcBef>
                <a:spcPts val="800"/>
              </a:spcBef>
              <a:buClr>
                <a:schemeClr val="accent2"/>
              </a:buClr>
              <a:buFontTx/>
              <a:buNone/>
            </a:pPr>
            <a:r>
              <a:rPr lang="en-US" altLang="en-US" sz="2400" dirty="0">
                <a:solidFill>
                  <a:srgbClr val="002060"/>
                </a:solidFill>
                <a:cs typeface="Arial" panose="020B0604020202020204" pitchFamily="34" charset="0"/>
              </a:rPr>
              <a:t>4. </a:t>
            </a:r>
            <a:r>
              <a:rPr kumimoji="0" lang="en-US" altLang="en-US" sz="2400" dirty="0">
                <a:solidFill>
                  <a:srgbClr val="002060"/>
                </a:solidFill>
              </a:rPr>
              <a:t>Observe the remainder of the tab. Do you have </a:t>
            </a:r>
            <a:r>
              <a:rPr lang="en-US" altLang="en-US" sz="2400" dirty="0">
                <a:solidFill>
                  <a:srgbClr val="F96A1B"/>
                </a:solidFill>
                <a:cs typeface="Arial" pitchFamily="34" charset="0"/>
              </a:rPr>
              <a:t>project specific values</a:t>
            </a:r>
            <a:r>
              <a:rPr kumimoji="0" lang="en-US" altLang="en-US" sz="2400" dirty="0">
                <a:solidFill>
                  <a:srgbClr val="002060"/>
                </a:solidFill>
              </a:rPr>
              <a:t>?</a:t>
            </a:r>
            <a:endParaRPr kumimoji="0" lang="en-CA" altLang="en-US" sz="2400" dirty="0">
              <a:solidFill>
                <a:srgbClr val="002060"/>
              </a:solidFill>
            </a:endParaRPr>
          </a:p>
        </p:txBody>
      </p:sp>
      <p:pic>
        <p:nvPicPr>
          <p:cNvPr id="13" name="Picture 4"/>
          <p:cNvPicPr>
            <a:picLocks noChangeAspect="1" noChangeArrowheads="1"/>
          </p:cNvPicPr>
          <p:nvPr/>
        </p:nvPicPr>
        <p:blipFill>
          <a:blip r:embed="rId3">
            <a:extLst>
              <a:ext uri="{28A0092B-C50C-407E-A947-70E740481C1C}">
                <a14:useLocalDpi xmlns:a14="http://schemas.microsoft.com/office/drawing/2010/main" val="0"/>
              </a:ext>
            </a:extLst>
          </a:blip>
          <a:srcRect l="5817" t="41972" r="60638" b="52174"/>
          <a:stretch>
            <a:fillRect/>
          </a:stretch>
        </p:blipFill>
        <p:spPr bwMode="auto">
          <a:xfrm>
            <a:off x="609600" y="1057275"/>
            <a:ext cx="4876800"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p:cNvPicPr>
            <a:picLocks noChangeAspect="1" noChangeArrowheads="1"/>
          </p:cNvPicPr>
          <p:nvPr/>
        </p:nvPicPr>
        <p:blipFill>
          <a:blip r:embed="rId4">
            <a:extLst>
              <a:ext uri="{28A0092B-C50C-407E-A947-70E740481C1C}">
                <a14:useLocalDpi xmlns:a14="http://schemas.microsoft.com/office/drawing/2010/main" val="0"/>
              </a:ext>
            </a:extLst>
          </a:blip>
          <a:srcRect l="5486" t="47993" r="4482" b="25752"/>
          <a:stretch>
            <a:fillRect/>
          </a:stretch>
        </p:blipFill>
        <p:spPr bwMode="auto">
          <a:xfrm>
            <a:off x="609600" y="3429000"/>
            <a:ext cx="7696200" cy="196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itle 1"/>
          <p:cNvSpPr txBox="1">
            <a:spLocks/>
          </p:cNvSpPr>
          <p:nvPr/>
        </p:nvSpPr>
        <p:spPr>
          <a:xfrm>
            <a:off x="4876800" y="3656013"/>
            <a:ext cx="1600200" cy="1449387"/>
          </a:xfrm>
          <a:prstGeom prst="rect">
            <a:avLst/>
          </a:prstGeom>
        </p:spPr>
        <p:txBody>
          <a:bodyPr lIns="91435" tIns="45718" rIns="91435" bIns="45718" anchor="ctr"/>
          <a:lstStyle>
            <a:lvl1pPr algn="l" defTabSz="912813" rtl="0" eaLnBrk="0" fontAlgn="base" hangingPunct="0">
              <a:spcBef>
                <a:spcPct val="0"/>
              </a:spcBef>
              <a:spcAft>
                <a:spcPct val="0"/>
              </a:spcAft>
              <a:defRPr sz="2800" kern="1200" cap="all">
                <a:solidFill>
                  <a:schemeClr val="tx1"/>
                </a:solidFill>
                <a:latin typeface="+mj-lt"/>
                <a:ea typeface="+mj-ea"/>
                <a:cs typeface="+mj-cs"/>
              </a:defRPr>
            </a:lvl1pPr>
            <a:lvl2pPr algn="l" defTabSz="912813" rtl="0" eaLnBrk="0" fontAlgn="base" hangingPunct="0">
              <a:spcBef>
                <a:spcPct val="0"/>
              </a:spcBef>
              <a:spcAft>
                <a:spcPct val="0"/>
              </a:spcAft>
              <a:defRPr sz="2800">
                <a:solidFill>
                  <a:schemeClr val="tx1"/>
                </a:solidFill>
                <a:latin typeface="Franklin Gothic Medium" pitchFamily="34" charset="0"/>
              </a:defRPr>
            </a:lvl2pPr>
            <a:lvl3pPr algn="l" defTabSz="912813" rtl="0" eaLnBrk="0" fontAlgn="base" hangingPunct="0">
              <a:spcBef>
                <a:spcPct val="0"/>
              </a:spcBef>
              <a:spcAft>
                <a:spcPct val="0"/>
              </a:spcAft>
              <a:defRPr sz="2800">
                <a:solidFill>
                  <a:schemeClr val="tx1"/>
                </a:solidFill>
                <a:latin typeface="Franklin Gothic Medium" pitchFamily="34" charset="0"/>
              </a:defRPr>
            </a:lvl3pPr>
            <a:lvl4pPr algn="l" defTabSz="912813" rtl="0" eaLnBrk="0" fontAlgn="base" hangingPunct="0">
              <a:spcBef>
                <a:spcPct val="0"/>
              </a:spcBef>
              <a:spcAft>
                <a:spcPct val="0"/>
              </a:spcAft>
              <a:defRPr sz="2800">
                <a:solidFill>
                  <a:schemeClr val="tx1"/>
                </a:solidFill>
                <a:latin typeface="Franklin Gothic Medium" pitchFamily="34" charset="0"/>
              </a:defRPr>
            </a:lvl4pPr>
            <a:lvl5pPr algn="l" defTabSz="912813" rtl="0" eaLnBrk="0" fontAlgn="base" hangingPunct="0">
              <a:spcBef>
                <a:spcPct val="0"/>
              </a:spcBef>
              <a:spcAft>
                <a:spcPct val="0"/>
              </a:spcAft>
              <a:defRPr sz="2800">
                <a:solidFill>
                  <a:schemeClr val="tx1"/>
                </a:solidFill>
                <a:latin typeface="Franklin Gothic Medium" pitchFamily="34" charset="0"/>
              </a:defRPr>
            </a:lvl5pPr>
            <a:lvl6pPr marL="457200" algn="l" defTabSz="912813" rtl="0" fontAlgn="base">
              <a:spcBef>
                <a:spcPct val="0"/>
              </a:spcBef>
              <a:spcAft>
                <a:spcPct val="0"/>
              </a:spcAft>
              <a:defRPr sz="2800">
                <a:solidFill>
                  <a:schemeClr val="tx1"/>
                </a:solidFill>
                <a:latin typeface="Franklin Gothic Medium" pitchFamily="34" charset="0"/>
              </a:defRPr>
            </a:lvl6pPr>
            <a:lvl7pPr marL="914400" algn="l" defTabSz="912813" rtl="0" fontAlgn="base">
              <a:spcBef>
                <a:spcPct val="0"/>
              </a:spcBef>
              <a:spcAft>
                <a:spcPct val="0"/>
              </a:spcAft>
              <a:defRPr sz="2800">
                <a:solidFill>
                  <a:schemeClr val="tx1"/>
                </a:solidFill>
                <a:latin typeface="Franklin Gothic Medium" pitchFamily="34" charset="0"/>
              </a:defRPr>
            </a:lvl7pPr>
            <a:lvl8pPr marL="1371600" algn="l" defTabSz="912813" rtl="0" fontAlgn="base">
              <a:spcBef>
                <a:spcPct val="0"/>
              </a:spcBef>
              <a:spcAft>
                <a:spcPct val="0"/>
              </a:spcAft>
              <a:defRPr sz="2800">
                <a:solidFill>
                  <a:schemeClr val="tx1"/>
                </a:solidFill>
                <a:latin typeface="Franklin Gothic Medium" pitchFamily="34" charset="0"/>
              </a:defRPr>
            </a:lvl8pPr>
            <a:lvl9pPr marL="1828800" algn="l" defTabSz="912813" rtl="0" fontAlgn="base">
              <a:spcBef>
                <a:spcPct val="0"/>
              </a:spcBef>
              <a:spcAft>
                <a:spcPct val="0"/>
              </a:spcAft>
              <a:defRPr sz="2800">
                <a:solidFill>
                  <a:schemeClr val="tx1"/>
                </a:solidFill>
                <a:latin typeface="Franklin Gothic Medium" pitchFamily="34" charset="0"/>
              </a:defRPr>
            </a:lvl9pPr>
          </a:lstStyle>
          <a:p>
            <a:pPr algn="ctr">
              <a:defRPr/>
            </a:pPr>
            <a:r>
              <a:rPr kumimoji="0" lang="en-US" sz="8800" b="1" cap="none" dirty="0" smtClean="0">
                <a:ln w="18000">
                  <a:solidFill>
                    <a:srgbClr val="FF0000"/>
                  </a:solidFill>
                  <a:prstDash val="solid"/>
                  <a:miter lim="800000"/>
                </a:ln>
                <a:noFill/>
                <a:effectLst>
                  <a:outerShdw blurRad="25500" dist="23000" dir="7020000" algn="tl">
                    <a:srgbClr val="000000">
                      <a:alpha val="50000"/>
                    </a:srgbClr>
                  </a:outerShdw>
                </a:effectLst>
              </a:rPr>
              <a:t>?</a:t>
            </a:r>
            <a:endParaRPr kumimoji="0" lang="en-CA" sz="8800" b="1" cap="none" dirty="0">
              <a:ln w="18000">
                <a:solidFill>
                  <a:srgbClr val="FF0000"/>
                </a:solidFill>
                <a:prstDash val="solid"/>
                <a:miter lim="800000"/>
              </a:ln>
              <a:noFill/>
              <a:effectLst>
                <a:outerShdw blurRad="25500" dist="23000" dir="7020000" algn="tl">
                  <a:srgbClr val="000000">
                    <a:alpha val="50000"/>
                  </a:srgbClr>
                </a:outerShdw>
              </a:effectLst>
            </a:endParaRPr>
          </a:p>
        </p:txBody>
      </p:sp>
      <p:sp>
        <p:nvSpPr>
          <p:cNvPr id="16" name="Oval 15"/>
          <p:cNvSpPr/>
          <p:nvPr/>
        </p:nvSpPr>
        <p:spPr>
          <a:xfrm>
            <a:off x="4446588" y="3200400"/>
            <a:ext cx="2411412" cy="22098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pic>
        <p:nvPicPr>
          <p:cNvPr id="17" name="Picture 4"/>
          <p:cNvPicPr>
            <a:picLocks noChangeAspect="1" noChangeArrowheads="1"/>
          </p:cNvPicPr>
          <p:nvPr/>
        </p:nvPicPr>
        <p:blipFill>
          <a:blip r:embed="rId5">
            <a:extLst>
              <a:ext uri="{28A0092B-C50C-407E-A947-70E740481C1C}">
                <a14:useLocalDpi xmlns:a14="http://schemas.microsoft.com/office/drawing/2010/main" val="0"/>
              </a:ext>
            </a:extLst>
          </a:blip>
          <a:srcRect l="4555" t="96321" r="17007" b="1855"/>
          <a:stretch>
            <a:fillRect/>
          </a:stretch>
        </p:blipFill>
        <p:spPr bwMode="auto">
          <a:xfrm>
            <a:off x="609600" y="5595938"/>
            <a:ext cx="76962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Oval 17"/>
          <p:cNvSpPr/>
          <p:nvPr/>
        </p:nvSpPr>
        <p:spPr>
          <a:xfrm>
            <a:off x="1152525" y="5562600"/>
            <a:ext cx="752475" cy="327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
        <p:nvSpPr>
          <p:cNvPr id="19"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8</a:t>
            </a:fld>
            <a:endParaRPr lang="en-US" dirty="0"/>
          </a:p>
        </p:txBody>
      </p:sp>
    </p:spTree>
    <p:extLst>
      <p:ext uri="{BB962C8B-B14F-4D97-AF65-F5344CB8AC3E}">
        <p14:creationId xmlns:p14="http://schemas.microsoft.com/office/powerpoint/2010/main" val="1424586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2">
            <a:extLst>
              <a:ext uri="{FF2B5EF4-FFF2-40B4-BE49-F238E27FC236}">
                <a16:creationId xmlns:a16="http://schemas.microsoft.com/office/drawing/2014/main" id="{3A221BBD-C4A3-3447-98DB-F649A7A0BCE0}"/>
              </a:ext>
            </a:extLst>
          </p:cNvPr>
          <p:cNvSpPr>
            <a:spLocks noGrp="1"/>
          </p:cNvSpPr>
          <p:nvPr>
            <p:ph type="sldNum" sz="quarter" idx="4294967295"/>
          </p:nvPr>
        </p:nvSpPr>
        <p:spPr>
          <a:xfrm>
            <a:off x="123825" y="6400800"/>
            <a:ext cx="790575" cy="274637"/>
          </a:xfrm>
          <a:prstGeom prst="rect">
            <a:avLst/>
          </a:prstGeom>
        </p:spPr>
        <p:txBody>
          <a:bodyPr/>
          <a:lstStyle/>
          <a:p>
            <a:fld id="{3A2281A5-0AAD-5C43-9874-F8F3A9F5B29A}" type="slidenum">
              <a:rPr lang="en-US" smtClean="0"/>
              <a:pPr/>
              <a:t>9</a:t>
            </a:fld>
            <a:endParaRPr lang="en-US" dirty="0"/>
          </a:p>
        </p:txBody>
      </p:sp>
      <p:sp>
        <p:nvSpPr>
          <p:cNvPr id="8" name="Content Placeholder 2"/>
          <p:cNvSpPr txBox="1">
            <a:spLocks/>
          </p:cNvSpPr>
          <p:nvPr/>
        </p:nvSpPr>
        <p:spPr>
          <a:xfrm>
            <a:off x="304800" y="257175"/>
            <a:ext cx="8458200" cy="5257800"/>
          </a:xfrm>
          <a:prstGeom prst="rect">
            <a:avLst/>
          </a:prstGeom>
          <a:solidFill>
            <a:schemeClr val="bg1"/>
          </a:solidFill>
        </p:spPr>
        <p:txBody>
          <a:bodyPr vert="horz" lIns="91440" tIns="45720" rIns="91440" bIns="45720" rtlCol="0" anchor="ctr">
            <a:normAutofit/>
          </a:bodyPr>
          <a:lstStyle>
            <a:lvl1pPr marL="0" indent="0" algn="ctr" defTabSz="914400" rtl="0" eaLnBrk="1" latinLnBrk="0" hangingPunct="1">
              <a:spcBef>
                <a:spcPct val="20000"/>
              </a:spcBef>
              <a:buFont typeface="Arial" panose="020B0604020202020204" pitchFamily="34" charset="0"/>
              <a:buNone/>
              <a:defRPr sz="3200" b="0" kern="1200" baseline="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buClr>
                <a:schemeClr val="accent2"/>
              </a:buClr>
              <a:buFontTx/>
              <a:buNone/>
              <a:defRPr/>
            </a:pPr>
            <a:r>
              <a:rPr lang="en-US" sz="2400" dirty="0">
                <a:solidFill>
                  <a:srgbClr val="002060"/>
                </a:solidFill>
              </a:rPr>
              <a:t>5. </a:t>
            </a:r>
            <a:r>
              <a:rPr lang="en-US" sz="2400" dirty="0" smtClean="0">
                <a:solidFill>
                  <a:srgbClr val="002060"/>
                </a:solidFill>
              </a:rPr>
              <a:t>Go to Alt 1 tab.</a:t>
            </a:r>
          </a:p>
          <a:p>
            <a:pPr>
              <a:buClr>
                <a:schemeClr val="accent2"/>
              </a:buClr>
              <a:buFontTx/>
              <a:buNone/>
              <a:defRPr/>
            </a:pPr>
            <a:endParaRPr kumimoji="1" lang="en-US" sz="2400" dirty="0" smtClean="0">
              <a:solidFill>
                <a:srgbClr val="F96A1B"/>
              </a:solidFill>
            </a:endParaRPr>
          </a:p>
          <a:p>
            <a:pPr>
              <a:buClr>
                <a:schemeClr val="accent2"/>
              </a:buClr>
              <a:buFontTx/>
              <a:buNone/>
              <a:defRPr/>
            </a:pPr>
            <a:endParaRPr kumimoji="1" lang="en-US" sz="2400" dirty="0" smtClean="0">
              <a:solidFill>
                <a:srgbClr val="F96A1B"/>
              </a:solidFill>
            </a:endParaRPr>
          </a:p>
          <a:p>
            <a:pPr algn="l">
              <a:buClr>
                <a:schemeClr val="accent2"/>
              </a:buClr>
              <a:buFontTx/>
              <a:buNone/>
              <a:defRPr/>
            </a:pPr>
            <a:r>
              <a:rPr lang="en-US" sz="2400" dirty="0">
                <a:solidFill>
                  <a:srgbClr val="002060"/>
                </a:solidFill>
              </a:rPr>
              <a:t>6. </a:t>
            </a:r>
            <a:r>
              <a:rPr lang="en-US" sz="2400" dirty="0" smtClean="0">
                <a:solidFill>
                  <a:srgbClr val="002060"/>
                </a:solidFill>
              </a:rPr>
              <a:t>Select </a:t>
            </a:r>
            <a:r>
              <a:rPr lang="en-US" sz="2400" dirty="0" smtClean="0">
                <a:solidFill>
                  <a:srgbClr val="FF6600"/>
                </a:solidFill>
              </a:rPr>
              <a:t>Project Type </a:t>
            </a:r>
            <a:r>
              <a:rPr lang="en-US" sz="2400" dirty="0" smtClean="0">
                <a:solidFill>
                  <a:srgbClr val="002060"/>
                </a:solidFill>
              </a:rPr>
              <a:t>by clicking on the cell.</a:t>
            </a:r>
          </a:p>
          <a:p>
            <a:pPr>
              <a:buClr>
                <a:schemeClr val="accent2"/>
              </a:buClr>
              <a:buFontTx/>
              <a:buNone/>
              <a:defRPr/>
            </a:pPr>
            <a:endParaRPr lang="en-US" sz="2400" dirty="0" smtClean="0"/>
          </a:p>
          <a:p>
            <a:pPr>
              <a:buClr>
                <a:schemeClr val="accent2"/>
              </a:buClr>
              <a:defRPr/>
            </a:pPr>
            <a:endParaRPr lang="en-US" sz="2400" dirty="0" smtClean="0"/>
          </a:p>
          <a:p>
            <a:pPr>
              <a:buClr>
                <a:schemeClr val="accent2"/>
              </a:buClr>
              <a:defRPr/>
            </a:pPr>
            <a:endParaRPr lang="en-US" sz="2400" dirty="0" smtClean="0"/>
          </a:p>
          <a:p>
            <a:pPr>
              <a:buClr>
                <a:schemeClr val="accent2"/>
              </a:buClr>
              <a:buFontTx/>
              <a:buNone/>
              <a:defRPr/>
            </a:pPr>
            <a:endParaRPr lang="en-US" sz="2400" dirty="0" smtClean="0"/>
          </a:p>
          <a:p>
            <a:pPr>
              <a:buClr>
                <a:schemeClr val="accent2"/>
              </a:buClr>
              <a:buFontTx/>
              <a:buNone/>
              <a:defRPr/>
            </a:pPr>
            <a:endParaRPr lang="en-US" sz="2400" dirty="0" smtClean="0"/>
          </a:p>
          <a:p>
            <a:pPr algn="l">
              <a:buClr>
                <a:schemeClr val="accent2"/>
              </a:buClr>
              <a:buFontTx/>
              <a:buNone/>
              <a:defRPr/>
            </a:pPr>
            <a:r>
              <a:rPr lang="en-US" sz="2400" dirty="0">
                <a:solidFill>
                  <a:srgbClr val="002060"/>
                </a:solidFill>
              </a:rPr>
              <a:t>7. </a:t>
            </a:r>
            <a:r>
              <a:rPr lang="en-US" sz="2400" dirty="0" smtClean="0">
                <a:solidFill>
                  <a:srgbClr val="002060"/>
                </a:solidFill>
              </a:rPr>
              <a:t>Select whether the </a:t>
            </a:r>
            <a:r>
              <a:rPr lang="en-US" sz="2400" dirty="0" smtClean="0">
                <a:solidFill>
                  <a:srgbClr val="FF6600"/>
                </a:solidFill>
              </a:rPr>
              <a:t>setting</a:t>
            </a:r>
            <a:r>
              <a:rPr lang="en-US" sz="2400" dirty="0" smtClean="0">
                <a:solidFill>
                  <a:srgbClr val="002060"/>
                </a:solidFill>
              </a:rPr>
              <a:t> is rural or urban.</a:t>
            </a:r>
          </a:p>
          <a:p>
            <a:pPr>
              <a:buClr>
                <a:schemeClr val="accent2"/>
              </a:buClr>
              <a:buFont typeface="Arial" panose="020B0604020202020204" pitchFamily="34" charset="0"/>
              <a:buChar char="•"/>
              <a:defRPr/>
            </a:pPr>
            <a:endParaRPr lang="en-CA" sz="2400" dirty="0"/>
          </a:p>
        </p:txBody>
      </p:sp>
      <p:pic>
        <p:nvPicPr>
          <p:cNvPr id="9" name="Picture 4"/>
          <p:cNvPicPr>
            <a:picLocks noChangeAspect="1" noChangeArrowheads="1"/>
          </p:cNvPicPr>
          <p:nvPr/>
        </p:nvPicPr>
        <p:blipFill>
          <a:blip r:embed="rId3">
            <a:extLst>
              <a:ext uri="{28A0092B-C50C-407E-A947-70E740481C1C}">
                <a14:useLocalDpi xmlns:a14="http://schemas.microsoft.com/office/drawing/2010/main" val="0"/>
              </a:ext>
            </a:extLst>
          </a:blip>
          <a:srcRect l="6059" t="48817" r="59979" b="37625"/>
          <a:stretch>
            <a:fillRect/>
          </a:stretch>
        </p:blipFill>
        <p:spPr bwMode="auto">
          <a:xfrm>
            <a:off x="762000" y="2298700"/>
            <a:ext cx="469741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p:cNvPicPr>
            <a:picLocks noChangeAspect="1" noChangeArrowheads="1"/>
          </p:cNvPicPr>
          <p:nvPr/>
        </p:nvPicPr>
        <p:blipFill>
          <a:blip r:embed="rId4">
            <a:extLst>
              <a:ext uri="{28A0092B-C50C-407E-A947-70E740481C1C}">
                <a14:useLocalDpi xmlns:a14="http://schemas.microsoft.com/office/drawing/2010/main" val="0"/>
              </a:ext>
            </a:extLst>
          </a:blip>
          <a:srcRect l="5952" t="48495" r="53404" b="46199"/>
          <a:stretch>
            <a:fillRect/>
          </a:stretch>
        </p:blipFill>
        <p:spPr bwMode="auto">
          <a:xfrm>
            <a:off x="762000" y="4849813"/>
            <a:ext cx="518160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Oval 10"/>
          <p:cNvSpPr/>
          <p:nvPr/>
        </p:nvSpPr>
        <p:spPr>
          <a:xfrm>
            <a:off x="4953000" y="4897438"/>
            <a:ext cx="990600" cy="66516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pic>
        <p:nvPicPr>
          <p:cNvPr id="12" name="Picture 7"/>
          <p:cNvPicPr>
            <a:picLocks noChangeAspect="1" noChangeArrowheads="1"/>
          </p:cNvPicPr>
          <p:nvPr/>
        </p:nvPicPr>
        <p:blipFill>
          <a:blip r:embed="rId5">
            <a:extLst>
              <a:ext uri="{28A0092B-C50C-407E-A947-70E740481C1C}">
                <a14:useLocalDpi xmlns:a14="http://schemas.microsoft.com/office/drawing/2010/main" val="0"/>
              </a:ext>
            </a:extLst>
          </a:blip>
          <a:srcRect l="4396" t="96049" r="16850" b="2048"/>
          <a:stretch>
            <a:fillRect/>
          </a:stretch>
        </p:blipFill>
        <p:spPr bwMode="auto">
          <a:xfrm>
            <a:off x="381000" y="914400"/>
            <a:ext cx="7848600" cy="231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sp>
        <p:nvSpPr>
          <p:cNvPr id="13" name="Oval 12"/>
          <p:cNvSpPr/>
          <p:nvPr/>
        </p:nvSpPr>
        <p:spPr>
          <a:xfrm>
            <a:off x="1676400" y="893763"/>
            <a:ext cx="376238" cy="2730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CA"/>
          </a:p>
        </p:txBody>
      </p:sp>
    </p:spTree>
    <p:extLst>
      <p:ext uri="{BB962C8B-B14F-4D97-AF65-F5344CB8AC3E}">
        <p14:creationId xmlns:p14="http://schemas.microsoft.com/office/powerpoint/2010/main" val="29456719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Sky basic">
      <a:dk1>
        <a:srgbClr val="36424A"/>
      </a:dk1>
      <a:lt1>
        <a:sysClr val="window" lastClr="FFFFFF"/>
      </a:lt1>
      <a:dk2>
        <a:srgbClr val="6A737B"/>
      </a:dk2>
      <a:lt2>
        <a:srgbClr val="D1D4D3"/>
      </a:lt2>
      <a:accent1>
        <a:srgbClr val="005072"/>
      </a:accent1>
      <a:accent2>
        <a:srgbClr val="0081AB"/>
      </a:accent2>
      <a:accent3>
        <a:srgbClr val="00AAD2"/>
      </a:accent3>
      <a:accent4>
        <a:srgbClr val="5FCEEA"/>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GoA Sky">
      <a:dk1>
        <a:srgbClr val="36424A"/>
      </a:dk1>
      <a:lt1>
        <a:sysClr val="window" lastClr="FFFFFF"/>
      </a:lt1>
      <a:dk2>
        <a:srgbClr val="6A737B"/>
      </a:dk2>
      <a:lt2>
        <a:srgbClr val="D1D4D3"/>
      </a:lt2>
      <a:accent1>
        <a:srgbClr val="005072"/>
      </a:accent1>
      <a:accent2>
        <a:srgbClr val="0081AB"/>
      </a:accent2>
      <a:accent3>
        <a:srgbClr val="00AAD2"/>
      </a:accent3>
      <a:accent4>
        <a:srgbClr val="66CCE4"/>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GoA Sky">
      <a:dk1>
        <a:srgbClr val="36424A"/>
      </a:dk1>
      <a:lt1>
        <a:sysClr val="window" lastClr="FFFFFF"/>
      </a:lt1>
      <a:dk2>
        <a:srgbClr val="6A737B"/>
      </a:dk2>
      <a:lt2>
        <a:srgbClr val="D1D4D3"/>
      </a:lt2>
      <a:accent1>
        <a:srgbClr val="005072"/>
      </a:accent1>
      <a:accent2>
        <a:srgbClr val="0081AB"/>
      </a:accent2>
      <a:accent3>
        <a:srgbClr val="00AAD2"/>
      </a:accent3>
      <a:accent4>
        <a:srgbClr val="66CCE4"/>
      </a:accent4>
      <a:accent5>
        <a:srgbClr val="A6E1EF"/>
      </a:accent5>
      <a:accent6>
        <a:srgbClr val="CCEEF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15716</TotalTime>
  <Words>2500</Words>
  <Application>Microsoft Office PowerPoint</Application>
  <PresentationFormat>On-screen Show (4:3)</PresentationFormat>
  <Paragraphs>312</Paragraphs>
  <Slides>34</Slides>
  <Notes>34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34</vt:i4>
      </vt:variant>
    </vt:vector>
  </HeadingPairs>
  <TitlesOfParts>
    <vt:vector size="41" baseType="lpstr">
      <vt:lpstr>Arial</vt:lpstr>
      <vt:lpstr>Calibri</vt:lpstr>
      <vt:lpstr>Gill Sans Light</vt:lpstr>
      <vt:lpstr>Times New Roman</vt:lpstr>
      <vt:lpstr>Office Theme</vt:lpstr>
      <vt:lpstr>Custom Design</vt:lpstr>
      <vt:lpstr>1_Custom Design</vt:lpstr>
      <vt:lpstr>PowerPoint Presentation</vt:lpstr>
      <vt:lpstr>PowerPoint Presentation</vt:lpstr>
      <vt:lpstr>Which method should we use?</vt:lpstr>
      <vt:lpstr>Texas!</vt:lpstr>
      <vt:lpstr>Whereas</vt:lpstr>
      <vt:lpstr>Project Information</vt:lpstr>
      <vt:lpstr>Define your project</vt:lpstr>
      <vt:lpstr>PowerPoint Presentation</vt:lpstr>
      <vt:lpstr>PowerPoint Presentation</vt:lpstr>
      <vt:lpstr>PowerPoint Presentation</vt:lpstr>
      <vt:lpstr>PowerPoint Presentation</vt:lpstr>
      <vt:lpstr>PowerPoint Presentation</vt:lpstr>
      <vt:lpstr>PowerPoint Presentation</vt:lpstr>
      <vt:lpstr>Alt 1 – Collision Modifications</vt:lpstr>
      <vt:lpstr>PowerPoint Presentation</vt:lpstr>
      <vt:lpstr>PowerPoint Presentation</vt:lpstr>
      <vt:lpstr>Assuming the following</vt:lpstr>
      <vt:lpstr>PowerPoint Presentation</vt:lpstr>
      <vt:lpstr>PowerPoint Presentation</vt:lpstr>
      <vt:lpstr>Alt 2</vt:lpstr>
      <vt:lpstr>CMFs for Alt 2 and Alt 3</vt:lpstr>
      <vt:lpstr>Alt 2 - Collision Modifications</vt:lpstr>
      <vt:lpstr>Alt 2 – Project Segment Definition</vt:lpstr>
      <vt:lpstr>Rehab costs, Alt 2</vt:lpstr>
      <vt:lpstr>Alt 3</vt:lpstr>
      <vt:lpstr>Alt 3 – Collision Modifications</vt:lpstr>
      <vt:lpstr>Alt 3 – Project Segment Definition</vt:lpstr>
      <vt:lpstr>Rehab costs, Alt 3</vt:lpstr>
      <vt:lpstr>PowerPoint Presentation</vt:lpstr>
      <vt:lpstr>PowerPoint Presentation</vt:lpstr>
      <vt:lpstr>E.g. Alt 1-3 User Costs</vt:lpstr>
      <vt:lpstr>Results for California Method</vt:lpstr>
      <vt:lpstr>PowerPoint Presentation</vt:lpstr>
      <vt:lpstr>Questions?</vt:lpstr>
    </vt:vector>
  </TitlesOfParts>
  <Company>GOA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james.stuart</dc:creator>
  <cp:lastModifiedBy>Lei Ma</cp:lastModifiedBy>
  <cp:revision>98</cp:revision>
  <dcterms:created xsi:type="dcterms:W3CDTF">2018-07-18T14:11:37Z</dcterms:created>
  <dcterms:modified xsi:type="dcterms:W3CDTF">2018-11-22T18:37:07Z</dcterms:modified>
</cp:coreProperties>
</file>