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</p:sldIdLst>
  <p:sldSz cx="7772400" cy="10058400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2508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presProps" Target="pres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1" Type="http://schemas.openxmlformats.org/officeDocument/2006/relationships/slide" Target="slides/slide56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viewProps" Target="view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79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/>
              <a:t>Pa</a:t>
            </a:r>
            <a:r>
              <a:rPr spc="-5" dirty="0"/>
              <a:t>g</a:t>
            </a:r>
            <a:r>
              <a:rPr dirty="0"/>
              <a:t>e</a:t>
            </a:r>
            <a:r>
              <a:rPr spc="-5" dirty="0"/>
              <a:t> </a:t>
            </a:r>
            <a:fld id="{81D60167-4931-47E6-BA6A-407CBD079E47}" type="slidenum">
              <a:rPr b="1" dirty="0">
                <a:latin typeface="Calibri"/>
                <a:cs typeface="Calibri"/>
              </a:rPr>
              <a:t>‹#›</a:t>
            </a:fld>
            <a:r>
              <a:rPr b="1" spc="-5" dirty="0">
                <a:latin typeface="Calibri"/>
                <a:cs typeface="Calibri"/>
              </a:rPr>
              <a:t> </a:t>
            </a:r>
            <a:r>
              <a:rPr spc="5" dirty="0"/>
              <a:t>o</a:t>
            </a:r>
            <a:r>
              <a:rPr dirty="0"/>
              <a:t>f</a:t>
            </a:r>
            <a:r>
              <a:rPr spc="-10" dirty="0"/>
              <a:t> </a:t>
            </a:r>
            <a:r>
              <a:rPr b="1" dirty="0">
                <a:latin typeface="Calibri"/>
                <a:cs typeface="Calibri"/>
              </a:rPr>
              <a:t>57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00" b="1" i="1">
                <a:solidFill>
                  <a:srgbClr val="6F2F9F"/>
                </a:solidFill>
                <a:latin typeface="Freestyle Script"/>
                <a:cs typeface="Freestyle Scrip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/>
              <a:t>Pa</a:t>
            </a:r>
            <a:r>
              <a:rPr spc="-5" dirty="0"/>
              <a:t>g</a:t>
            </a:r>
            <a:r>
              <a:rPr dirty="0"/>
              <a:t>e</a:t>
            </a:r>
            <a:r>
              <a:rPr spc="-5" dirty="0"/>
              <a:t> </a:t>
            </a:r>
            <a:fld id="{81D60167-4931-47E6-BA6A-407CBD079E47}" type="slidenum">
              <a:rPr b="1" dirty="0">
                <a:latin typeface="Calibri"/>
                <a:cs typeface="Calibri"/>
              </a:rPr>
              <a:t>‹#›</a:t>
            </a:fld>
            <a:r>
              <a:rPr b="1" spc="-5" dirty="0">
                <a:latin typeface="Calibri"/>
                <a:cs typeface="Calibri"/>
              </a:rPr>
              <a:t> </a:t>
            </a:r>
            <a:r>
              <a:rPr spc="5" dirty="0"/>
              <a:t>o</a:t>
            </a:r>
            <a:r>
              <a:rPr dirty="0"/>
              <a:t>f</a:t>
            </a:r>
            <a:r>
              <a:rPr spc="-10" dirty="0"/>
              <a:t> </a:t>
            </a:r>
            <a:r>
              <a:rPr b="1" dirty="0">
                <a:latin typeface="Calibri"/>
                <a:cs typeface="Calibri"/>
              </a:rPr>
              <a:t>57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00" b="1" i="1">
                <a:solidFill>
                  <a:srgbClr val="6F2F9F"/>
                </a:solidFill>
                <a:latin typeface="Freestyle Script"/>
                <a:cs typeface="Freestyle Scrip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002785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10/29/2025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/>
              <a:t>Pa</a:t>
            </a:r>
            <a:r>
              <a:rPr spc="-5" dirty="0"/>
              <a:t>g</a:t>
            </a:r>
            <a:r>
              <a:rPr dirty="0"/>
              <a:t>e</a:t>
            </a:r>
            <a:r>
              <a:rPr spc="-5" dirty="0"/>
              <a:t> </a:t>
            </a:r>
            <a:fld id="{81D60167-4931-47E6-BA6A-407CBD079E47}" type="slidenum">
              <a:rPr b="1" dirty="0">
                <a:latin typeface="Calibri"/>
                <a:cs typeface="Calibri"/>
              </a:rPr>
              <a:t>‹#›</a:t>
            </a:fld>
            <a:r>
              <a:rPr b="1" spc="-5" dirty="0">
                <a:latin typeface="Calibri"/>
                <a:cs typeface="Calibri"/>
              </a:rPr>
              <a:t> </a:t>
            </a:r>
            <a:r>
              <a:rPr spc="5" dirty="0"/>
              <a:t>o</a:t>
            </a:r>
            <a:r>
              <a:rPr dirty="0"/>
              <a:t>f</a:t>
            </a:r>
            <a:r>
              <a:rPr spc="-10" dirty="0"/>
              <a:t> </a:t>
            </a:r>
            <a:r>
              <a:rPr b="1" dirty="0">
                <a:latin typeface="Calibri"/>
                <a:cs typeface="Calibri"/>
              </a:rPr>
              <a:t>57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00" b="1" i="1">
                <a:solidFill>
                  <a:srgbClr val="6F2F9F"/>
                </a:solidFill>
                <a:latin typeface="Freestyle Script"/>
                <a:cs typeface="Freestyle Scrip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10/29/2025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/>
              <a:t>Pa</a:t>
            </a:r>
            <a:r>
              <a:rPr spc="-5" dirty="0"/>
              <a:t>g</a:t>
            </a:r>
            <a:r>
              <a:rPr dirty="0"/>
              <a:t>e</a:t>
            </a:r>
            <a:r>
              <a:rPr spc="-5" dirty="0"/>
              <a:t> </a:t>
            </a:r>
            <a:fld id="{81D60167-4931-47E6-BA6A-407CBD079E47}" type="slidenum">
              <a:rPr b="1" dirty="0">
                <a:latin typeface="Calibri"/>
                <a:cs typeface="Calibri"/>
              </a:rPr>
              <a:t>‹#›</a:t>
            </a:fld>
            <a:r>
              <a:rPr b="1" spc="-5" dirty="0">
                <a:latin typeface="Calibri"/>
                <a:cs typeface="Calibri"/>
              </a:rPr>
              <a:t> </a:t>
            </a:r>
            <a:r>
              <a:rPr spc="5" dirty="0"/>
              <a:t>o</a:t>
            </a:r>
            <a:r>
              <a:rPr dirty="0"/>
              <a:t>f</a:t>
            </a:r>
            <a:r>
              <a:rPr spc="-10" dirty="0"/>
              <a:t> </a:t>
            </a:r>
            <a:r>
              <a:rPr b="1" dirty="0">
                <a:latin typeface="Calibri"/>
                <a:cs typeface="Calibri"/>
              </a:rPr>
              <a:t>57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10/29/2025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/>
              <a:t>Pa</a:t>
            </a:r>
            <a:r>
              <a:rPr spc="-5" dirty="0"/>
              <a:t>g</a:t>
            </a:r>
            <a:r>
              <a:rPr dirty="0"/>
              <a:t>e</a:t>
            </a:r>
            <a:r>
              <a:rPr spc="-5" dirty="0"/>
              <a:t> </a:t>
            </a:r>
            <a:fld id="{81D60167-4931-47E6-BA6A-407CBD079E47}" type="slidenum">
              <a:rPr b="1" dirty="0">
                <a:latin typeface="Calibri"/>
                <a:cs typeface="Calibri"/>
              </a:rPr>
              <a:t>‹#›</a:t>
            </a:fld>
            <a:r>
              <a:rPr b="1" spc="-5" dirty="0">
                <a:latin typeface="Calibri"/>
                <a:cs typeface="Calibri"/>
              </a:rPr>
              <a:t> </a:t>
            </a:r>
            <a:r>
              <a:rPr spc="5" dirty="0"/>
              <a:t>o</a:t>
            </a:r>
            <a:r>
              <a:rPr dirty="0"/>
              <a:t>f</a:t>
            </a:r>
            <a:r>
              <a:rPr spc="-10" dirty="0"/>
              <a:t> </a:t>
            </a:r>
            <a:r>
              <a:rPr b="1" dirty="0">
                <a:latin typeface="Calibri"/>
                <a:cs typeface="Calibri"/>
              </a:rPr>
              <a:t>57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21335" y="850391"/>
            <a:ext cx="7717535" cy="78638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31750" y="79540"/>
            <a:ext cx="7657592" cy="75942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755519" y="2258314"/>
            <a:ext cx="2261361" cy="914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200" b="1" i="1">
                <a:solidFill>
                  <a:srgbClr val="6F2F9F"/>
                </a:solidFill>
                <a:latin typeface="Freestyle Script"/>
                <a:cs typeface="Freestyle Scrip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59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42616" y="9354312"/>
            <a:ext cx="2487167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159246" y="9551923"/>
            <a:ext cx="793750" cy="1657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/>
              <a:t>Pa</a:t>
            </a:r>
            <a:r>
              <a:rPr spc="-5" dirty="0"/>
              <a:t>g</a:t>
            </a:r>
            <a:r>
              <a:rPr dirty="0"/>
              <a:t>e</a:t>
            </a:r>
            <a:r>
              <a:rPr spc="-5" dirty="0"/>
              <a:t> </a:t>
            </a:r>
            <a:fld id="{81D60167-4931-47E6-BA6A-407CBD079E47}" type="slidenum">
              <a:rPr b="1" dirty="0">
                <a:latin typeface="Calibri"/>
                <a:cs typeface="Calibri"/>
              </a:rPr>
              <a:t>‹#›</a:t>
            </a:fld>
            <a:r>
              <a:rPr b="1" spc="-5" dirty="0">
                <a:latin typeface="Calibri"/>
                <a:cs typeface="Calibri"/>
              </a:rPr>
              <a:t> </a:t>
            </a:r>
            <a:r>
              <a:rPr spc="5" dirty="0"/>
              <a:t>o</a:t>
            </a:r>
            <a:r>
              <a:rPr dirty="0"/>
              <a:t>f</a:t>
            </a:r>
            <a:r>
              <a:rPr spc="-10" dirty="0"/>
              <a:t> </a:t>
            </a:r>
            <a:r>
              <a:rPr b="1" dirty="0">
                <a:latin typeface="Calibri"/>
                <a:cs typeface="Calibri"/>
              </a:rPr>
              <a:t>57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B89CEC-F637-98DF-50C2-2B1723623CD7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63500" y="9827260"/>
            <a:ext cx="1508125" cy="16764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CA" sz="1100">
                <a:solidFill>
                  <a:srgbClr val="000000">
                    <a:alpha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Classification: Protected 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6.png"/><Relationship Id="rId4" Type="http://schemas.openxmlformats.org/officeDocument/2006/relationships/image" Target="../media/image3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0.jpg"/><Relationship Id="rId5" Type="http://schemas.openxmlformats.org/officeDocument/2006/relationships/image" Target="../media/image49.png"/><Relationship Id="rId4" Type="http://schemas.openxmlformats.org/officeDocument/2006/relationships/image" Target="../media/image4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7" Type="http://schemas.openxmlformats.org/officeDocument/2006/relationships/image" Target="../media/image69.jp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81.pn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12" Type="http://schemas.openxmlformats.org/officeDocument/2006/relationships/image" Target="../media/image80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4.png"/><Relationship Id="rId11" Type="http://schemas.openxmlformats.org/officeDocument/2006/relationships/image" Target="../media/image79.png"/><Relationship Id="rId5" Type="http://schemas.openxmlformats.org/officeDocument/2006/relationships/image" Target="../media/image73.png"/><Relationship Id="rId10" Type="http://schemas.openxmlformats.org/officeDocument/2006/relationships/image" Target="../media/image78.jpg"/><Relationship Id="rId4" Type="http://schemas.openxmlformats.org/officeDocument/2006/relationships/image" Target="../media/image72.png"/><Relationship Id="rId9" Type="http://schemas.openxmlformats.org/officeDocument/2006/relationships/image" Target="../media/image7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g"/><Relationship Id="rId2" Type="http://schemas.openxmlformats.org/officeDocument/2006/relationships/image" Target="../media/image85.jp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3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7.png"/><Relationship Id="rId4" Type="http://schemas.openxmlformats.org/officeDocument/2006/relationships/image" Target="../media/image96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0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3.jp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jp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g"/><Relationship Id="rId2" Type="http://schemas.openxmlformats.org/officeDocument/2006/relationships/image" Target="../media/image105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7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3" Type="http://schemas.openxmlformats.org/officeDocument/2006/relationships/image" Target="../media/image109.png"/><Relationship Id="rId7" Type="http://schemas.openxmlformats.org/officeDocument/2006/relationships/image" Target="../media/image113.png"/><Relationship Id="rId12" Type="http://schemas.openxmlformats.org/officeDocument/2006/relationships/image" Target="../media/image118.png"/><Relationship Id="rId2" Type="http://schemas.openxmlformats.org/officeDocument/2006/relationships/image" Target="../media/image108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2.png"/><Relationship Id="rId11" Type="http://schemas.openxmlformats.org/officeDocument/2006/relationships/image" Target="../media/image117.png"/><Relationship Id="rId5" Type="http://schemas.openxmlformats.org/officeDocument/2006/relationships/image" Target="../media/image111.png"/><Relationship Id="rId10" Type="http://schemas.openxmlformats.org/officeDocument/2006/relationships/image" Target="../media/image116.png"/><Relationship Id="rId4" Type="http://schemas.openxmlformats.org/officeDocument/2006/relationships/image" Target="../media/image110.png"/><Relationship Id="rId9" Type="http://schemas.openxmlformats.org/officeDocument/2006/relationships/image" Target="../media/image11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7" Type="http://schemas.openxmlformats.org/officeDocument/2006/relationships/image" Target="../media/image124.jp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3.png"/><Relationship Id="rId5" Type="http://schemas.openxmlformats.org/officeDocument/2006/relationships/image" Target="../media/image122.png"/><Relationship Id="rId4" Type="http://schemas.openxmlformats.org/officeDocument/2006/relationships/image" Target="../media/image12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jpg"/><Relationship Id="rId2" Type="http://schemas.openxmlformats.org/officeDocument/2006/relationships/image" Target="../media/image125.jp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jpg"/><Relationship Id="rId2" Type="http://schemas.openxmlformats.org/officeDocument/2006/relationships/image" Target="../media/image127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0.jpg"/><Relationship Id="rId4" Type="http://schemas.openxmlformats.org/officeDocument/2006/relationships/image" Target="../media/image129.jp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image" Target="../media/image131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4.jpg"/><Relationship Id="rId4" Type="http://schemas.openxmlformats.org/officeDocument/2006/relationships/image" Target="../media/image13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jp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2" Type="http://schemas.openxmlformats.org/officeDocument/2006/relationships/image" Target="../media/image137.jp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2.png"/><Relationship Id="rId4" Type="http://schemas.openxmlformats.org/officeDocument/2006/relationships/image" Target="../media/image14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7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jpg"/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2.png"/><Relationship Id="rId4" Type="http://schemas.openxmlformats.org/officeDocument/2006/relationships/image" Target="../media/image15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png"/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5.jp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png"/><Relationship Id="rId2" Type="http://schemas.openxmlformats.org/officeDocument/2006/relationships/image" Target="../media/image157.png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5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2.png"/><Relationship Id="rId4" Type="http://schemas.openxmlformats.org/officeDocument/2006/relationships/image" Target="../media/image161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png"/><Relationship Id="rId2" Type="http://schemas.openxmlformats.org/officeDocument/2006/relationships/image" Target="../media/image163.png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5.jpg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6.png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jpg"/><Relationship Id="rId2" Type="http://schemas.openxmlformats.org/officeDocument/2006/relationships/hyperlink" Target="mailto:ENERGY-MOGISSupport@gov.ab.ca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g"/><Relationship Id="rId7" Type="http://schemas.openxmlformats.org/officeDocument/2006/relationships/image" Target="../media/image15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jp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Wel</a:t>
            </a:r>
            <a:r>
              <a:rPr spc="0" dirty="0"/>
              <a:t>c</a:t>
            </a:r>
            <a:r>
              <a:rPr spc="-5" dirty="0"/>
              <a:t>ome!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Pa</a:t>
            </a:r>
            <a:r>
              <a:rPr spc="-5" dirty="0"/>
              <a:t>g</a:t>
            </a:r>
            <a:r>
              <a:rPr dirty="0"/>
              <a:t>e</a:t>
            </a:r>
            <a:r>
              <a:rPr spc="-5" dirty="0"/>
              <a:t> </a:t>
            </a:r>
            <a:fld id="{81D60167-4931-47E6-BA6A-407CBD079E47}" type="slidenum">
              <a:rPr b="1" dirty="0">
                <a:latin typeface="Calibri"/>
                <a:cs typeface="Calibri"/>
              </a:rPr>
              <a:t>1</a:t>
            </a:fld>
            <a:r>
              <a:rPr b="1" spc="-5" dirty="0">
                <a:latin typeface="Calibri"/>
                <a:cs typeface="Calibri"/>
              </a:rPr>
              <a:t> </a:t>
            </a:r>
            <a:r>
              <a:rPr spc="5" dirty="0"/>
              <a:t>o</a:t>
            </a:r>
            <a:r>
              <a:rPr dirty="0"/>
              <a:t>f</a:t>
            </a:r>
            <a:r>
              <a:rPr spc="-10" dirty="0"/>
              <a:t> </a:t>
            </a:r>
            <a:r>
              <a:rPr b="1" dirty="0">
                <a:latin typeface="Calibri"/>
                <a:cs typeface="Calibri"/>
              </a:rPr>
              <a:t>57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6368" y="4024684"/>
            <a:ext cx="624141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40"/>
              </a:lnSpc>
            </a:pPr>
            <a:r>
              <a:rPr sz="1800" b="1" spc="-70" dirty="0">
                <a:solidFill>
                  <a:srgbClr val="6F2F9F"/>
                </a:solidFill>
                <a:latin typeface="Arial"/>
                <a:cs typeface="Arial"/>
              </a:rPr>
              <a:t>T</a:t>
            </a:r>
            <a:r>
              <a:rPr sz="1800" b="1" dirty="0">
                <a:solidFill>
                  <a:srgbClr val="6F2F9F"/>
                </a:solidFill>
                <a:latin typeface="Arial"/>
                <a:cs typeface="Arial"/>
              </a:rPr>
              <a:t>o</a:t>
            </a:r>
            <a:r>
              <a:rPr sz="1800" b="1" spc="-114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800" b="1" spc="-15" dirty="0">
                <a:solidFill>
                  <a:srgbClr val="6F2F9F"/>
                </a:solidFill>
                <a:latin typeface="Arial"/>
                <a:cs typeface="Arial"/>
              </a:rPr>
              <a:t>t</a:t>
            </a:r>
            <a:r>
              <a:rPr sz="1800" b="1" dirty="0">
                <a:solidFill>
                  <a:srgbClr val="6F2F9F"/>
                </a:solidFill>
                <a:latin typeface="Arial"/>
                <a:cs typeface="Arial"/>
              </a:rPr>
              <a:t>he </a:t>
            </a:r>
            <a:r>
              <a:rPr sz="1800" b="1" spc="5" dirty="0">
                <a:solidFill>
                  <a:srgbClr val="6F2F9F"/>
                </a:solidFill>
                <a:latin typeface="Arial"/>
                <a:cs typeface="Arial"/>
              </a:rPr>
              <a:t>G</a:t>
            </a:r>
            <a:r>
              <a:rPr sz="1800" b="1" dirty="0">
                <a:solidFill>
                  <a:srgbClr val="6F2F9F"/>
                </a:solidFill>
                <a:latin typeface="Arial"/>
                <a:cs typeface="Arial"/>
              </a:rPr>
              <a:t>eoVi</a:t>
            </a:r>
            <a:r>
              <a:rPr sz="1800" b="1" spc="-15" dirty="0">
                <a:solidFill>
                  <a:srgbClr val="6F2F9F"/>
                </a:solidFill>
                <a:latin typeface="Arial"/>
                <a:cs typeface="Arial"/>
              </a:rPr>
              <a:t>e</a:t>
            </a:r>
            <a:r>
              <a:rPr sz="1800" b="1" dirty="0">
                <a:solidFill>
                  <a:srgbClr val="6F2F9F"/>
                </a:solidFill>
                <a:latin typeface="Arial"/>
                <a:cs typeface="Arial"/>
              </a:rPr>
              <a:t>w</a:t>
            </a:r>
            <a:r>
              <a:rPr sz="1800" b="1" spc="1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6F2F9F"/>
                </a:solidFill>
                <a:latin typeface="Arial"/>
                <a:cs typeface="Arial"/>
              </a:rPr>
              <a:t>S</a:t>
            </a:r>
            <a:r>
              <a:rPr sz="1800" b="1" spc="-20" dirty="0">
                <a:solidFill>
                  <a:srgbClr val="6F2F9F"/>
                </a:solidFill>
                <a:latin typeface="Arial"/>
                <a:cs typeface="Arial"/>
              </a:rPr>
              <a:t>y</a:t>
            </a:r>
            <a:r>
              <a:rPr sz="1800" b="1" dirty="0">
                <a:solidFill>
                  <a:srgbClr val="6F2F9F"/>
                </a:solidFill>
                <a:latin typeface="Arial"/>
                <a:cs typeface="Arial"/>
              </a:rPr>
              <a:t>st</a:t>
            </a:r>
            <a:r>
              <a:rPr sz="1800" b="1" spc="-10" dirty="0">
                <a:solidFill>
                  <a:srgbClr val="6F2F9F"/>
                </a:solidFill>
                <a:latin typeface="Arial"/>
                <a:cs typeface="Arial"/>
              </a:rPr>
              <a:t>e</a:t>
            </a:r>
            <a:r>
              <a:rPr sz="1800" b="1" dirty="0">
                <a:solidFill>
                  <a:srgbClr val="6F2F9F"/>
                </a:solidFill>
                <a:latin typeface="Arial"/>
                <a:cs typeface="Arial"/>
              </a:rPr>
              <a:t>m</a:t>
            </a:r>
            <a:r>
              <a:rPr sz="1800" b="1" spc="-5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800" b="1" spc="25" dirty="0">
                <a:solidFill>
                  <a:srgbClr val="6F2F9F"/>
                </a:solidFill>
                <a:latin typeface="Arial"/>
                <a:cs typeface="Arial"/>
              </a:rPr>
              <a:t>O</a:t>
            </a:r>
            <a:r>
              <a:rPr sz="1800" b="1" spc="-30" dirty="0">
                <a:solidFill>
                  <a:srgbClr val="6F2F9F"/>
                </a:solidFill>
                <a:latin typeface="Arial"/>
                <a:cs typeface="Arial"/>
              </a:rPr>
              <a:t>v</a:t>
            </a:r>
            <a:r>
              <a:rPr sz="1800" b="1" spc="5" dirty="0">
                <a:solidFill>
                  <a:srgbClr val="6F2F9F"/>
                </a:solidFill>
                <a:latin typeface="Arial"/>
                <a:cs typeface="Arial"/>
              </a:rPr>
              <a:t>e</a:t>
            </a:r>
            <a:r>
              <a:rPr sz="1800" b="1" spc="15" dirty="0">
                <a:solidFill>
                  <a:srgbClr val="6F2F9F"/>
                </a:solidFill>
                <a:latin typeface="Arial"/>
                <a:cs typeface="Arial"/>
              </a:rPr>
              <a:t>r</a:t>
            </a:r>
            <a:r>
              <a:rPr sz="1800" b="1" spc="-45" dirty="0">
                <a:solidFill>
                  <a:srgbClr val="6F2F9F"/>
                </a:solidFill>
                <a:latin typeface="Arial"/>
                <a:cs typeface="Arial"/>
              </a:rPr>
              <a:t>v</a:t>
            </a:r>
            <a:r>
              <a:rPr sz="1800" b="1" spc="10" dirty="0">
                <a:solidFill>
                  <a:srgbClr val="6F2F9F"/>
                </a:solidFill>
                <a:latin typeface="Arial"/>
                <a:cs typeface="Arial"/>
              </a:rPr>
              <a:t>i</a:t>
            </a:r>
            <a:r>
              <a:rPr sz="1800" b="1" spc="-20" dirty="0">
                <a:solidFill>
                  <a:srgbClr val="6F2F9F"/>
                </a:solidFill>
                <a:latin typeface="Arial"/>
                <a:cs typeface="Arial"/>
              </a:rPr>
              <a:t>e</a:t>
            </a:r>
            <a:r>
              <a:rPr sz="1800" b="1" dirty="0">
                <a:solidFill>
                  <a:srgbClr val="6F2F9F"/>
                </a:solidFill>
                <a:latin typeface="Arial"/>
                <a:cs typeface="Arial"/>
              </a:rPr>
              <a:t>w</a:t>
            </a:r>
            <a:r>
              <a:rPr sz="1800" b="1" spc="2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6F2F9F"/>
                </a:solidFill>
                <a:latin typeface="Arial"/>
                <a:cs typeface="Arial"/>
              </a:rPr>
              <a:t>Onli</a:t>
            </a:r>
            <a:r>
              <a:rPr sz="1800" b="1" spc="5" dirty="0">
                <a:solidFill>
                  <a:srgbClr val="6F2F9F"/>
                </a:solidFill>
                <a:latin typeface="Arial"/>
                <a:cs typeface="Arial"/>
              </a:rPr>
              <a:t>n</a:t>
            </a:r>
            <a:r>
              <a:rPr sz="1800" b="1" dirty="0">
                <a:solidFill>
                  <a:srgbClr val="6F2F9F"/>
                </a:solidFill>
                <a:latin typeface="Arial"/>
                <a:cs typeface="Arial"/>
              </a:rPr>
              <a:t>e </a:t>
            </a:r>
            <a:r>
              <a:rPr sz="1800" b="1" spc="-10" dirty="0">
                <a:solidFill>
                  <a:srgbClr val="6F2F9F"/>
                </a:solidFill>
                <a:latin typeface="Arial"/>
                <a:cs typeface="Arial"/>
              </a:rPr>
              <a:t>T</a:t>
            </a:r>
            <a:r>
              <a:rPr sz="1800" b="1" spc="-20" dirty="0">
                <a:solidFill>
                  <a:srgbClr val="6F2F9F"/>
                </a:solidFill>
                <a:latin typeface="Arial"/>
                <a:cs typeface="Arial"/>
              </a:rPr>
              <a:t>ra</a:t>
            </a:r>
            <a:r>
              <a:rPr sz="1800" b="1" spc="-10" dirty="0">
                <a:solidFill>
                  <a:srgbClr val="6F2F9F"/>
                </a:solidFill>
                <a:latin typeface="Arial"/>
                <a:cs typeface="Arial"/>
              </a:rPr>
              <a:t>i</a:t>
            </a:r>
            <a:r>
              <a:rPr sz="1800" b="1" spc="-20" dirty="0">
                <a:solidFill>
                  <a:srgbClr val="6F2F9F"/>
                </a:solidFill>
                <a:latin typeface="Arial"/>
                <a:cs typeface="Arial"/>
              </a:rPr>
              <a:t>ni</a:t>
            </a:r>
            <a:r>
              <a:rPr sz="1800" b="1" spc="-10" dirty="0">
                <a:solidFill>
                  <a:srgbClr val="6F2F9F"/>
                </a:solidFill>
                <a:latin typeface="Arial"/>
                <a:cs typeface="Arial"/>
              </a:rPr>
              <a:t>n</a:t>
            </a:r>
            <a:r>
              <a:rPr sz="1800" b="1" dirty="0">
                <a:solidFill>
                  <a:srgbClr val="6F2F9F"/>
                </a:solidFill>
                <a:latin typeface="Arial"/>
                <a:cs typeface="Arial"/>
              </a:rPr>
              <a:t>g</a:t>
            </a:r>
            <a:r>
              <a:rPr sz="1800" b="1" spc="-2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6F2F9F"/>
                </a:solidFill>
                <a:latin typeface="Arial"/>
                <a:cs typeface="Arial"/>
              </a:rPr>
              <a:t>C</a:t>
            </a:r>
            <a:r>
              <a:rPr sz="1800" b="1" spc="-15" dirty="0">
                <a:solidFill>
                  <a:srgbClr val="6F2F9F"/>
                </a:solidFill>
                <a:latin typeface="Arial"/>
                <a:cs typeface="Arial"/>
              </a:rPr>
              <a:t>o</a:t>
            </a:r>
            <a:r>
              <a:rPr sz="1800" b="1" dirty="0">
                <a:solidFill>
                  <a:srgbClr val="6F2F9F"/>
                </a:solidFill>
                <a:latin typeface="Arial"/>
                <a:cs typeface="Arial"/>
              </a:rPr>
              <a:t>urse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38580" y="5450156"/>
            <a:ext cx="5774055" cy="908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430"/>
              </a:lnSpc>
            </a:pPr>
            <a:r>
              <a:rPr sz="1200" spc="5" dirty="0">
                <a:latin typeface="Arial"/>
                <a:cs typeface="Arial"/>
              </a:rPr>
              <a:t>T</a:t>
            </a:r>
            <a:r>
              <a:rPr sz="1200" spc="-10" dirty="0">
                <a:latin typeface="Arial"/>
                <a:cs typeface="Arial"/>
              </a:rPr>
              <a:t>h</a:t>
            </a:r>
            <a:r>
              <a:rPr sz="1200" dirty="0">
                <a:latin typeface="Arial"/>
                <a:cs typeface="Arial"/>
              </a:rPr>
              <a:t>e Al</a:t>
            </a:r>
            <a:r>
              <a:rPr sz="1200" spc="-10" dirty="0">
                <a:latin typeface="Arial"/>
                <a:cs typeface="Arial"/>
              </a:rPr>
              <a:t>b</a:t>
            </a:r>
            <a:r>
              <a:rPr sz="1200" dirty="0">
                <a:latin typeface="Arial"/>
                <a:cs typeface="Arial"/>
              </a:rPr>
              <a:t>erta D</a:t>
            </a:r>
            <a:r>
              <a:rPr sz="1200" spc="-10" dirty="0">
                <a:latin typeface="Arial"/>
                <a:cs typeface="Arial"/>
              </a:rPr>
              <a:t>e</a:t>
            </a:r>
            <a:r>
              <a:rPr sz="1200" dirty="0">
                <a:latin typeface="Arial"/>
                <a:cs typeface="Arial"/>
              </a:rPr>
              <a:t>par</a:t>
            </a:r>
            <a:r>
              <a:rPr sz="1200" spc="-15" dirty="0">
                <a:latin typeface="Arial"/>
                <a:cs typeface="Arial"/>
              </a:rPr>
              <a:t>t</a:t>
            </a:r>
            <a:r>
              <a:rPr sz="1200" spc="5" dirty="0">
                <a:latin typeface="Arial"/>
                <a:cs typeface="Arial"/>
              </a:rPr>
              <a:t>m</a:t>
            </a:r>
            <a:r>
              <a:rPr sz="1200" spc="-10" dirty="0">
                <a:latin typeface="Arial"/>
                <a:cs typeface="Arial"/>
              </a:rPr>
              <a:t>e</a:t>
            </a:r>
            <a:r>
              <a:rPr sz="1200" dirty="0">
                <a:latin typeface="Arial"/>
                <a:cs typeface="Arial"/>
              </a:rPr>
              <a:t>nt </a:t>
            </a:r>
            <a:r>
              <a:rPr sz="1200" spc="-10" dirty="0">
                <a:latin typeface="Arial"/>
                <a:cs typeface="Arial"/>
              </a:rPr>
              <a:t>o</a:t>
            </a:r>
            <a:r>
              <a:rPr sz="1200" dirty="0">
                <a:latin typeface="Arial"/>
                <a:cs typeface="Arial"/>
              </a:rPr>
              <a:t>f E</a:t>
            </a:r>
            <a:r>
              <a:rPr sz="1200" spc="-10" dirty="0">
                <a:latin typeface="Arial"/>
                <a:cs typeface="Arial"/>
              </a:rPr>
              <a:t>n</a:t>
            </a:r>
            <a:r>
              <a:rPr sz="1200" dirty="0">
                <a:latin typeface="Arial"/>
                <a:cs typeface="Arial"/>
              </a:rPr>
              <a:t>er</a:t>
            </a:r>
            <a:r>
              <a:rPr sz="1200" spc="-15" dirty="0">
                <a:latin typeface="Arial"/>
                <a:cs typeface="Arial"/>
              </a:rPr>
              <a:t>g</a:t>
            </a:r>
            <a:r>
              <a:rPr sz="1200" dirty="0">
                <a:latin typeface="Arial"/>
                <a:cs typeface="Arial"/>
              </a:rPr>
              <a:t>y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5" dirty="0">
                <a:latin typeface="Arial"/>
                <a:cs typeface="Arial"/>
              </a:rPr>
              <a:t>p</a:t>
            </a:r>
            <a:r>
              <a:rPr sz="1200" dirty="0">
                <a:latin typeface="Arial"/>
                <a:cs typeface="Arial"/>
              </a:rPr>
              <a:t>r</a:t>
            </a:r>
            <a:r>
              <a:rPr sz="1200" spc="10" dirty="0">
                <a:latin typeface="Arial"/>
                <a:cs typeface="Arial"/>
              </a:rPr>
              <a:t>o</a:t>
            </a:r>
            <a:r>
              <a:rPr sz="1200" spc="-15" dirty="0">
                <a:latin typeface="Arial"/>
                <a:cs typeface="Arial"/>
              </a:rPr>
              <a:t>v</a:t>
            </a:r>
            <a:r>
              <a:rPr sz="1200" dirty="0">
                <a:latin typeface="Arial"/>
                <a:cs typeface="Arial"/>
              </a:rPr>
              <a:t>id</a:t>
            </a:r>
            <a:r>
              <a:rPr sz="1200" spc="5" dirty="0">
                <a:latin typeface="Arial"/>
                <a:cs typeface="Arial"/>
              </a:rPr>
              <a:t>e</a:t>
            </a:r>
            <a:r>
              <a:rPr sz="1200" dirty="0">
                <a:latin typeface="Arial"/>
                <a:cs typeface="Arial"/>
              </a:rPr>
              <a:t>s GeoView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5" dirty="0">
                <a:latin typeface="Arial"/>
                <a:cs typeface="Arial"/>
              </a:rPr>
              <a:t>a</a:t>
            </a:r>
            <a:r>
              <a:rPr sz="1200" dirty="0">
                <a:latin typeface="Arial"/>
                <a:cs typeface="Arial"/>
              </a:rPr>
              <a:t>s a</a:t>
            </a:r>
            <a:r>
              <a:rPr sz="1200" spc="1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m</a:t>
            </a:r>
            <a:r>
              <a:rPr sz="1200" dirty="0">
                <a:latin typeface="Arial"/>
                <a:cs typeface="Arial"/>
              </a:rPr>
              <a:t>appi</a:t>
            </a:r>
            <a:r>
              <a:rPr sz="1200" spc="-10" dirty="0">
                <a:latin typeface="Arial"/>
                <a:cs typeface="Arial"/>
              </a:rPr>
              <a:t>n</a:t>
            </a:r>
            <a:r>
              <a:rPr sz="1200" dirty="0">
                <a:latin typeface="Arial"/>
                <a:cs typeface="Arial"/>
              </a:rPr>
              <a:t>g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</a:t>
            </a:r>
            <a:r>
              <a:rPr sz="1200" spc="-15" dirty="0">
                <a:latin typeface="Arial"/>
                <a:cs typeface="Arial"/>
              </a:rPr>
              <a:t>y</a:t>
            </a:r>
            <a:r>
              <a:rPr sz="1200" dirty="0">
                <a:latin typeface="Arial"/>
                <a:cs typeface="Arial"/>
              </a:rPr>
              <a:t>st</a:t>
            </a:r>
            <a:r>
              <a:rPr sz="1200" spc="5" dirty="0">
                <a:latin typeface="Arial"/>
                <a:cs typeface="Arial"/>
              </a:rPr>
              <a:t>e</a:t>
            </a:r>
            <a:r>
              <a:rPr sz="1200" dirty="0">
                <a:latin typeface="Arial"/>
                <a:cs typeface="Arial"/>
              </a:rPr>
              <a:t>m to</a:t>
            </a:r>
            <a:r>
              <a:rPr sz="1200" spc="5" dirty="0">
                <a:latin typeface="Arial"/>
                <a:cs typeface="Arial"/>
              </a:rPr>
              <a:t> e</a:t>
            </a:r>
            <a:r>
              <a:rPr sz="1200" spc="-10" dirty="0">
                <a:latin typeface="Arial"/>
                <a:cs typeface="Arial"/>
              </a:rPr>
              <a:t>n</a:t>
            </a:r>
            <a:r>
              <a:rPr sz="1200" dirty="0">
                <a:latin typeface="Arial"/>
                <a:cs typeface="Arial"/>
              </a:rPr>
              <a:t>able users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t</a:t>
            </a:r>
            <a:r>
              <a:rPr sz="1200" dirty="0">
                <a:latin typeface="Arial"/>
                <a:cs typeface="Arial"/>
              </a:rPr>
              <a:t>o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f</a:t>
            </a:r>
            <a:r>
              <a:rPr sz="1200" dirty="0">
                <a:latin typeface="Arial"/>
                <a:cs typeface="Arial"/>
              </a:rPr>
              <a:t>ind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g</a:t>
            </a:r>
            <a:r>
              <a:rPr sz="1200" dirty="0">
                <a:latin typeface="Arial"/>
                <a:cs typeface="Arial"/>
              </a:rPr>
              <a:t>eo</a:t>
            </a:r>
            <a:r>
              <a:rPr sz="1200" spc="-10" dirty="0">
                <a:latin typeface="Arial"/>
                <a:cs typeface="Arial"/>
              </a:rPr>
              <a:t>g</a:t>
            </a:r>
            <a:r>
              <a:rPr sz="1200" dirty="0">
                <a:latin typeface="Arial"/>
                <a:cs typeface="Arial"/>
              </a:rPr>
              <a:t>ra</a:t>
            </a:r>
            <a:r>
              <a:rPr sz="1200" spc="-10" dirty="0">
                <a:latin typeface="Arial"/>
                <a:cs typeface="Arial"/>
              </a:rPr>
              <a:t>p</a:t>
            </a:r>
            <a:r>
              <a:rPr sz="1200" dirty="0">
                <a:latin typeface="Arial"/>
                <a:cs typeface="Arial"/>
              </a:rPr>
              <a:t>hic</a:t>
            </a:r>
            <a:r>
              <a:rPr sz="1200" spc="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</a:t>
            </a:r>
            <a:r>
              <a:rPr sz="1200" spc="-10" dirty="0">
                <a:latin typeface="Arial"/>
                <a:cs typeface="Arial"/>
              </a:rPr>
              <a:t>n</a:t>
            </a:r>
            <a:r>
              <a:rPr sz="1200" dirty="0">
                <a:latin typeface="Arial"/>
                <a:cs typeface="Arial"/>
              </a:rPr>
              <a:t>f</a:t>
            </a:r>
            <a:r>
              <a:rPr sz="1200" spc="5" dirty="0">
                <a:latin typeface="Arial"/>
                <a:cs typeface="Arial"/>
              </a:rPr>
              <a:t>o</a:t>
            </a:r>
            <a:r>
              <a:rPr sz="1200" dirty="0">
                <a:latin typeface="Arial"/>
                <a:cs typeface="Arial"/>
              </a:rPr>
              <a:t>rm</a:t>
            </a:r>
            <a:r>
              <a:rPr sz="1200" spc="-10" dirty="0">
                <a:latin typeface="Arial"/>
                <a:cs typeface="Arial"/>
              </a:rPr>
              <a:t>a</a:t>
            </a:r>
            <a:r>
              <a:rPr sz="1200" dirty="0">
                <a:latin typeface="Arial"/>
                <a:cs typeface="Arial"/>
              </a:rPr>
              <a:t>tion in</a:t>
            </a:r>
            <a:r>
              <a:rPr sz="1200" spc="-9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Al</a:t>
            </a:r>
            <a:r>
              <a:rPr sz="1200" spc="-10" dirty="0">
                <a:latin typeface="Arial"/>
                <a:cs typeface="Arial"/>
              </a:rPr>
              <a:t>b</a:t>
            </a:r>
            <a:r>
              <a:rPr sz="1200" dirty="0">
                <a:latin typeface="Arial"/>
                <a:cs typeface="Arial"/>
              </a:rPr>
              <a:t>ert</a:t>
            </a:r>
            <a:r>
              <a:rPr sz="1200" spc="-10" dirty="0">
                <a:latin typeface="Arial"/>
                <a:cs typeface="Arial"/>
              </a:rPr>
              <a:t>a</a:t>
            </a:r>
            <a:r>
              <a:rPr sz="1200" dirty="0"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 marR="51435">
              <a:lnSpc>
                <a:spcPct val="100000"/>
              </a:lnSpc>
            </a:pPr>
            <a:r>
              <a:rPr sz="1200" dirty="0">
                <a:latin typeface="Arial"/>
                <a:cs typeface="Arial"/>
              </a:rPr>
              <a:t>G</a:t>
            </a:r>
            <a:r>
              <a:rPr sz="1200" spc="5" dirty="0">
                <a:latin typeface="Arial"/>
                <a:cs typeface="Arial"/>
              </a:rPr>
              <a:t>e</a:t>
            </a:r>
            <a:r>
              <a:rPr sz="1200" dirty="0">
                <a:latin typeface="Arial"/>
                <a:cs typeface="Arial"/>
              </a:rPr>
              <a:t>oView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retr</a:t>
            </a:r>
            <a:r>
              <a:rPr sz="1200" spc="-10" dirty="0">
                <a:latin typeface="Arial"/>
                <a:cs typeface="Arial"/>
              </a:rPr>
              <a:t>i</a:t>
            </a:r>
            <a:r>
              <a:rPr sz="1200" dirty="0">
                <a:latin typeface="Arial"/>
                <a:cs typeface="Arial"/>
              </a:rPr>
              <a:t>e</a:t>
            </a:r>
            <a:r>
              <a:rPr sz="1200" spc="-15" dirty="0">
                <a:latin typeface="Arial"/>
                <a:cs typeface="Arial"/>
              </a:rPr>
              <a:t>v</a:t>
            </a:r>
            <a:r>
              <a:rPr sz="1200" dirty="0">
                <a:latin typeface="Arial"/>
                <a:cs typeface="Arial"/>
              </a:rPr>
              <a:t>es the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spc="5" dirty="0">
                <a:latin typeface="Arial"/>
                <a:cs typeface="Arial"/>
              </a:rPr>
              <a:t>m</a:t>
            </a:r>
            <a:r>
              <a:rPr sz="1200" dirty="0">
                <a:latin typeface="Arial"/>
                <a:cs typeface="Arial"/>
              </a:rPr>
              <a:t>in</a:t>
            </a:r>
            <a:r>
              <a:rPr sz="1200" spc="5" dirty="0">
                <a:latin typeface="Arial"/>
                <a:cs typeface="Arial"/>
              </a:rPr>
              <a:t>e</a:t>
            </a:r>
            <a:r>
              <a:rPr sz="1200" dirty="0">
                <a:latin typeface="Arial"/>
                <a:cs typeface="Arial"/>
              </a:rPr>
              <a:t>ral </a:t>
            </a:r>
            <a:r>
              <a:rPr sz="1200" spc="-15" dirty="0">
                <a:latin typeface="Arial"/>
                <a:cs typeface="Arial"/>
              </a:rPr>
              <a:t>s</a:t>
            </a:r>
            <a:r>
              <a:rPr sz="1200" dirty="0">
                <a:latin typeface="Arial"/>
                <a:cs typeface="Arial"/>
              </a:rPr>
              <a:t>pec</a:t>
            </a:r>
            <a:r>
              <a:rPr sz="1200" spc="-15" dirty="0">
                <a:latin typeface="Arial"/>
                <a:cs typeface="Arial"/>
              </a:rPr>
              <a:t>i</a:t>
            </a:r>
            <a:r>
              <a:rPr sz="1200" spc="10" dirty="0">
                <a:latin typeface="Arial"/>
                <a:cs typeface="Arial"/>
              </a:rPr>
              <a:t>f</a:t>
            </a:r>
            <a:r>
              <a:rPr sz="1200" dirty="0">
                <a:latin typeface="Arial"/>
                <a:cs typeface="Arial"/>
              </a:rPr>
              <a:t>ic p</a:t>
            </a:r>
            <a:r>
              <a:rPr sz="1200" spc="-20" dirty="0">
                <a:latin typeface="Arial"/>
                <a:cs typeface="Arial"/>
              </a:rPr>
              <a:t>r</a:t>
            </a:r>
            <a:r>
              <a:rPr sz="1200" spc="-10" dirty="0">
                <a:latin typeface="Arial"/>
                <a:cs typeface="Arial"/>
              </a:rPr>
              <a:t>o</a:t>
            </a:r>
            <a:r>
              <a:rPr sz="1200" spc="10" dirty="0">
                <a:latin typeface="Arial"/>
                <a:cs typeface="Arial"/>
              </a:rPr>
              <a:t>f</a:t>
            </a:r>
            <a:r>
              <a:rPr sz="1200" dirty="0">
                <a:latin typeface="Arial"/>
                <a:cs typeface="Arial"/>
              </a:rPr>
              <a:t>i</a:t>
            </a:r>
            <a:r>
              <a:rPr sz="1200" spc="-5" dirty="0">
                <a:latin typeface="Arial"/>
                <a:cs typeface="Arial"/>
              </a:rPr>
              <a:t>l</a:t>
            </a:r>
            <a:r>
              <a:rPr sz="1200" dirty="0">
                <a:latin typeface="Arial"/>
                <a:cs typeface="Arial"/>
              </a:rPr>
              <a:t>e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to</a:t>
            </a:r>
            <a:r>
              <a:rPr sz="1200" spc="-10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display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app</a:t>
            </a:r>
            <a:r>
              <a:rPr sz="1200" spc="-20" dirty="0">
                <a:latin typeface="Arial"/>
                <a:cs typeface="Arial"/>
              </a:rPr>
              <a:t>r</a:t>
            </a:r>
            <a:r>
              <a:rPr sz="1200" dirty="0">
                <a:latin typeface="Arial"/>
                <a:cs typeface="Arial"/>
              </a:rPr>
              <a:t>opr</a:t>
            </a:r>
            <a:r>
              <a:rPr sz="1200" spc="-10" dirty="0">
                <a:latin typeface="Arial"/>
                <a:cs typeface="Arial"/>
              </a:rPr>
              <a:t>i</a:t>
            </a:r>
            <a:r>
              <a:rPr sz="1200" dirty="0">
                <a:latin typeface="Arial"/>
                <a:cs typeface="Arial"/>
              </a:rPr>
              <a:t>ate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c</a:t>
            </a:r>
            <a:r>
              <a:rPr sz="1200" dirty="0">
                <a:latin typeface="Arial"/>
                <a:cs typeface="Arial"/>
              </a:rPr>
              <a:t>o</a:t>
            </a:r>
            <a:r>
              <a:rPr sz="1200" spc="-10" dirty="0">
                <a:latin typeface="Arial"/>
                <a:cs typeface="Arial"/>
              </a:rPr>
              <a:t>n</a:t>
            </a:r>
            <a:r>
              <a:rPr sz="1200" spc="10" dirty="0">
                <a:latin typeface="Arial"/>
                <a:cs typeface="Arial"/>
              </a:rPr>
              <a:t>f</a:t>
            </a:r>
            <a:r>
              <a:rPr sz="1200" dirty="0">
                <a:latin typeface="Arial"/>
                <a:cs typeface="Arial"/>
              </a:rPr>
              <a:t>i</a:t>
            </a:r>
            <a:r>
              <a:rPr sz="1200" spc="-10" dirty="0">
                <a:latin typeface="Arial"/>
                <a:cs typeface="Arial"/>
              </a:rPr>
              <a:t>g</a:t>
            </a:r>
            <a:r>
              <a:rPr sz="1200" dirty="0">
                <a:latin typeface="Arial"/>
                <a:cs typeface="Arial"/>
              </a:rPr>
              <a:t>urati</a:t>
            </a:r>
            <a:r>
              <a:rPr sz="1200" spc="-10" dirty="0">
                <a:latin typeface="Arial"/>
                <a:cs typeface="Arial"/>
              </a:rPr>
              <a:t>o</a:t>
            </a:r>
            <a:r>
              <a:rPr sz="1200" dirty="0">
                <a:latin typeface="Arial"/>
                <a:cs typeface="Arial"/>
              </a:rPr>
              <a:t>n </a:t>
            </a:r>
            <a:r>
              <a:rPr sz="1200" spc="-10" dirty="0">
                <a:latin typeface="Arial"/>
                <a:cs typeface="Arial"/>
              </a:rPr>
              <a:t>o</a:t>
            </a:r>
            <a:r>
              <a:rPr sz="1200" dirty="0">
                <a:latin typeface="Arial"/>
                <a:cs typeface="Arial"/>
              </a:rPr>
              <a:t>f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</a:t>
            </a:r>
            <a:r>
              <a:rPr sz="1200" spc="-10" dirty="0">
                <a:latin typeface="Arial"/>
                <a:cs typeface="Arial"/>
              </a:rPr>
              <a:t>h</a:t>
            </a:r>
            <a:r>
              <a:rPr sz="1200" dirty="0">
                <a:latin typeface="Arial"/>
                <a:cs typeface="Arial"/>
              </a:rPr>
              <a:t>e</a:t>
            </a:r>
            <a:r>
              <a:rPr sz="1200" spc="-135" dirty="0">
                <a:latin typeface="Arial"/>
                <a:cs typeface="Arial"/>
              </a:rPr>
              <a:t> </a:t>
            </a:r>
            <a:r>
              <a:rPr sz="1200" spc="5" dirty="0">
                <a:latin typeface="Arial"/>
                <a:cs typeface="Arial"/>
              </a:rPr>
              <a:t>m</a:t>
            </a:r>
            <a:r>
              <a:rPr sz="1200" spc="-10" dirty="0">
                <a:latin typeface="Arial"/>
                <a:cs typeface="Arial"/>
              </a:rPr>
              <a:t>a</a:t>
            </a:r>
            <a:r>
              <a:rPr sz="1200" dirty="0">
                <a:latin typeface="Arial"/>
                <a:cs typeface="Arial"/>
              </a:rPr>
              <a:t>p.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1576" y="5119194"/>
            <a:ext cx="5751195" cy="556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H</a:t>
            </a:r>
            <a:r>
              <a:rPr sz="1200" b="1" spc="-20" dirty="0">
                <a:latin typeface="Arial"/>
                <a:cs typeface="Arial"/>
              </a:rPr>
              <a:t>o</a:t>
            </a:r>
            <a:r>
              <a:rPr sz="1200" b="1" dirty="0">
                <a:latin typeface="Arial"/>
                <a:cs typeface="Arial"/>
              </a:rPr>
              <a:t>w</a:t>
            </a:r>
            <a:r>
              <a:rPr sz="1200" b="1" spc="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to na</a:t>
            </a:r>
            <a:r>
              <a:rPr sz="1200" b="1" spc="-20" dirty="0">
                <a:latin typeface="Arial"/>
                <a:cs typeface="Arial"/>
              </a:rPr>
              <a:t>v</a:t>
            </a:r>
            <a:r>
              <a:rPr sz="1200" b="1" dirty="0">
                <a:latin typeface="Arial"/>
                <a:cs typeface="Arial"/>
              </a:rPr>
              <a:t>igate the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map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–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Zoom In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/ Zo</a:t>
            </a:r>
            <a:r>
              <a:rPr sz="1200" b="1" spc="-15" dirty="0">
                <a:latin typeface="Arial"/>
                <a:cs typeface="Arial"/>
              </a:rPr>
              <a:t>o</a:t>
            </a:r>
            <a:r>
              <a:rPr sz="1200" b="1" dirty="0">
                <a:latin typeface="Arial"/>
                <a:cs typeface="Arial"/>
              </a:rPr>
              <a:t>m Out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3"/>
              </a:spcBef>
            </a:pPr>
            <a:endParaRPr sz="1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latin typeface="Arial"/>
                <a:cs typeface="Arial"/>
              </a:rPr>
              <a:t>Zo</a:t>
            </a:r>
            <a:r>
              <a:rPr sz="1200" spc="5" dirty="0">
                <a:latin typeface="Arial"/>
                <a:cs typeface="Arial"/>
              </a:rPr>
              <a:t>o</a:t>
            </a:r>
            <a:r>
              <a:rPr sz="1200" dirty="0">
                <a:latin typeface="Arial"/>
                <a:cs typeface="Arial"/>
              </a:rPr>
              <a:t>m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In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</a:t>
            </a:r>
            <a:r>
              <a:rPr sz="1200" spc="-10" dirty="0">
                <a:latin typeface="Arial"/>
                <a:cs typeface="Arial"/>
              </a:rPr>
              <a:t>n</a:t>
            </a:r>
            <a:r>
              <a:rPr sz="1200" dirty="0">
                <a:latin typeface="Arial"/>
                <a:cs typeface="Arial"/>
              </a:rPr>
              <a:t>d Zo</a:t>
            </a:r>
            <a:r>
              <a:rPr sz="1200" spc="-10" dirty="0">
                <a:latin typeface="Arial"/>
                <a:cs typeface="Arial"/>
              </a:rPr>
              <a:t>o</a:t>
            </a:r>
            <a:r>
              <a:rPr sz="1200" dirty="0">
                <a:latin typeface="Arial"/>
                <a:cs typeface="Arial"/>
              </a:rPr>
              <a:t>m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out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spc="5" dirty="0">
                <a:latin typeface="Arial"/>
                <a:cs typeface="Arial"/>
              </a:rPr>
              <a:t>a</a:t>
            </a:r>
            <a:r>
              <a:rPr sz="1200" dirty="0">
                <a:latin typeface="Arial"/>
                <a:cs typeface="Arial"/>
              </a:rPr>
              <a:t>l</a:t>
            </a:r>
            <a:r>
              <a:rPr sz="1200" spc="-5" dirty="0">
                <a:latin typeface="Arial"/>
                <a:cs typeface="Arial"/>
              </a:rPr>
              <a:t>l</a:t>
            </a:r>
            <a:r>
              <a:rPr sz="1200" dirty="0">
                <a:latin typeface="Arial"/>
                <a:cs typeface="Arial"/>
              </a:rPr>
              <a:t>o</a:t>
            </a:r>
            <a:r>
              <a:rPr sz="1200" spc="-15" dirty="0">
                <a:latin typeface="Arial"/>
                <a:cs typeface="Arial"/>
              </a:rPr>
              <a:t>w</a:t>
            </a:r>
            <a:r>
              <a:rPr sz="1200" dirty="0">
                <a:latin typeface="Arial"/>
                <a:cs typeface="Arial"/>
              </a:rPr>
              <a:t>s </a:t>
            </a:r>
            <a:r>
              <a:rPr sz="1200" spc="5" dirty="0">
                <a:latin typeface="Arial"/>
                <a:cs typeface="Arial"/>
              </a:rPr>
              <a:t>u</a:t>
            </a:r>
            <a:r>
              <a:rPr sz="1200" dirty="0">
                <a:latin typeface="Arial"/>
                <a:cs typeface="Arial"/>
              </a:rPr>
              <a:t>ser to</a:t>
            </a:r>
            <a:r>
              <a:rPr sz="1200" spc="25" dirty="0">
                <a:latin typeface="Arial"/>
                <a:cs typeface="Arial"/>
              </a:rPr>
              <a:t> </a:t>
            </a:r>
            <a:r>
              <a:rPr sz="1200" spc="-15" dirty="0">
                <a:latin typeface="Arial"/>
                <a:cs typeface="Arial"/>
              </a:rPr>
              <a:t>v</a:t>
            </a:r>
            <a:r>
              <a:rPr sz="1200" dirty="0">
                <a:latin typeface="Arial"/>
                <a:cs typeface="Arial"/>
              </a:rPr>
              <a:t>iew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</a:t>
            </a:r>
            <a:r>
              <a:rPr sz="1200" spc="5" dirty="0">
                <a:latin typeface="Arial"/>
                <a:cs typeface="Arial"/>
              </a:rPr>
              <a:t>el</a:t>
            </a:r>
            <a:r>
              <a:rPr sz="1200" dirty="0">
                <a:latin typeface="Arial"/>
                <a:cs typeface="Arial"/>
              </a:rPr>
              <a:t>ect</a:t>
            </a:r>
            <a:r>
              <a:rPr sz="1200" spc="5" dirty="0">
                <a:latin typeface="Arial"/>
                <a:cs typeface="Arial"/>
              </a:rPr>
              <a:t>e</a:t>
            </a:r>
            <a:r>
              <a:rPr sz="1200" dirty="0">
                <a:latin typeface="Arial"/>
                <a:cs typeface="Arial"/>
              </a:rPr>
              <a:t>d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spc="5" dirty="0">
                <a:latin typeface="Arial"/>
                <a:cs typeface="Arial"/>
              </a:rPr>
              <a:t>a</a:t>
            </a:r>
            <a:r>
              <a:rPr sz="1200" dirty="0">
                <a:latin typeface="Arial"/>
                <a:cs typeface="Arial"/>
              </a:rPr>
              <a:t>reas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5" dirty="0">
                <a:latin typeface="Arial"/>
                <a:cs typeface="Arial"/>
              </a:rPr>
              <a:t>a</a:t>
            </a:r>
            <a:r>
              <a:rPr sz="1200" dirty="0">
                <a:latin typeface="Arial"/>
                <a:cs typeface="Arial"/>
              </a:rPr>
              <a:t>t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</a:t>
            </a:r>
            <a:r>
              <a:rPr sz="1200" spc="-15" dirty="0">
                <a:latin typeface="Arial"/>
                <a:cs typeface="Arial"/>
              </a:rPr>
              <a:t>i</a:t>
            </a:r>
            <a:r>
              <a:rPr sz="1200" dirty="0">
                <a:latin typeface="Arial"/>
                <a:cs typeface="Arial"/>
              </a:rPr>
              <a:t>f</a:t>
            </a:r>
            <a:r>
              <a:rPr sz="1200" spc="15" dirty="0">
                <a:latin typeface="Arial"/>
                <a:cs typeface="Arial"/>
              </a:rPr>
              <a:t>f</a:t>
            </a:r>
            <a:r>
              <a:rPr sz="1200" dirty="0">
                <a:latin typeface="Arial"/>
                <a:cs typeface="Arial"/>
              </a:rPr>
              <a:t>er</a:t>
            </a:r>
            <a:r>
              <a:rPr sz="1200" spc="-15" dirty="0">
                <a:latin typeface="Arial"/>
                <a:cs typeface="Arial"/>
              </a:rPr>
              <a:t>e</a:t>
            </a:r>
            <a:r>
              <a:rPr sz="1200" dirty="0">
                <a:latin typeface="Arial"/>
                <a:cs typeface="Arial"/>
              </a:rPr>
              <a:t>nt</a:t>
            </a:r>
            <a:r>
              <a:rPr sz="1200" spc="-10" dirty="0">
                <a:latin typeface="Arial"/>
                <a:cs typeface="Arial"/>
              </a:rPr>
              <a:t> v</a:t>
            </a:r>
            <a:r>
              <a:rPr sz="1200" dirty="0">
                <a:latin typeface="Arial"/>
                <a:cs typeface="Arial"/>
              </a:rPr>
              <a:t>i</a:t>
            </a:r>
            <a:r>
              <a:rPr sz="1200" spc="10" dirty="0">
                <a:latin typeface="Arial"/>
                <a:cs typeface="Arial"/>
              </a:rPr>
              <a:t>e</a:t>
            </a:r>
            <a:r>
              <a:rPr sz="1200" spc="-15" dirty="0">
                <a:latin typeface="Arial"/>
                <a:cs typeface="Arial"/>
              </a:rPr>
              <a:t>w</a:t>
            </a:r>
            <a:r>
              <a:rPr sz="1200" dirty="0">
                <a:latin typeface="Arial"/>
                <a:cs typeface="Arial"/>
              </a:rPr>
              <a:t>ing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sc</a:t>
            </a:r>
            <a:r>
              <a:rPr sz="1200" spc="5" dirty="0">
                <a:latin typeface="Arial"/>
                <a:cs typeface="Arial"/>
              </a:rPr>
              <a:t>a</a:t>
            </a:r>
            <a:r>
              <a:rPr sz="1200" dirty="0">
                <a:latin typeface="Arial"/>
                <a:cs typeface="Arial"/>
              </a:rPr>
              <a:t>les.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3894" y="914400"/>
            <a:ext cx="6347333" cy="38639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83894" y="5667883"/>
            <a:ext cx="5943600" cy="1117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83894" y="6996683"/>
            <a:ext cx="2056002" cy="9418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159246" y="9551923"/>
            <a:ext cx="793750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dirty="0">
                <a:latin typeface="Calibri"/>
                <a:cs typeface="Calibri"/>
              </a:rPr>
              <a:t>Pa</a:t>
            </a:r>
            <a:r>
              <a:rPr sz="1100" spc="-5" dirty="0">
                <a:latin typeface="Calibri"/>
                <a:cs typeface="Calibri"/>
              </a:rPr>
              <a:t>g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b="1" dirty="0">
                <a:latin typeface="Calibri"/>
                <a:cs typeface="Calibri"/>
              </a:rPr>
              <a:t>10</a:t>
            </a:r>
            <a:r>
              <a:rPr sz="1100" b="1" spc="-5" dirty="0">
                <a:latin typeface="Calibri"/>
                <a:cs typeface="Calibri"/>
              </a:rPr>
              <a:t> </a:t>
            </a:r>
            <a:r>
              <a:rPr sz="1100" spc="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b="1" spc="-10" dirty="0">
                <a:latin typeface="Calibri"/>
                <a:cs typeface="Calibri"/>
              </a:rPr>
              <a:t>57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1576" y="4508070"/>
            <a:ext cx="6330950" cy="1706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latin typeface="Arial"/>
                <a:cs typeface="Arial"/>
              </a:rPr>
              <a:t>Selecting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</a:t>
            </a:r>
            <a:r>
              <a:rPr sz="1200" spc="-10" dirty="0">
                <a:latin typeface="Arial"/>
                <a:cs typeface="Arial"/>
              </a:rPr>
              <a:t>h</a:t>
            </a:r>
            <a:r>
              <a:rPr sz="1200" dirty="0">
                <a:latin typeface="Arial"/>
                <a:cs typeface="Arial"/>
              </a:rPr>
              <a:t>e ‘</a:t>
            </a:r>
            <a:r>
              <a:rPr sz="1200" spc="-15" dirty="0">
                <a:latin typeface="Arial"/>
                <a:cs typeface="Arial"/>
              </a:rPr>
              <a:t>z</a:t>
            </a:r>
            <a:r>
              <a:rPr sz="1200" dirty="0">
                <a:latin typeface="Arial"/>
                <a:cs typeface="Arial"/>
              </a:rPr>
              <a:t>oom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</a:t>
            </a:r>
            <a:r>
              <a:rPr sz="1200" spc="-10" dirty="0">
                <a:latin typeface="Arial"/>
                <a:cs typeface="Arial"/>
              </a:rPr>
              <a:t>u</a:t>
            </a:r>
            <a:r>
              <a:rPr sz="1200" dirty="0">
                <a:latin typeface="Arial"/>
                <a:cs typeface="Arial"/>
              </a:rPr>
              <a:t>t’ funct</a:t>
            </a:r>
            <a:r>
              <a:rPr sz="1200" spc="-15" dirty="0">
                <a:latin typeface="Arial"/>
                <a:cs typeface="Arial"/>
              </a:rPr>
              <a:t>i</a:t>
            </a:r>
            <a:r>
              <a:rPr sz="1200" dirty="0">
                <a:latin typeface="Arial"/>
                <a:cs typeface="Arial"/>
              </a:rPr>
              <a:t>on </a:t>
            </a:r>
            <a:r>
              <a:rPr sz="1200" spc="-15" dirty="0">
                <a:latin typeface="Arial"/>
                <a:cs typeface="Arial"/>
              </a:rPr>
              <a:t>w</a:t>
            </a:r>
            <a:r>
              <a:rPr sz="1200" dirty="0">
                <a:latin typeface="Arial"/>
                <a:cs typeface="Arial"/>
              </a:rPr>
              <a:t>orks op</a:t>
            </a:r>
            <a:r>
              <a:rPr sz="1200" spc="-10" dirty="0">
                <a:latin typeface="Arial"/>
                <a:cs typeface="Arial"/>
              </a:rPr>
              <a:t>p</a:t>
            </a:r>
            <a:r>
              <a:rPr sz="1200" dirty="0">
                <a:latin typeface="Arial"/>
                <a:cs typeface="Arial"/>
              </a:rPr>
              <a:t>o</a:t>
            </a:r>
            <a:r>
              <a:rPr sz="1200" spc="-15" dirty="0">
                <a:latin typeface="Arial"/>
                <a:cs typeface="Arial"/>
              </a:rPr>
              <a:t>s</a:t>
            </a:r>
            <a:r>
              <a:rPr sz="1200" dirty="0">
                <a:latin typeface="Arial"/>
                <a:cs typeface="Arial"/>
              </a:rPr>
              <a:t>ite </a:t>
            </a:r>
            <a:r>
              <a:rPr sz="1200" spc="-5" dirty="0">
                <a:latin typeface="Arial"/>
                <a:cs typeface="Arial"/>
              </a:rPr>
              <a:t>o</a:t>
            </a:r>
            <a:r>
              <a:rPr sz="1200" dirty="0">
                <a:latin typeface="Arial"/>
                <a:cs typeface="Arial"/>
              </a:rPr>
              <a:t>f t</a:t>
            </a:r>
            <a:r>
              <a:rPr sz="1200" spc="5" dirty="0">
                <a:latin typeface="Arial"/>
                <a:cs typeface="Arial"/>
              </a:rPr>
              <a:t>h</a:t>
            </a:r>
            <a:r>
              <a:rPr sz="1200" dirty="0">
                <a:latin typeface="Arial"/>
                <a:cs typeface="Arial"/>
              </a:rPr>
              <a:t>e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‘</a:t>
            </a:r>
            <a:r>
              <a:rPr sz="1200" spc="-15" dirty="0">
                <a:latin typeface="Arial"/>
                <a:cs typeface="Arial"/>
              </a:rPr>
              <a:t>z</a:t>
            </a:r>
            <a:r>
              <a:rPr sz="1200" dirty="0">
                <a:latin typeface="Arial"/>
                <a:cs typeface="Arial"/>
              </a:rPr>
              <a:t>oom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in’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</a:t>
            </a:r>
            <a:r>
              <a:rPr sz="1200" spc="5" dirty="0">
                <a:latin typeface="Arial"/>
                <a:cs typeface="Arial"/>
              </a:rPr>
              <a:t>u</a:t>
            </a:r>
            <a:r>
              <a:rPr sz="1200" dirty="0">
                <a:latin typeface="Arial"/>
                <a:cs typeface="Arial"/>
              </a:rPr>
              <a:t>n</a:t>
            </a:r>
            <a:r>
              <a:rPr sz="1200" spc="-15" dirty="0">
                <a:latin typeface="Arial"/>
                <a:cs typeface="Arial"/>
              </a:rPr>
              <a:t>c</a:t>
            </a:r>
            <a:r>
              <a:rPr sz="1200" dirty="0">
                <a:latin typeface="Arial"/>
                <a:cs typeface="Arial"/>
              </a:rPr>
              <a:t>tion.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4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 marR="5080">
              <a:lnSpc>
                <a:spcPts val="1380"/>
              </a:lnSpc>
            </a:pPr>
            <a:r>
              <a:rPr sz="1200" b="1" i="1" dirty="0">
                <a:latin typeface="Arial"/>
                <a:cs typeface="Arial"/>
              </a:rPr>
              <a:t>No</a:t>
            </a:r>
            <a:r>
              <a:rPr sz="1200" b="1" i="1" spc="-10" dirty="0">
                <a:latin typeface="Arial"/>
                <a:cs typeface="Arial"/>
              </a:rPr>
              <a:t>t</a:t>
            </a:r>
            <a:r>
              <a:rPr sz="1200" b="1" i="1" spc="5" dirty="0">
                <a:latin typeface="Arial"/>
                <a:cs typeface="Arial"/>
              </a:rPr>
              <a:t>e</a:t>
            </a:r>
            <a:r>
              <a:rPr sz="1200" i="1" dirty="0">
                <a:latin typeface="Arial"/>
                <a:cs typeface="Arial"/>
              </a:rPr>
              <a:t>:  Once</a:t>
            </a:r>
            <a:r>
              <a:rPr sz="1200" i="1" spc="-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you</a:t>
            </a:r>
            <a:r>
              <a:rPr sz="1200" i="1" spc="-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are in</a:t>
            </a:r>
            <a:r>
              <a:rPr sz="1200" i="1" spc="-1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the</a:t>
            </a:r>
            <a:r>
              <a:rPr sz="1200" i="1" spc="15" dirty="0">
                <a:latin typeface="Arial"/>
                <a:cs typeface="Arial"/>
              </a:rPr>
              <a:t> </a:t>
            </a:r>
            <a:r>
              <a:rPr sz="1200" i="1" spc="-40" dirty="0">
                <a:latin typeface="Arial"/>
                <a:cs typeface="Arial"/>
              </a:rPr>
              <a:t>z</a:t>
            </a:r>
            <a:r>
              <a:rPr sz="1200" i="1" dirty="0">
                <a:latin typeface="Arial"/>
                <a:cs typeface="Arial"/>
              </a:rPr>
              <a:t>oom</a:t>
            </a:r>
            <a:r>
              <a:rPr sz="1200" i="1" spc="-5" dirty="0">
                <a:latin typeface="Arial"/>
                <a:cs typeface="Arial"/>
              </a:rPr>
              <a:t> </a:t>
            </a:r>
            <a:r>
              <a:rPr sz="1200" i="1" spc="-20" dirty="0">
                <a:latin typeface="Arial"/>
                <a:cs typeface="Arial"/>
              </a:rPr>
              <a:t>m</a:t>
            </a:r>
            <a:r>
              <a:rPr sz="1200" i="1" dirty="0">
                <a:latin typeface="Arial"/>
                <a:cs typeface="Arial"/>
              </a:rPr>
              <a:t>ode y</a:t>
            </a:r>
            <a:r>
              <a:rPr sz="1200" i="1" spc="5" dirty="0">
                <a:latin typeface="Arial"/>
                <a:cs typeface="Arial"/>
              </a:rPr>
              <a:t>o</a:t>
            </a:r>
            <a:r>
              <a:rPr sz="1200" i="1" dirty="0">
                <a:latin typeface="Arial"/>
                <a:cs typeface="Arial"/>
              </a:rPr>
              <a:t>u </a:t>
            </a:r>
            <a:r>
              <a:rPr sz="1200" i="1" spc="-10" dirty="0">
                <a:latin typeface="Arial"/>
                <a:cs typeface="Arial"/>
              </a:rPr>
              <a:t>c</a:t>
            </a:r>
            <a:r>
              <a:rPr sz="1200" i="1" dirty="0">
                <a:latin typeface="Arial"/>
                <a:cs typeface="Arial"/>
              </a:rPr>
              <a:t>an </a:t>
            </a:r>
            <a:r>
              <a:rPr sz="1200" i="1" spc="5" dirty="0">
                <a:latin typeface="Arial"/>
                <a:cs typeface="Arial"/>
              </a:rPr>
              <a:t>a</a:t>
            </a:r>
            <a:r>
              <a:rPr sz="1200" i="1" dirty="0">
                <a:latin typeface="Arial"/>
                <a:cs typeface="Arial"/>
              </a:rPr>
              <a:t>l</a:t>
            </a:r>
            <a:r>
              <a:rPr sz="1200" i="1" spc="-15" dirty="0">
                <a:latin typeface="Arial"/>
                <a:cs typeface="Arial"/>
              </a:rPr>
              <a:t>s</a:t>
            </a:r>
            <a:r>
              <a:rPr sz="1200" i="1" dirty="0">
                <a:latin typeface="Arial"/>
                <a:cs typeface="Arial"/>
              </a:rPr>
              <a:t>o </a:t>
            </a:r>
            <a:r>
              <a:rPr sz="1200" i="1" spc="5" dirty="0">
                <a:latin typeface="Arial"/>
                <a:cs typeface="Arial"/>
              </a:rPr>
              <a:t>u</a:t>
            </a:r>
            <a:r>
              <a:rPr sz="1200" i="1" dirty="0">
                <a:latin typeface="Arial"/>
                <a:cs typeface="Arial"/>
              </a:rPr>
              <a:t>se</a:t>
            </a:r>
            <a:r>
              <a:rPr sz="1200" i="1" spc="-1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t</a:t>
            </a:r>
            <a:r>
              <a:rPr sz="1200" i="1" spc="-10" dirty="0">
                <a:latin typeface="Arial"/>
                <a:cs typeface="Arial"/>
              </a:rPr>
              <a:t>h</a:t>
            </a:r>
            <a:r>
              <a:rPr sz="1200" i="1" dirty="0">
                <a:latin typeface="Arial"/>
                <a:cs typeface="Arial"/>
              </a:rPr>
              <a:t>e</a:t>
            </a:r>
            <a:r>
              <a:rPr sz="1200" i="1" spc="-10" dirty="0">
                <a:latin typeface="Arial"/>
                <a:cs typeface="Arial"/>
              </a:rPr>
              <a:t> </a:t>
            </a:r>
            <a:r>
              <a:rPr sz="1200" i="1" spc="5" dirty="0">
                <a:latin typeface="Arial"/>
                <a:cs typeface="Arial"/>
              </a:rPr>
              <a:t>w</a:t>
            </a:r>
            <a:r>
              <a:rPr sz="1200" i="1" dirty="0">
                <a:latin typeface="Arial"/>
                <a:cs typeface="Arial"/>
              </a:rPr>
              <a:t>h</a:t>
            </a:r>
            <a:r>
              <a:rPr sz="1200" i="1" spc="-10" dirty="0">
                <a:latin typeface="Arial"/>
                <a:cs typeface="Arial"/>
              </a:rPr>
              <a:t>e</a:t>
            </a:r>
            <a:r>
              <a:rPr sz="1200" i="1" dirty="0">
                <a:latin typeface="Arial"/>
                <a:cs typeface="Arial"/>
              </a:rPr>
              <a:t>el</a:t>
            </a:r>
            <a:r>
              <a:rPr sz="1200" i="1" spc="-1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on y</a:t>
            </a:r>
            <a:r>
              <a:rPr sz="1200" i="1" spc="-5" dirty="0">
                <a:latin typeface="Arial"/>
                <a:cs typeface="Arial"/>
              </a:rPr>
              <a:t>o</a:t>
            </a:r>
            <a:r>
              <a:rPr sz="1200" i="1" dirty="0">
                <a:latin typeface="Arial"/>
                <a:cs typeface="Arial"/>
              </a:rPr>
              <a:t>ur </a:t>
            </a:r>
            <a:r>
              <a:rPr sz="1200" i="1" spc="-20" dirty="0">
                <a:latin typeface="Arial"/>
                <a:cs typeface="Arial"/>
              </a:rPr>
              <a:t>m</a:t>
            </a:r>
            <a:r>
              <a:rPr sz="1200" i="1" dirty="0">
                <a:latin typeface="Arial"/>
                <a:cs typeface="Arial"/>
              </a:rPr>
              <a:t>ouse to</a:t>
            </a:r>
            <a:r>
              <a:rPr sz="1200" i="1" spc="15" dirty="0">
                <a:latin typeface="Arial"/>
                <a:cs typeface="Arial"/>
              </a:rPr>
              <a:t> </a:t>
            </a:r>
            <a:r>
              <a:rPr sz="1200" i="1" spc="-40" dirty="0">
                <a:latin typeface="Arial"/>
                <a:cs typeface="Arial"/>
              </a:rPr>
              <a:t>z</a:t>
            </a:r>
            <a:r>
              <a:rPr sz="1200" i="1" dirty="0">
                <a:latin typeface="Arial"/>
                <a:cs typeface="Arial"/>
              </a:rPr>
              <a:t>oom</a:t>
            </a:r>
            <a:r>
              <a:rPr sz="1200" i="1" spc="-2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in and</a:t>
            </a:r>
            <a:r>
              <a:rPr sz="1200" i="1" spc="-1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ou</a:t>
            </a:r>
            <a:r>
              <a:rPr sz="1200" i="1" spc="-10" dirty="0">
                <a:latin typeface="Arial"/>
                <a:cs typeface="Arial"/>
              </a:rPr>
              <a:t>t</a:t>
            </a:r>
            <a:r>
              <a:rPr sz="1200" i="1" dirty="0"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25"/>
              </a:spcBef>
            </a:pPr>
            <a:r>
              <a:rPr sz="1200" b="1" dirty="0">
                <a:latin typeface="Arial"/>
                <a:cs typeface="Arial"/>
              </a:rPr>
              <a:t>H</a:t>
            </a:r>
            <a:r>
              <a:rPr sz="1200" b="1" spc="-20" dirty="0">
                <a:latin typeface="Arial"/>
                <a:cs typeface="Arial"/>
              </a:rPr>
              <a:t>o</a:t>
            </a:r>
            <a:r>
              <a:rPr sz="1200" b="1" dirty="0">
                <a:latin typeface="Arial"/>
                <a:cs typeface="Arial"/>
              </a:rPr>
              <a:t>w</a:t>
            </a:r>
            <a:r>
              <a:rPr sz="1200" b="1" spc="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to na</a:t>
            </a:r>
            <a:r>
              <a:rPr sz="1200" b="1" spc="-20" dirty="0">
                <a:latin typeface="Arial"/>
                <a:cs typeface="Arial"/>
              </a:rPr>
              <a:t>v</a:t>
            </a:r>
            <a:r>
              <a:rPr sz="1200" b="1" dirty="0">
                <a:latin typeface="Arial"/>
                <a:cs typeface="Arial"/>
              </a:rPr>
              <a:t>igate the map –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I</a:t>
            </a:r>
            <a:r>
              <a:rPr sz="1200" b="1" spc="-15" dirty="0">
                <a:latin typeface="Arial"/>
                <a:cs typeface="Arial"/>
              </a:rPr>
              <a:t>n</a:t>
            </a:r>
            <a:r>
              <a:rPr sz="1200" b="1" dirty="0">
                <a:latin typeface="Arial"/>
                <a:cs typeface="Arial"/>
              </a:rPr>
              <a:t>itial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Vi</a:t>
            </a:r>
            <a:r>
              <a:rPr sz="1200" b="1" spc="-5" dirty="0">
                <a:latin typeface="Arial"/>
                <a:cs typeface="Arial"/>
              </a:rPr>
              <a:t>e</a:t>
            </a:r>
            <a:r>
              <a:rPr sz="1200" b="1" dirty="0">
                <a:latin typeface="Arial"/>
                <a:cs typeface="Arial"/>
              </a:rPr>
              <a:t>w / </a:t>
            </a:r>
            <a:r>
              <a:rPr sz="1200" b="1" spc="-15" dirty="0">
                <a:latin typeface="Arial"/>
                <a:cs typeface="Arial"/>
              </a:rPr>
              <a:t>F</a:t>
            </a:r>
            <a:r>
              <a:rPr sz="1200" b="1" dirty="0">
                <a:latin typeface="Arial"/>
                <a:cs typeface="Arial"/>
              </a:rPr>
              <a:t>ull Extent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4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 marR="138430">
              <a:lnSpc>
                <a:spcPts val="1380"/>
              </a:lnSpc>
            </a:pPr>
            <a:r>
              <a:rPr sz="1200" dirty="0">
                <a:latin typeface="Arial"/>
                <a:cs typeface="Arial"/>
              </a:rPr>
              <a:t>I</a:t>
            </a:r>
            <a:r>
              <a:rPr sz="1200" spc="5" dirty="0">
                <a:latin typeface="Arial"/>
                <a:cs typeface="Arial"/>
              </a:rPr>
              <a:t>n</a:t>
            </a:r>
            <a:r>
              <a:rPr sz="1200" dirty="0">
                <a:latin typeface="Arial"/>
                <a:cs typeface="Arial"/>
              </a:rPr>
              <a:t>itial View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5" dirty="0">
                <a:latin typeface="Arial"/>
                <a:cs typeface="Arial"/>
              </a:rPr>
              <a:t>a</a:t>
            </a:r>
            <a:r>
              <a:rPr sz="1200" dirty="0">
                <a:latin typeface="Arial"/>
                <a:cs typeface="Arial"/>
              </a:rPr>
              <a:t>nd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Full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</a:t>
            </a:r>
            <a:r>
              <a:rPr sz="1200" spc="-15" dirty="0">
                <a:latin typeface="Arial"/>
                <a:cs typeface="Arial"/>
              </a:rPr>
              <a:t>x</a:t>
            </a:r>
            <a:r>
              <a:rPr sz="1200" dirty="0">
                <a:latin typeface="Arial"/>
                <a:cs typeface="Arial"/>
              </a:rPr>
              <a:t>t</a:t>
            </a:r>
            <a:r>
              <a:rPr sz="1200" spc="5" dirty="0">
                <a:latin typeface="Arial"/>
                <a:cs typeface="Arial"/>
              </a:rPr>
              <a:t>e</a:t>
            </a:r>
            <a:r>
              <a:rPr sz="1200" dirty="0">
                <a:latin typeface="Arial"/>
                <a:cs typeface="Arial"/>
              </a:rPr>
              <a:t>nt r</a:t>
            </a:r>
            <a:r>
              <a:rPr sz="1200" spc="-15" dirty="0">
                <a:latin typeface="Arial"/>
                <a:cs typeface="Arial"/>
              </a:rPr>
              <a:t>e</a:t>
            </a:r>
            <a:r>
              <a:rPr sz="1200" dirty="0">
                <a:latin typeface="Arial"/>
                <a:cs typeface="Arial"/>
              </a:rPr>
              <a:t>t</a:t>
            </a:r>
            <a:r>
              <a:rPr sz="1200" spc="5" dirty="0">
                <a:latin typeface="Arial"/>
                <a:cs typeface="Arial"/>
              </a:rPr>
              <a:t>u</a:t>
            </a:r>
            <a:r>
              <a:rPr sz="1200" dirty="0">
                <a:latin typeface="Arial"/>
                <a:cs typeface="Arial"/>
              </a:rPr>
              <a:t>rns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</a:t>
            </a:r>
            <a:r>
              <a:rPr sz="1200" spc="5" dirty="0">
                <a:latin typeface="Arial"/>
                <a:cs typeface="Arial"/>
              </a:rPr>
              <a:t>h</a:t>
            </a:r>
            <a:r>
              <a:rPr sz="1200" dirty="0">
                <a:latin typeface="Arial"/>
                <a:cs typeface="Arial"/>
              </a:rPr>
              <a:t>e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map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t</a:t>
            </a:r>
            <a:r>
              <a:rPr sz="1200" dirty="0">
                <a:latin typeface="Arial"/>
                <a:cs typeface="Arial"/>
              </a:rPr>
              <a:t>o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</a:t>
            </a:r>
            <a:r>
              <a:rPr sz="1200" spc="-15" dirty="0">
                <a:latin typeface="Arial"/>
                <a:cs typeface="Arial"/>
              </a:rPr>
              <a:t>x</a:t>
            </a:r>
            <a:r>
              <a:rPr sz="1200" dirty="0">
                <a:latin typeface="Arial"/>
                <a:cs typeface="Arial"/>
              </a:rPr>
              <a:t>t</a:t>
            </a:r>
            <a:r>
              <a:rPr sz="1200" spc="5" dirty="0">
                <a:latin typeface="Arial"/>
                <a:cs typeface="Arial"/>
              </a:rPr>
              <a:t>e</a:t>
            </a:r>
            <a:r>
              <a:rPr sz="1200" dirty="0">
                <a:latin typeface="Arial"/>
                <a:cs typeface="Arial"/>
              </a:rPr>
              <a:t>nt (scale)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</a:t>
            </a:r>
            <a:r>
              <a:rPr sz="1200" spc="5" dirty="0">
                <a:latin typeface="Arial"/>
                <a:cs typeface="Arial"/>
              </a:rPr>
              <a:t>h</a:t>
            </a:r>
            <a:r>
              <a:rPr sz="1200" spc="-10" dirty="0">
                <a:latin typeface="Arial"/>
                <a:cs typeface="Arial"/>
              </a:rPr>
              <a:t>a</a:t>
            </a:r>
            <a:r>
              <a:rPr sz="1200" dirty="0">
                <a:latin typeface="Arial"/>
                <a:cs typeface="Arial"/>
              </a:rPr>
              <a:t>t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</a:t>
            </a:r>
            <a:r>
              <a:rPr sz="1200" spc="5" dirty="0">
                <a:latin typeface="Arial"/>
                <a:cs typeface="Arial"/>
              </a:rPr>
              <a:t>h</a:t>
            </a:r>
            <a:r>
              <a:rPr sz="1200" dirty="0">
                <a:latin typeface="Arial"/>
                <a:cs typeface="Arial"/>
              </a:rPr>
              <a:t>e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spc="5" dirty="0">
                <a:latin typeface="Arial"/>
                <a:cs typeface="Arial"/>
              </a:rPr>
              <a:t>m</a:t>
            </a:r>
            <a:r>
              <a:rPr sz="1200" spc="-10" dirty="0">
                <a:latin typeface="Arial"/>
                <a:cs typeface="Arial"/>
              </a:rPr>
              <a:t>a</a:t>
            </a:r>
            <a:r>
              <a:rPr sz="1200" dirty="0">
                <a:latin typeface="Arial"/>
                <a:cs typeface="Arial"/>
              </a:rPr>
              <a:t>p </a:t>
            </a:r>
            <a:r>
              <a:rPr sz="1200" spc="-15" dirty="0">
                <a:latin typeface="Arial"/>
                <a:cs typeface="Arial"/>
              </a:rPr>
              <a:t>w</a:t>
            </a:r>
            <a:r>
              <a:rPr sz="1200" dirty="0">
                <a:latin typeface="Arial"/>
                <a:cs typeface="Arial"/>
              </a:rPr>
              <a:t>as </a:t>
            </a:r>
            <a:r>
              <a:rPr sz="1200" spc="5" dirty="0">
                <a:latin typeface="Arial"/>
                <a:cs typeface="Arial"/>
              </a:rPr>
              <a:t>a</a:t>
            </a:r>
            <a:r>
              <a:rPr sz="1200" dirty="0">
                <a:latin typeface="Arial"/>
                <a:cs typeface="Arial"/>
              </a:rPr>
              <a:t>t </a:t>
            </a:r>
            <a:r>
              <a:rPr sz="1200" spc="-15" dirty="0">
                <a:latin typeface="Arial"/>
                <a:cs typeface="Arial"/>
              </a:rPr>
              <a:t>w</a:t>
            </a:r>
            <a:r>
              <a:rPr sz="1200" dirty="0">
                <a:latin typeface="Arial"/>
                <a:cs typeface="Arial"/>
              </a:rPr>
              <a:t>hen it op</a:t>
            </a:r>
            <a:r>
              <a:rPr sz="1200" spc="-10" dirty="0">
                <a:latin typeface="Arial"/>
                <a:cs typeface="Arial"/>
              </a:rPr>
              <a:t>e</a:t>
            </a:r>
            <a:r>
              <a:rPr sz="1200" dirty="0">
                <a:latin typeface="Arial"/>
                <a:cs typeface="Arial"/>
              </a:rPr>
              <a:t>ned.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3894" y="914400"/>
            <a:ext cx="4493260" cy="32357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83894" y="6207633"/>
            <a:ext cx="5943600" cy="11087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Pa</a:t>
            </a:r>
            <a:r>
              <a:rPr spc="-5" dirty="0"/>
              <a:t>g</a:t>
            </a:r>
            <a:r>
              <a:rPr dirty="0"/>
              <a:t>e</a:t>
            </a:r>
            <a:r>
              <a:rPr spc="-5" dirty="0"/>
              <a:t> </a:t>
            </a:r>
            <a:fld id="{81D60167-4931-47E6-BA6A-407CBD079E47}" type="slidenum">
              <a:rPr b="1" dirty="0">
                <a:latin typeface="Calibri"/>
                <a:cs typeface="Calibri"/>
              </a:rPr>
              <a:t>11</a:t>
            </a:fld>
            <a:r>
              <a:rPr b="1" spc="-5" dirty="0">
                <a:latin typeface="Calibri"/>
                <a:cs typeface="Calibri"/>
              </a:rPr>
              <a:t> </a:t>
            </a:r>
            <a:r>
              <a:rPr spc="5" dirty="0"/>
              <a:t>o</a:t>
            </a:r>
            <a:r>
              <a:rPr dirty="0"/>
              <a:t>f</a:t>
            </a:r>
            <a:r>
              <a:rPr spc="-10" dirty="0"/>
              <a:t> </a:t>
            </a:r>
            <a:r>
              <a:rPr b="1" spc="-10" dirty="0">
                <a:latin typeface="Calibri"/>
                <a:cs typeface="Calibri"/>
              </a:rPr>
              <a:t>57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1576" y="7013781"/>
            <a:ext cx="6309995" cy="702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H</a:t>
            </a:r>
            <a:r>
              <a:rPr sz="1200" b="1" spc="-20" dirty="0">
                <a:latin typeface="Arial"/>
                <a:cs typeface="Arial"/>
              </a:rPr>
              <a:t>o</a:t>
            </a:r>
            <a:r>
              <a:rPr sz="1200" b="1" dirty="0">
                <a:latin typeface="Arial"/>
                <a:cs typeface="Arial"/>
              </a:rPr>
              <a:t>w</a:t>
            </a:r>
            <a:r>
              <a:rPr sz="1200" b="1" spc="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to na</a:t>
            </a:r>
            <a:r>
              <a:rPr sz="1200" b="1" spc="-20" dirty="0">
                <a:latin typeface="Arial"/>
                <a:cs typeface="Arial"/>
              </a:rPr>
              <a:t>v</a:t>
            </a:r>
            <a:r>
              <a:rPr sz="1200" b="1" dirty="0">
                <a:latin typeface="Arial"/>
                <a:cs typeface="Arial"/>
              </a:rPr>
              <a:t>igate the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map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–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P</a:t>
            </a:r>
            <a:r>
              <a:rPr sz="1200" b="1" dirty="0">
                <a:latin typeface="Arial"/>
                <a:cs typeface="Arial"/>
              </a:rPr>
              <a:t>re</a:t>
            </a:r>
            <a:r>
              <a:rPr sz="1200" b="1" spc="-20" dirty="0">
                <a:latin typeface="Arial"/>
                <a:cs typeface="Arial"/>
              </a:rPr>
              <a:t>v</a:t>
            </a:r>
            <a:r>
              <a:rPr sz="1200" b="1" dirty="0">
                <a:latin typeface="Arial"/>
                <a:cs typeface="Arial"/>
              </a:rPr>
              <a:t>ious Ext</a:t>
            </a:r>
            <a:r>
              <a:rPr sz="1200" b="1" spc="-15" dirty="0">
                <a:latin typeface="Arial"/>
                <a:cs typeface="Arial"/>
              </a:rPr>
              <a:t>e</a:t>
            </a:r>
            <a:r>
              <a:rPr sz="1200" b="1" dirty="0">
                <a:latin typeface="Arial"/>
                <a:cs typeface="Arial"/>
              </a:rPr>
              <a:t>n</a:t>
            </a:r>
            <a:r>
              <a:rPr sz="1200" b="1" spc="-5" dirty="0">
                <a:latin typeface="Arial"/>
                <a:cs typeface="Arial"/>
              </a:rPr>
              <a:t>t</a:t>
            </a:r>
            <a:r>
              <a:rPr sz="1200" b="1" dirty="0">
                <a:latin typeface="Arial"/>
                <a:cs typeface="Arial"/>
              </a:rPr>
              <a:t>/Next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Extent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7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 marR="5080">
              <a:lnSpc>
                <a:spcPts val="1380"/>
              </a:lnSpc>
            </a:pPr>
            <a:r>
              <a:rPr sz="1200" spc="5" dirty="0">
                <a:latin typeface="Arial"/>
                <a:cs typeface="Arial"/>
              </a:rPr>
              <a:t>T</a:t>
            </a:r>
            <a:r>
              <a:rPr sz="1200" dirty="0">
                <a:latin typeface="Arial"/>
                <a:cs typeface="Arial"/>
              </a:rPr>
              <a:t>his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al</a:t>
            </a:r>
            <a:r>
              <a:rPr sz="1200" spc="-5" dirty="0">
                <a:latin typeface="Arial"/>
                <a:cs typeface="Arial"/>
              </a:rPr>
              <a:t>l</a:t>
            </a:r>
            <a:r>
              <a:rPr sz="1200" dirty="0">
                <a:latin typeface="Arial"/>
                <a:cs typeface="Arial"/>
              </a:rPr>
              <a:t>o</a:t>
            </a:r>
            <a:r>
              <a:rPr sz="1200" spc="-15" dirty="0">
                <a:latin typeface="Arial"/>
                <a:cs typeface="Arial"/>
              </a:rPr>
              <a:t>w</a:t>
            </a:r>
            <a:r>
              <a:rPr sz="1200" dirty="0">
                <a:latin typeface="Arial"/>
                <a:cs typeface="Arial"/>
              </a:rPr>
              <a:t>s </a:t>
            </a:r>
            <a:r>
              <a:rPr sz="1200" spc="5" dirty="0">
                <a:latin typeface="Arial"/>
                <a:cs typeface="Arial"/>
              </a:rPr>
              <a:t>u</a:t>
            </a:r>
            <a:r>
              <a:rPr sz="1200" dirty="0">
                <a:latin typeface="Arial"/>
                <a:cs typeface="Arial"/>
              </a:rPr>
              <a:t>ser to </a:t>
            </a:r>
            <a:r>
              <a:rPr sz="1200" spc="-5" dirty="0">
                <a:latin typeface="Arial"/>
                <a:cs typeface="Arial"/>
              </a:rPr>
              <a:t>n</a:t>
            </a:r>
            <a:r>
              <a:rPr sz="1200" dirty="0">
                <a:latin typeface="Arial"/>
                <a:cs typeface="Arial"/>
              </a:rPr>
              <a:t>a</a:t>
            </a:r>
            <a:r>
              <a:rPr sz="1200" spc="-15" dirty="0">
                <a:latin typeface="Arial"/>
                <a:cs typeface="Arial"/>
              </a:rPr>
              <a:t>v</a:t>
            </a:r>
            <a:r>
              <a:rPr sz="1200" dirty="0">
                <a:latin typeface="Arial"/>
                <a:cs typeface="Arial"/>
              </a:rPr>
              <a:t>i</a:t>
            </a:r>
            <a:r>
              <a:rPr sz="1200" spc="-10" dirty="0">
                <a:latin typeface="Arial"/>
                <a:cs typeface="Arial"/>
              </a:rPr>
              <a:t>g</a:t>
            </a:r>
            <a:r>
              <a:rPr sz="1200" dirty="0">
                <a:latin typeface="Arial"/>
                <a:cs typeface="Arial"/>
              </a:rPr>
              <a:t>ate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to </a:t>
            </a:r>
            <a:r>
              <a:rPr sz="1200" spc="-5" dirty="0">
                <a:latin typeface="Arial"/>
                <a:cs typeface="Arial"/>
              </a:rPr>
              <a:t>g</a:t>
            </a:r>
            <a:r>
              <a:rPr sz="1200" dirty="0">
                <a:latin typeface="Arial"/>
                <a:cs typeface="Arial"/>
              </a:rPr>
              <a:t>o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back </a:t>
            </a:r>
            <a:r>
              <a:rPr sz="1200" spc="-10" dirty="0">
                <a:latin typeface="Arial"/>
                <a:cs typeface="Arial"/>
              </a:rPr>
              <a:t>t</a:t>
            </a:r>
            <a:r>
              <a:rPr sz="1200" dirty="0">
                <a:latin typeface="Arial"/>
                <a:cs typeface="Arial"/>
              </a:rPr>
              <a:t>o a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5" dirty="0">
                <a:latin typeface="Arial"/>
                <a:cs typeface="Arial"/>
              </a:rPr>
              <a:t>p</a:t>
            </a:r>
            <a:r>
              <a:rPr sz="1200" spc="-20" dirty="0">
                <a:latin typeface="Arial"/>
                <a:cs typeface="Arial"/>
              </a:rPr>
              <a:t>r</a:t>
            </a:r>
            <a:r>
              <a:rPr sz="1200" dirty="0">
                <a:latin typeface="Arial"/>
                <a:cs typeface="Arial"/>
              </a:rPr>
              <a:t>e</a:t>
            </a:r>
            <a:r>
              <a:rPr sz="1200" spc="-15" dirty="0">
                <a:latin typeface="Arial"/>
                <a:cs typeface="Arial"/>
              </a:rPr>
              <a:t>v</a:t>
            </a:r>
            <a:r>
              <a:rPr sz="1200" dirty="0">
                <a:latin typeface="Arial"/>
                <a:cs typeface="Arial"/>
              </a:rPr>
              <a:t>io</a:t>
            </a:r>
            <a:r>
              <a:rPr sz="1200" spc="5" dirty="0">
                <a:latin typeface="Arial"/>
                <a:cs typeface="Arial"/>
              </a:rPr>
              <a:t>u</a:t>
            </a:r>
            <a:r>
              <a:rPr sz="1200" dirty="0">
                <a:latin typeface="Arial"/>
                <a:cs typeface="Arial"/>
              </a:rPr>
              <a:t>s</a:t>
            </a:r>
            <a:r>
              <a:rPr sz="1200" spc="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</a:t>
            </a:r>
            <a:r>
              <a:rPr sz="1200" spc="-15" dirty="0">
                <a:latin typeface="Arial"/>
                <a:cs typeface="Arial"/>
              </a:rPr>
              <a:t>x</a:t>
            </a:r>
            <a:r>
              <a:rPr sz="1200" dirty="0">
                <a:latin typeface="Arial"/>
                <a:cs typeface="Arial"/>
              </a:rPr>
              <a:t>t</a:t>
            </a:r>
            <a:r>
              <a:rPr sz="1200" spc="5" dirty="0">
                <a:latin typeface="Arial"/>
                <a:cs typeface="Arial"/>
              </a:rPr>
              <a:t>e</a:t>
            </a:r>
            <a:r>
              <a:rPr sz="1200" dirty="0">
                <a:latin typeface="Arial"/>
                <a:cs typeface="Arial"/>
              </a:rPr>
              <a:t>nt </a:t>
            </a:r>
            <a:r>
              <a:rPr sz="1200" spc="-10" dirty="0">
                <a:latin typeface="Arial"/>
                <a:cs typeface="Arial"/>
              </a:rPr>
              <a:t>t</a:t>
            </a:r>
            <a:r>
              <a:rPr sz="1200" dirty="0">
                <a:latin typeface="Arial"/>
                <a:cs typeface="Arial"/>
              </a:rPr>
              <a:t>he </a:t>
            </a:r>
            <a:r>
              <a:rPr sz="1200" spc="5" dirty="0">
                <a:latin typeface="Arial"/>
                <a:cs typeface="Arial"/>
              </a:rPr>
              <a:t>u</a:t>
            </a:r>
            <a:r>
              <a:rPr sz="1200" spc="-15" dirty="0">
                <a:latin typeface="Arial"/>
                <a:cs typeface="Arial"/>
              </a:rPr>
              <a:t>s</a:t>
            </a:r>
            <a:r>
              <a:rPr sz="1200" dirty="0">
                <a:latin typeface="Arial"/>
                <a:cs typeface="Arial"/>
              </a:rPr>
              <a:t>er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has </a:t>
            </a:r>
            <a:r>
              <a:rPr sz="1200" spc="-10" dirty="0">
                <a:latin typeface="Arial"/>
                <a:cs typeface="Arial"/>
              </a:rPr>
              <a:t>v</a:t>
            </a:r>
            <a:r>
              <a:rPr sz="1200" dirty="0">
                <a:latin typeface="Arial"/>
                <a:cs typeface="Arial"/>
              </a:rPr>
              <a:t>ie</a:t>
            </a:r>
            <a:r>
              <a:rPr sz="1200" spc="-15" dirty="0">
                <a:latin typeface="Arial"/>
                <a:cs typeface="Arial"/>
              </a:rPr>
              <a:t>w</a:t>
            </a:r>
            <a:r>
              <a:rPr sz="1200" dirty="0">
                <a:latin typeface="Arial"/>
                <a:cs typeface="Arial"/>
              </a:rPr>
              <a:t>ed </a:t>
            </a:r>
            <a:r>
              <a:rPr sz="1200" spc="5" dirty="0">
                <a:latin typeface="Arial"/>
                <a:cs typeface="Arial"/>
              </a:rPr>
              <a:t>a</a:t>
            </a:r>
            <a:r>
              <a:rPr sz="1200" dirty="0">
                <a:latin typeface="Arial"/>
                <a:cs typeface="Arial"/>
              </a:rPr>
              <a:t>nd </a:t>
            </a:r>
            <a:r>
              <a:rPr sz="1200" spc="-10" dirty="0">
                <a:latin typeface="Arial"/>
                <a:cs typeface="Arial"/>
              </a:rPr>
              <a:t>t</a:t>
            </a:r>
            <a:r>
              <a:rPr sz="1200" dirty="0">
                <a:latin typeface="Arial"/>
                <a:cs typeface="Arial"/>
              </a:rPr>
              <a:t>h</a:t>
            </a:r>
            <a:r>
              <a:rPr sz="1200" spc="-10" dirty="0">
                <a:latin typeface="Arial"/>
                <a:cs typeface="Arial"/>
              </a:rPr>
              <a:t>e</a:t>
            </a:r>
            <a:r>
              <a:rPr sz="1200" dirty="0">
                <a:latin typeface="Arial"/>
                <a:cs typeface="Arial"/>
              </a:rPr>
              <a:t>n </a:t>
            </a:r>
            <a:r>
              <a:rPr sz="1200" spc="-10" dirty="0">
                <a:latin typeface="Arial"/>
                <a:cs typeface="Arial"/>
              </a:rPr>
              <a:t>t</a:t>
            </a:r>
            <a:r>
              <a:rPr sz="1200" dirty="0">
                <a:latin typeface="Arial"/>
                <a:cs typeface="Arial"/>
              </a:rPr>
              <a:t>he ne</a:t>
            </a:r>
            <a:r>
              <a:rPr sz="1200" spc="-15" dirty="0">
                <a:latin typeface="Arial"/>
                <a:cs typeface="Arial"/>
              </a:rPr>
              <a:t>x</a:t>
            </a:r>
            <a:r>
              <a:rPr sz="1200" dirty="0">
                <a:latin typeface="Arial"/>
                <a:cs typeface="Arial"/>
              </a:rPr>
              <a:t>t e</a:t>
            </a:r>
            <a:r>
              <a:rPr sz="1200" spc="-15" dirty="0">
                <a:latin typeface="Arial"/>
                <a:cs typeface="Arial"/>
              </a:rPr>
              <a:t>x</a:t>
            </a:r>
            <a:r>
              <a:rPr sz="1200" dirty="0">
                <a:latin typeface="Arial"/>
                <a:cs typeface="Arial"/>
              </a:rPr>
              <a:t>t</a:t>
            </a:r>
            <a:r>
              <a:rPr sz="1200" spc="5" dirty="0">
                <a:latin typeface="Arial"/>
                <a:cs typeface="Arial"/>
              </a:rPr>
              <a:t>e</a:t>
            </a:r>
            <a:r>
              <a:rPr sz="1200" dirty="0">
                <a:latin typeface="Arial"/>
                <a:cs typeface="Arial"/>
              </a:rPr>
              <a:t>nt </a:t>
            </a:r>
            <a:r>
              <a:rPr sz="1200" spc="-15" dirty="0">
                <a:latin typeface="Arial"/>
                <a:cs typeface="Arial"/>
              </a:rPr>
              <a:t>w</a:t>
            </a:r>
            <a:r>
              <a:rPr sz="1200" dirty="0">
                <a:latin typeface="Arial"/>
                <a:cs typeface="Arial"/>
              </a:rPr>
              <a:t>i</a:t>
            </a:r>
            <a:r>
              <a:rPr sz="1200" spc="-5" dirty="0">
                <a:latin typeface="Arial"/>
                <a:cs typeface="Arial"/>
              </a:rPr>
              <a:t>l</a:t>
            </a:r>
            <a:r>
              <a:rPr sz="1200" dirty="0">
                <a:latin typeface="Arial"/>
                <a:cs typeface="Arial"/>
              </a:rPr>
              <a:t>l </a:t>
            </a:r>
            <a:r>
              <a:rPr sz="1200" spc="-10" dirty="0">
                <a:latin typeface="Arial"/>
                <a:cs typeface="Arial"/>
              </a:rPr>
              <a:t>g</a:t>
            </a:r>
            <a:r>
              <a:rPr sz="1200" dirty="0">
                <a:latin typeface="Arial"/>
                <a:cs typeface="Arial"/>
              </a:rPr>
              <a:t>o </a:t>
            </a:r>
            <a:r>
              <a:rPr sz="1200" spc="15" dirty="0">
                <a:latin typeface="Arial"/>
                <a:cs typeface="Arial"/>
              </a:rPr>
              <a:t>f</a:t>
            </a:r>
            <a:r>
              <a:rPr sz="1200" dirty="0">
                <a:latin typeface="Arial"/>
                <a:cs typeface="Arial"/>
              </a:rPr>
              <a:t>or</a:t>
            </a:r>
            <a:r>
              <a:rPr sz="1200" spc="-10" dirty="0">
                <a:latin typeface="Arial"/>
                <a:cs typeface="Arial"/>
              </a:rPr>
              <a:t>w</a:t>
            </a:r>
            <a:r>
              <a:rPr sz="1200" dirty="0">
                <a:latin typeface="Arial"/>
                <a:cs typeface="Arial"/>
              </a:rPr>
              <a:t>ard.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3894" y="914400"/>
            <a:ext cx="6375146" cy="57880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83894" y="7708824"/>
            <a:ext cx="5943600" cy="10877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Pa</a:t>
            </a:r>
            <a:r>
              <a:rPr spc="-5" dirty="0"/>
              <a:t>g</a:t>
            </a:r>
            <a:r>
              <a:rPr dirty="0"/>
              <a:t>e</a:t>
            </a:r>
            <a:r>
              <a:rPr spc="-5" dirty="0"/>
              <a:t> </a:t>
            </a:r>
            <a:fld id="{81D60167-4931-47E6-BA6A-407CBD079E47}" type="slidenum">
              <a:rPr b="1" dirty="0">
                <a:latin typeface="Calibri"/>
                <a:cs typeface="Calibri"/>
              </a:rPr>
              <a:t>12</a:t>
            </a:fld>
            <a:r>
              <a:rPr b="1" spc="-5" dirty="0">
                <a:latin typeface="Calibri"/>
                <a:cs typeface="Calibri"/>
              </a:rPr>
              <a:t> </a:t>
            </a:r>
            <a:r>
              <a:rPr spc="5" dirty="0"/>
              <a:t>o</a:t>
            </a:r>
            <a:r>
              <a:rPr dirty="0"/>
              <a:t>f</a:t>
            </a:r>
            <a:r>
              <a:rPr spc="-10" dirty="0"/>
              <a:t> </a:t>
            </a:r>
            <a:r>
              <a:rPr b="1" spc="-10" dirty="0">
                <a:latin typeface="Calibri"/>
                <a:cs typeface="Calibri"/>
              </a:rPr>
              <a:t>57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1576" y="919940"/>
            <a:ext cx="155194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H</a:t>
            </a:r>
            <a:r>
              <a:rPr sz="1200" b="1" spc="-20" dirty="0">
                <a:latin typeface="Arial"/>
                <a:cs typeface="Arial"/>
              </a:rPr>
              <a:t>o</a:t>
            </a:r>
            <a:r>
              <a:rPr sz="1200" b="1" dirty="0">
                <a:latin typeface="Arial"/>
                <a:cs typeface="Arial"/>
              </a:rPr>
              <a:t>w</a:t>
            </a:r>
            <a:r>
              <a:rPr sz="1200" b="1" spc="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to u</a:t>
            </a:r>
            <a:r>
              <a:rPr sz="1200" b="1" spc="-10" dirty="0">
                <a:latin typeface="Arial"/>
                <a:cs typeface="Arial"/>
              </a:rPr>
              <a:t>s</a:t>
            </a:r>
            <a:r>
              <a:rPr sz="1200" b="1" dirty="0">
                <a:latin typeface="Arial"/>
                <a:cs typeface="Arial"/>
              </a:rPr>
              <a:t>e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–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Iden</a:t>
            </a:r>
            <a:r>
              <a:rPr sz="1200" b="1" spc="-5" dirty="0">
                <a:latin typeface="Arial"/>
                <a:cs typeface="Arial"/>
              </a:rPr>
              <a:t>t</a:t>
            </a:r>
            <a:r>
              <a:rPr sz="1200" b="1" dirty="0">
                <a:latin typeface="Arial"/>
                <a:cs typeface="Arial"/>
              </a:rPr>
              <a:t>i</a:t>
            </a:r>
            <a:r>
              <a:rPr sz="1200" b="1" spc="5" dirty="0">
                <a:latin typeface="Arial"/>
                <a:cs typeface="Arial"/>
              </a:rPr>
              <a:t>f</a:t>
            </a:r>
            <a:r>
              <a:rPr sz="1200" b="1" dirty="0">
                <a:latin typeface="Arial"/>
                <a:cs typeface="Arial"/>
              </a:rPr>
              <a:t>y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1576" y="2538682"/>
            <a:ext cx="554736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i="1" dirty="0">
                <a:latin typeface="Arial"/>
                <a:cs typeface="Arial"/>
              </a:rPr>
              <a:t>No</a:t>
            </a:r>
            <a:r>
              <a:rPr sz="1200" b="1" i="1" spc="-10" dirty="0">
                <a:latin typeface="Arial"/>
                <a:cs typeface="Arial"/>
              </a:rPr>
              <a:t>t</a:t>
            </a:r>
            <a:r>
              <a:rPr sz="1200" b="1" i="1" spc="5" dirty="0">
                <a:latin typeface="Arial"/>
                <a:cs typeface="Arial"/>
              </a:rPr>
              <a:t>e</a:t>
            </a:r>
            <a:r>
              <a:rPr sz="1200" i="1" dirty="0">
                <a:latin typeface="Arial"/>
                <a:cs typeface="Arial"/>
              </a:rPr>
              <a:t>: </a:t>
            </a:r>
            <a:r>
              <a:rPr sz="1200" i="1" spc="-10" dirty="0">
                <a:latin typeface="Arial"/>
                <a:cs typeface="Arial"/>
              </a:rPr>
              <a:t> </a:t>
            </a:r>
            <a:r>
              <a:rPr sz="1200" i="1" spc="15" dirty="0">
                <a:latin typeface="Arial"/>
                <a:cs typeface="Arial"/>
              </a:rPr>
              <a:t>W</a:t>
            </a:r>
            <a:r>
              <a:rPr sz="1200" i="1" spc="-10" dirty="0">
                <a:latin typeface="Arial"/>
                <a:cs typeface="Arial"/>
              </a:rPr>
              <a:t>h</a:t>
            </a:r>
            <a:r>
              <a:rPr sz="1200" i="1" dirty="0">
                <a:latin typeface="Arial"/>
                <a:cs typeface="Arial"/>
              </a:rPr>
              <a:t>en</a:t>
            </a:r>
            <a:r>
              <a:rPr sz="1200" i="1" spc="-1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using</a:t>
            </a:r>
            <a:r>
              <a:rPr sz="1200" i="1" spc="-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the</a:t>
            </a:r>
            <a:r>
              <a:rPr sz="1200" i="1" spc="-1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identify</a:t>
            </a:r>
            <a:r>
              <a:rPr sz="1200" i="1" spc="-1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f</a:t>
            </a:r>
            <a:r>
              <a:rPr sz="1200" i="1" spc="-10" dirty="0">
                <a:latin typeface="Arial"/>
                <a:cs typeface="Arial"/>
              </a:rPr>
              <a:t>u</a:t>
            </a:r>
            <a:r>
              <a:rPr sz="1200" i="1" dirty="0">
                <a:latin typeface="Arial"/>
                <a:cs typeface="Arial"/>
              </a:rPr>
              <a:t>nction</a:t>
            </a:r>
            <a:r>
              <a:rPr sz="1200" i="1" spc="-1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y</a:t>
            </a:r>
            <a:r>
              <a:rPr sz="1200" i="1" spc="5" dirty="0">
                <a:latin typeface="Arial"/>
                <a:cs typeface="Arial"/>
              </a:rPr>
              <a:t>o</a:t>
            </a:r>
            <a:r>
              <a:rPr sz="1200" i="1" dirty="0">
                <a:latin typeface="Arial"/>
                <a:cs typeface="Arial"/>
              </a:rPr>
              <a:t>u</a:t>
            </a:r>
            <a:r>
              <a:rPr sz="1200" i="1" spc="-10" dirty="0">
                <a:latin typeface="Arial"/>
                <a:cs typeface="Arial"/>
              </a:rPr>
              <a:t> n</a:t>
            </a:r>
            <a:r>
              <a:rPr sz="1200" i="1" dirty="0">
                <a:latin typeface="Arial"/>
                <a:cs typeface="Arial"/>
              </a:rPr>
              <a:t>eed</a:t>
            </a:r>
            <a:r>
              <a:rPr sz="1200" i="1" spc="-1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to</a:t>
            </a:r>
            <a:r>
              <a:rPr sz="1200" i="1" spc="-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have</a:t>
            </a:r>
            <a:r>
              <a:rPr sz="1200" i="1" spc="-1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the</a:t>
            </a:r>
            <a:r>
              <a:rPr sz="1200" i="1" spc="-1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s</a:t>
            </a:r>
            <a:r>
              <a:rPr sz="1200" i="1" spc="5" dirty="0">
                <a:latin typeface="Arial"/>
                <a:cs typeface="Arial"/>
              </a:rPr>
              <a:t>e</a:t>
            </a:r>
            <a:r>
              <a:rPr sz="1200" i="1" dirty="0">
                <a:latin typeface="Arial"/>
                <a:cs typeface="Arial"/>
              </a:rPr>
              <a:t>cti</a:t>
            </a:r>
            <a:r>
              <a:rPr sz="1200" i="1" spc="-10" dirty="0">
                <a:latin typeface="Arial"/>
                <a:cs typeface="Arial"/>
              </a:rPr>
              <a:t>o</a:t>
            </a:r>
            <a:r>
              <a:rPr sz="1200" i="1" dirty="0">
                <a:latin typeface="Arial"/>
                <a:cs typeface="Arial"/>
              </a:rPr>
              <a:t>n sc</a:t>
            </a:r>
            <a:r>
              <a:rPr sz="1200" i="1" spc="5" dirty="0">
                <a:latin typeface="Arial"/>
                <a:cs typeface="Arial"/>
              </a:rPr>
              <a:t>a</a:t>
            </a:r>
            <a:r>
              <a:rPr sz="1200" i="1" dirty="0">
                <a:latin typeface="Arial"/>
                <a:cs typeface="Arial"/>
              </a:rPr>
              <a:t>le vis</a:t>
            </a:r>
            <a:r>
              <a:rPr sz="1200" i="1" spc="-5" dirty="0">
                <a:latin typeface="Arial"/>
                <a:cs typeface="Arial"/>
              </a:rPr>
              <a:t>i</a:t>
            </a:r>
            <a:r>
              <a:rPr sz="1200" i="1" dirty="0">
                <a:latin typeface="Arial"/>
                <a:cs typeface="Arial"/>
              </a:rPr>
              <a:t>bl</a:t>
            </a:r>
            <a:r>
              <a:rPr sz="1200" i="1" spc="-10" dirty="0">
                <a:latin typeface="Arial"/>
                <a:cs typeface="Arial"/>
              </a:rPr>
              <a:t>e</a:t>
            </a:r>
            <a:r>
              <a:rPr sz="1200" i="1" dirty="0"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83894" y="1260347"/>
            <a:ext cx="6214999" cy="11047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83894" y="2711195"/>
            <a:ext cx="5943600" cy="23896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83894" y="5276215"/>
            <a:ext cx="5943600" cy="27184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Pa</a:t>
            </a:r>
            <a:r>
              <a:rPr spc="-5" dirty="0"/>
              <a:t>g</a:t>
            </a:r>
            <a:r>
              <a:rPr dirty="0"/>
              <a:t>e</a:t>
            </a:r>
            <a:r>
              <a:rPr spc="-5" dirty="0"/>
              <a:t> </a:t>
            </a:r>
            <a:fld id="{81D60167-4931-47E6-BA6A-407CBD079E47}" type="slidenum">
              <a:rPr b="1" dirty="0">
                <a:latin typeface="Calibri"/>
                <a:cs typeface="Calibri"/>
              </a:rPr>
              <a:t>13</a:t>
            </a:fld>
            <a:r>
              <a:rPr b="1" spc="-5" dirty="0">
                <a:latin typeface="Calibri"/>
                <a:cs typeface="Calibri"/>
              </a:rPr>
              <a:t> </a:t>
            </a:r>
            <a:r>
              <a:rPr spc="5" dirty="0"/>
              <a:t>o</a:t>
            </a:r>
            <a:r>
              <a:rPr dirty="0"/>
              <a:t>f</a:t>
            </a:r>
            <a:r>
              <a:rPr spc="-10" dirty="0"/>
              <a:t> </a:t>
            </a:r>
            <a:r>
              <a:rPr b="1" spc="-10" dirty="0">
                <a:latin typeface="Calibri"/>
                <a:cs typeface="Calibri"/>
              </a:rPr>
              <a:t>57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1576" y="919940"/>
            <a:ext cx="184023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H</a:t>
            </a:r>
            <a:r>
              <a:rPr sz="1200" b="1" spc="-20" dirty="0">
                <a:latin typeface="Arial"/>
                <a:cs typeface="Arial"/>
              </a:rPr>
              <a:t>o</a:t>
            </a:r>
            <a:r>
              <a:rPr sz="1200" b="1" dirty="0">
                <a:latin typeface="Arial"/>
                <a:cs typeface="Arial"/>
              </a:rPr>
              <a:t>w</a:t>
            </a:r>
            <a:r>
              <a:rPr sz="1200" b="1" spc="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to u</a:t>
            </a:r>
            <a:r>
              <a:rPr sz="1200" b="1" spc="-10" dirty="0">
                <a:latin typeface="Arial"/>
                <a:cs typeface="Arial"/>
              </a:rPr>
              <a:t>s</a:t>
            </a:r>
            <a:r>
              <a:rPr sz="1200" b="1" dirty="0">
                <a:latin typeface="Arial"/>
                <a:cs typeface="Arial"/>
              </a:rPr>
              <a:t>e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–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Bo</a:t>
            </a:r>
            <a:r>
              <a:rPr sz="1200" b="1" spc="-5" dirty="0">
                <a:latin typeface="Arial"/>
                <a:cs typeface="Arial"/>
              </a:rPr>
              <a:t>o</a:t>
            </a:r>
            <a:r>
              <a:rPr sz="1200" b="1" dirty="0">
                <a:latin typeface="Arial"/>
                <a:cs typeface="Arial"/>
              </a:rPr>
              <a:t>k</a:t>
            </a:r>
            <a:r>
              <a:rPr sz="1200" b="1" spc="-15" dirty="0">
                <a:latin typeface="Arial"/>
                <a:cs typeface="Arial"/>
              </a:rPr>
              <a:t>m</a:t>
            </a:r>
            <a:r>
              <a:rPr sz="1200" b="1" dirty="0">
                <a:latin typeface="Arial"/>
                <a:cs typeface="Arial"/>
              </a:rPr>
              <a:t>arks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1576" y="2503630"/>
            <a:ext cx="1381125" cy="353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r>
              <a:rPr sz="1200" dirty="0">
                <a:latin typeface="Arial"/>
                <a:cs typeface="Arial"/>
              </a:rPr>
              <a:t>O</a:t>
            </a:r>
            <a:r>
              <a:rPr sz="1200" spc="5" dirty="0">
                <a:latin typeface="Arial"/>
                <a:cs typeface="Arial"/>
              </a:rPr>
              <a:t>p</a:t>
            </a:r>
            <a:r>
              <a:rPr sz="1200" dirty="0">
                <a:latin typeface="Arial"/>
                <a:cs typeface="Arial"/>
              </a:rPr>
              <a:t>en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map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410"/>
              </a:lnSpc>
            </a:pPr>
            <a:r>
              <a:rPr sz="1200" dirty="0">
                <a:latin typeface="Arial"/>
                <a:cs typeface="Arial"/>
              </a:rPr>
              <a:t>Find </a:t>
            </a:r>
            <a:r>
              <a:rPr sz="1200" spc="5" dirty="0">
                <a:latin typeface="Arial"/>
                <a:cs typeface="Arial"/>
              </a:rPr>
              <a:t>a</a:t>
            </a:r>
            <a:r>
              <a:rPr sz="1200" dirty="0">
                <a:latin typeface="Arial"/>
                <a:cs typeface="Arial"/>
              </a:rPr>
              <a:t>r</a:t>
            </a:r>
            <a:r>
              <a:rPr sz="1200" spc="-15" dirty="0">
                <a:latin typeface="Arial"/>
                <a:cs typeface="Arial"/>
              </a:rPr>
              <a:t>e</a:t>
            </a:r>
            <a:r>
              <a:rPr sz="1200" dirty="0">
                <a:latin typeface="Arial"/>
                <a:cs typeface="Arial"/>
              </a:rPr>
              <a:t>a </a:t>
            </a:r>
            <a:r>
              <a:rPr sz="1200" spc="-5" dirty="0">
                <a:latin typeface="Arial"/>
                <a:cs typeface="Arial"/>
              </a:rPr>
              <a:t>o</a:t>
            </a:r>
            <a:r>
              <a:rPr sz="1200" dirty="0">
                <a:latin typeface="Arial"/>
                <a:cs typeface="Arial"/>
              </a:rPr>
              <a:t>f intere</a:t>
            </a:r>
            <a:r>
              <a:rPr sz="1200" spc="-15" dirty="0">
                <a:latin typeface="Arial"/>
                <a:cs typeface="Arial"/>
              </a:rPr>
              <a:t>s</a:t>
            </a:r>
            <a:r>
              <a:rPr sz="1200" dirty="0">
                <a:latin typeface="Arial"/>
                <a:cs typeface="Arial"/>
              </a:rPr>
              <a:t>t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83894" y="1260347"/>
            <a:ext cx="5943600" cy="10679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83894" y="2849879"/>
            <a:ext cx="6393180" cy="32583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83894" y="6279260"/>
            <a:ext cx="5943600" cy="1079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83894" y="7569707"/>
            <a:ext cx="3436492" cy="10850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Pa</a:t>
            </a:r>
            <a:r>
              <a:rPr spc="-5" dirty="0"/>
              <a:t>g</a:t>
            </a:r>
            <a:r>
              <a:rPr dirty="0"/>
              <a:t>e</a:t>
            </a:r>
            <a:r>
              <a:rPr spc="-5" dirty="0"/>
              <a:t> </a:t>
            </a:r>
            <a:fld id="{81D60167-4931-47E6-BA6A-407CBD079E47}" type="slidenum">
              <a:rPr b="1" dirty="0">
                <a:latin typeface="Calibri"/>
                <a:cs typeface="Calibri"/>
              </a:rPr>
              <a:t>14</a:t>
            </a:fld>
            <a:r>
              <a:rPr b="1" spc="-5" dirty="0">
                <a:latin typeface="Calibri"/>
                <a:cs typeface="Calibri"/>
              </a:rPr>
              <a:t> </a:t>
            </a:r>
            <a:r>
              <a:rPr spc="5" dirty="0"/>
              <a:t>o</a:t>
            </a:r>
            <a:r>
              <a:rPr dirty="0"/>
              <a:t>f</a:t>
            </a:r>
            <a:r>
              <a:rPr spc="-10" dirty="0"/>
              <a:t> </a:t>
            </a:r>
            <a:r>
              <a:rPr b="1" spc="-10" dirty="0">
                <a:latin typeface="Calibri"/>
                <a:cs typeface="Calibri"/>
              </a:rPr>
              <a:t>57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1576" y="4433394"/>
            <a:ext cx="2252980" cy="353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380"/>
              </a:lnSpc>
            </a:pPr>
            <a:r>
              <a:rPr sz="1200" dirty="0">
                <a:latin typeface="Arial"/>
                <a:cs typeface="Arial"/>
              </a:rPr>
              <a:t>O</a:t>
            </a:r>
            <a:r>
              <a:rPr sz="1200" spc="5" dirty="0">
                <a:latin typeface="Arial"/>
                <a:cs typeface="Arial"/>
              </a:rPr>
              <a:t>p</a:t>
            </a:r>
            <a:r>
              <a:rPr sz="1200" dirty="0">
                <a:latin typeface="Arial"/>
                <a:cs typeface="Arial"/>
              </a:rPr>
              <a:t>en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Metal</a:t>
            </a:r>
            <a:r>
              <a:rPr sz="1200" spc="-5" dirty="0">
                <a:latin typeface="Arial"/>
                <a:cs typeface="Arial"/>
              </a:rPr>
              <a:t>l</a:t>
            </a:r>
            <a:r>
              <a:rPr sz="1200" dirty="0">
                <a:latin typeface="Arial"/>
                <a:cs typeface="Arial"/>
              </a:rPr>
              <a:t>ic </a:t>
            </a:r>
            <a:r>
              <a:rPr sz="1200" spc="-10" dirty="0">
                <a:latin typeface="Arial"/>
                <a:cs typeface="Arial"/>
              </a:rPr>
              <a:t>a</a:t>
            </a:r>
            <a:r>
              <a:rPr sz="1200" dirty="0">
                <a:latin typeface="Arial"/>
                <a:cs typeface="Arial"/>
              </a:rPr>
              <a:t>nd </a:t>
            </a:r>
            <a:r>
              <a:rPr sz="1200" spc="-10" dirty="0">
                <a:latin typeface="Arial"/>
                <a:cs typeface="Arial"/>
              </a:rPr>
              <a:t>I</a:t>
            </a:r>
            <a:r>
              <a:rPr sz="1200" dirty="0">
                <a:latin typeface="Arial"/>
                <a:cs typeface="Arial"/>
              </a:rPr>
              <a:t>n</a:t>
            </a:r>
            <a:r>
              <a:rPr sz="1200" spc="-10" dirty="0">
                <a:latin typeface="Arial"/>
                <a:cs typeface="Arial"/>
              </a:rPr>
              <a:t>d</a:t>
            </a:r>
            <a:r>
              <a:rPr sz="1200" dirty="0">
                <a:latin typeface="Arial"/>
                <a:cs typeface="Arial"/>
              </a:rPr>
              <a:t>ustr</a:t>
            </a:r>
            <a:r>
              <a:rPr sz="1200" spc="-5" dirty="0">
                <a:latin typeface="Arial"/>
                <a:cs typeface="Arial"/>
              </a:rPr>
              <a:t>i</a:t>
            </a:r>
            <a:r>
              <a:rPr sz="1200" dirty="0">
                <a:latin typeface="Arial"/>
                <a:cs typeface="Arial"/>
              </a:rPr>
              <a:t>al map Find </a:t>
            </a:r>
            <a:r>
              <a:rPr sz="1200" spc="5" dirty="0">
                <a:latin typeface="Arial"/>
                <a:cs typeface="Arial"/>
              </a:rPr>
              <a:t>a</a:t>
            </a:r>
            <a:r>
              <a:rPr sz="1200" dirty="0">
                <a:latin typeface="Arial"/>
                <a:cs typeface="Arial"/>
              </a:rPr>
              <a:t>r</a:t>
            </a:r>
            <a:r>
              <a:rPr sz="1200" spc="-15" dirty="0">
                <a:latin typeface="Arial"/>
                <a:cs typeface="Arial"/>
              </a:rPr>
              <a:t>e</a:t>
            </a:r>
            <a:r>
              <a:rPr sz="1200" dirty="0">
                <a:latin typeface="Arial"/>
                <a:cs typeface="Arial"/>
              </a:rPr>
              <a:t>a </a:t>
            </a:r>
            <a:r>
              <a:rPr sz="1200" spc="-5" dirty="0">
                <a:latin typeface="Arial"/>
                <a:cs typeface="Arial"/>
              </a:rPr>
              <a:t>o</a:t>
            </a:r>
            <a:r>
              <a:rPr sz="1200" dirty="0">
                <a:latin typeface="Arial"/>
                <a:cs typeface="Arial"/>
              </a:rPr>
              <a:t>f intere</a:t>
            </a:r>
            <a:r>
              <a:rPr sz="1200" spc="-15" dirty="0">
                <a:latin typeface="Arial"/>
                <a:cs typeface="Arial"/>
              </a:rPr>
              <a:t>s</a:t>
            </a:r>
            <a:r>
              <a:rPr sz="1200" dirty="0">
                <a:latin typeface="Arial"/>
                <a:cs typeface="Arial"/>
              </a:rPr>
              <a:t>t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1576" y="8458913"/>
            <a:ext cx="184848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latin typeface="Arial"/>
                <a:cs typeface="Arial"/>
              </a:rPr>
              <a:t>Re</a:t>
            </a:r>
            <a:r>
              <a:rPr sz="1200" spc="5" dirty="0">
                <a:latin typeface="Arial"/>
                <a:cs typeface="Arial"/>
              </a:rPr>
              <a:t>p</a:t>
            </a:r>
            <a:r>
              <a:rPr sz="1200" dirty="0">
                <a:latin typeface="Arial"/>
                <a:cs typeface="Arial"/>
              </a:rPr>
              <a:t>e</a:t>
            </a:r>
            <a:r>
              <a:rPr sz="1200" spc="-10" dirty="0">
                <a:latin typeface="Arial"/>
                <a:cs typeface="Arial"/>
              </a:rPr>
              <a:t>a</a:t>
            </a:r>
            <a:r>
              <a:rPr sz="1200" dirty="0">
                <a:latin typeface="Arial"/>
                <a:cs typeface="Arial"/>
              </a:rPr>
              <a:t>t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b</a:t>
            </a:r>
            <a:r>
              <a:rPr sz="1200" spc="-10" dirty="0">
                <a:latin typeface="Arial"/>
                <a:cs typeface="Arial"/>
              </a:rPr>
              <a:t>o</a:t>
            </a:r>
            <a:r>
              <a:rPr sz="1200" dirty="0">
                <a:latin typeface="Arial"/>
                <a:cs typeface="Arial"/>
              </a:rPr>
              <a:t>o</a:t>
            </a:r>
            <a:r>
              <a:rPr sz="1200" spc="-15" dirty="0">
                <a:latin typeface="Arial"/>
                <a:cs typeface="Arial"/>
              </a:rPr>
              <a:t>k</a:t>
            </a:r>
            <a:r>
              <a:rPr sz="1200" spc="5" dirty="0">
                <a:latin typeface="Arial"/>
                <a:cs typeface="Arial"/>
              </a:rPr>
              <a:t>m</a:t>
            </a:r>
            <a:r>
              <a:rPr sz="1200" dirty="0">
                <a:latin typeface="Arial"/>
                <a:cs typeface="Arial"/>
              </a:rPr>
              <a:t>ark pro</a:t>
            </a:r>
            <a:r>
              <a:rPr sz="1200" spc="-15" dirty="0">
                <a:latin typeface="Arial"/>
                <a:cs typeface="Arial"/>
              </a:rPr>
              <a:t>c</a:t>
            </a:r>
            <a:r>
              <a:rPr sz="1200" dirty="0">
                <a:latin typeface="Arial"/>
                <a:cs typeface="Arial"/>
              </a:rPr>
              <a:t>es</a:t>
            </a:r>
            <a:r>
              <a:rPr sz="1200" spc="5" dirty="0">
                <a:latin typeface="Arial"/>
                <a:cs typeface="Arial"/>
              </a:rPr>
              <a:t>s</a:t>
            </a:r>
            <a:r>
              <a:rPr sz="1200" dirty="0"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83894" y="914400"/>
            <a:ext cx="3434588" cy="13900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83894" y="2510027"/>
            <a:ext cx="3494404" cy="171335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83894" y="4779264"/>
            <a:ext cx="6402070" cy="332320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Pa</a:t>
            </a:r>
            <a:r>
              <a:rPr spc="-5" dirty="0"/>
              <a:t>g</a:t>
            </a:r>
            <a:r>
              <a:rPr dirty="0"/>
              <a:t>e</a:t>
            </a:r>
            <a:r>
              <a:rPr spc="-5" dirty="0"/>
              <a:t> </a:t>
            </a:r>
            <a:fld id="{81D60167-4931-47E6-BA6A-407CBD079E47}" type="slidenum">
              <a:rPr b="1" dirty="0">
                <a:latin typeface="Calibri"/>
                <a:cs typeface="Calibri"/>
              </a:rPr>
              <a:t>15</a:t>
            </a:fld>
            <a:r>
              <a:rPr b="1" spc="-5" dirty="0">
                <a:latin typeface="Calibri"/>
                <a:cs typeface="Calibri"/>
              </a:rPr>
              <a:t> </a:t>
            </a:r>
            <a:r>
              <a:rPr spc="5" dirty="0"/>
              <a:t>o</a:t>
            </a:r>
            <a:r>
              <a:rPr dirty="0"/>
              <a:t>f</a:t>
            </a:r>
            <a:r>
              <a:rPr spc="-10" dirty="0"/>
              <a:t> </a:t>
            </a:r>
            <a:r>
              <a:rPr b="1" spc="-10" dirty="0">
                <a:latin typeface="Calibri"/>
                <a:cs typeface="Calibri"/>
              </a:rPr>
              <a:t>57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1576" y="4867735"/>
            <a:ext cx="542480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i="1" dirty="0">
                <a:latin typeface="Arial"/>
                <a:cs typeface="Arial"/>
              </a:rPr>
              <a:t>No</a:t>
            </a:r>
            <a:r>
              <a:rPr sz="1200" b="1" i="1" spc="-10" dirty="0">
                <a:latin typeface="Arial"/>
                <a:cs typeface="Arial"/>
              </a:rPr>
              <a:t>t</a:t>
            </a:r>
            <a:r>
              <a:rPr sz="1200" b="1" i="1" spc="5" dirty="0">
                <a:latin typeface="Arial"/>
                <a:cs typeface="Arial"/>
              </a:rPr>
              <a:t>e</a:t>
            </a:r>
            <a:r>
              <a:rPr sz="1200" i="1" dirty="0">
                <a:latin typeface="Arial"/>
                <a:cs typeface="Arial"/>
              </a:rPr>
              <a:t>:  Book</a:t>
            </a:r>
            <a:r>
              <a:rPr sz="1200" i="1" spc="-20" dirty="0">
                <a:latin typeface="Arial"/>
                <a:cs typeface="Arial"/>
              </a:rPr>
              <a:t>m</a:t>
            </a:r>
            <a:r>
              <a:rPr sz="1200" i="1" dirty="0">
                <a:latin typeface="Arial"/>
                <a:cs typeface="Arial"/>
              </a:rPr>
              <a:t>arks are</a:t>
            </a:r>
            <a:r>
              <a:rPr sz="1200" i="1" spc="-1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bas</a:t>
            </a:r>
            <a:r>
              <a:rPr sz="1200" i="1" spc="-10" dirty="0">
                <a:latin typeface="Arial"/>
                <a:cs typeface="Arial"/>
              </a:rPr>
              <a:t>e</a:t>
            </a:r>
            <a:r>
              <a:rPr sz="1200" i="1" dirty="0">
                <a:latin typeface="Arial"/>
                <a:cs typeface="Arial"/>
              </a:rPr>
              <a:t>d </a:t>
            </a:r>
            <a:r>
              <a:rPr sz="1200" i="1" spc="5" dirty="0">
                <a:latin typeface="Arial"/>
                <a:cs typeface="Arial"/>
              </a:rPr>
              <a:t>o</a:t>
            </a:r>
            <a:r>
              <a:rPr sz="1200" i="1" dirty="0">
                <a:latin typeface="Arial"/>
                <a:cs typeface="Arial"/>
              </a:rPr>
              <a:t>n</a:t>
            </a:r>
            <a:r>
              <a:rPr sz="1200" i="1" spc="-1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t</a:t>
            </a:r>
            <a:r>
              <a:rPr sz="1200" i="1" spc="-10" dirty="0">
                <a:latin typeface="Arial"/>
                <a:cs typeface="Arial"/>
              </a:rPr>
              <a:t>h</a:t>
            </a:r>
            <a:r>
              <a:rPr sz="1200" i="1" dirty="0">
                <a:latin typeface="Arial"/>
                <a:cs typeface="Arial"/>
              </a:rPr>
              <a:t>e </a:t>
            </a:r>
            <a:r>
              <a:rPr sz="1200" i="1" spc="5" dirty="0">
                <a:latin typeface="Arial"/>
                <a:cs typeface="Arial"/>
              </a:rPr>
              <a:t>u</a:t>
            </a:r>
            <a:r>
              <a:rPr sz="1200" i="1" spc="-15" dirty="0">
                <a:latin typeface="Arial"/>
                <a:cs typeface="Arial"/>
              </a:rPr>
              <a:t>s</a:t>
            </a:r>
            <a:r>
              <a:rPr sz="1200" i="1" dirty="0">
                <a:latin typeface="Arial"/>
                <a:cs typeface="Arial"/>
              </a:rPr>
              <a:t>er n</a:t>
            </a:r>
            <a:r>
              <a:rPr sz="1200" i="1" spc="-5" dirty="0">
                <a:latin typeface="Arial"/>
                <a:cs typeface="Arial"/>
              </a:rPr>
              <a:t>o</a:t>
            </a:r>
            <a:r>
              <a:rPr sz="1200" i="1" dirty="0">
                <a:latin typeface="Arial"/>
                <a:cs typeface="Arial"/>
              </a:rPr>
              <a:t>t</a:t>
            </a:r>
            <a:r>
              <a:rPr sz="1200" i="1" spc="-1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on </a:t>
            </a:r>
            <a:r>
              <a:rPr sz="1200" i="1" spc="-10" dirty="0">
                <a:latin typeface="Arial"/>
                <a:cs typeface="Arial"/>
              </a:rPr>
              <a:t>t</a:t>
            </a:r>
            <a:r>
              <a:rPr sz="1200" i="1" dirty="0">
                <a:latin typeface="Arial"/>
                <a:cs typeface="Arial"/>
              </a:rPr>
              <a:t>he</a:t>
            </a:r>
            <a:r>
              <a:rPr sz="1200" i="1" spc="-1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diff</a:t>
            </a:r>
            <a:r>
              <a:rPr sz="1200" i="1" spc="5" dirty="0">
                <a:latin typeface="Arial"/>
                <a:cs typeface="Arial"/>
              </a:rPr>
              <a:t>e</a:t>
            </a:r>
            <a:r>
              <a:rPr sz="1200" i="1" dirty="0">
                <a:latin typeface="Arial"/>
                <a:cs typeface="Arial"/>
              </a:rPr>
              <a:t>r</a:t>
            </a:r>
            <a:r>
              <a:rPr sz="1200" i="1" spc="-15" dirty="0">
                <a:latin typeface="Arial"/>
                <a:cs typeface="Arial"/>
              </a:rPr>
              <a:t>e</a:t>
            </a:r>
            <a:r>
              <a:rPr sz="1200" i="1" dirty="0">
                <a:latin typeface="Arial"/>
                <a:cs typeface="Arial"/>
              </a:rPr>
              <a:t>nt</a:t>
            </a:r>
            <a:r>
              <a:rPr sz="1200" i="1" spc="30" dirty="0">
                <a:latin typeface="Arial"/>
                <a:cs typeface="Arial"/>
              </a:rPr>
              <a:t> </a:t>
            </a:r>
            <a:r>
              <a:rPr sz="1200" i="1" spc="-20" dirty="0">
                <a:latin typeface="Arial"/>
                <a:cs typeface="Arial"/>
              </a:rPr>
              <a:t>m</a:t>
            </a:r>
            <a:r>
              <a:rPr sz="1200" i="1" dirty="0">
                <a:latin typeface="Arial"/>
                <a:cs typeface="Arial"/>
              </a:rPr>
              <a:t>in</a:t>
            </a:r>
            <a:r>
              <a:rPr sz="1200" i="1" spc="5" dirty="0">
                <a:latin typeface="Arial"/>
                <a:cs typeface="Arial"/>
              </a:rPr>
              <a:t>e</a:t>
            </a:r>
            <a:r>
              <a:rPr sz="1200" i="1" dirty="0">
                <a:latin typeface="Arial"/>
                <a:cs typeface="Arial"/>
              </a:rPr>
              <a:t>ral type</a:t>
            </a:r>
            <a:r>
              <a:rPr sz="1200" i="1" spc="10" dirty="0">
                <a:latin typeface="Arial"/>
                <a:cs typeface="Arial"/>
              </a:rPr>
              <a:t> </a:t>
            </a:r>
            <a:r>
              <a:rPr sz="1200" i="1" spc="-20" dirty="0">
                <a:latin typeface="Arial"/>
                <a:cs typeface="Arial"/>
              </a:rPr>
              <a:t>m</a:t>
            </a:r>
            <a:r>
              <a:rPr sz="1200" i="1" dirty="0">
                <a:latin typeface="Arial"/>
                <a:cs typeface="Arial"/>
              </a:rPr>
              <a:t>aps.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1576" y="7602425"/>
            <a:ext cx="5764530" cy="353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380"/>
              </a:lnSpc>
            </a:pPr>
            <a:r>
              <a:rPr sz="1200" dirty="0">
                <a:latin typeface="Arial"/>
                <a:cs typeface="Arial"/>
              </a:rPr>
              <a:t>If </a:t>
            </a:r>
            <a:r>
              <a:rPr sz="1200" spc="-10" dirty="0">
                <a:latin typeface="Arial"/>
                <a:cs typeface="Arial"/>
              </a:rPr>
              <a:t>y</a:t>
            </a:r>
            <a:r>
              <a:rPr sz="1200" dirty="0">
                <a:latin typeface="Arial"/>
                <a:cs typeface="Arial"/>
              </a:rPr>
              <a:t>ou </a:t>
            </a:r>
            <a:r>
              <a:rPr sz="1200" spc="5" dirty="0">
                <a:latin typeface="Arial"/>
                <a:cs typeface="Arial"/>
              </a:rPr>
              <a:t>a</a:t>
            </a:r>
            <a:r>
              <a:rPr sz="1200" dirty="0">
                <a:latin typeface="Arial"/>
                <a:cs typeface="Arial"/>
              </a:rPr>
              <a:t>re in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</a:t>
            </a:r>
            <a:r>
              <a:rPr sz="1200" spc="-10" dirty="0">
                <a:latin typeface="Arial"/>
                <a:cs typeface="Arial"/>
              </a:rPr>
              <a:t>h</a:t>
            </a:r>
            <a:r>
              <a:rPr sz="1200" dirty="0">
                <a:latin typeface="Arial"/>
                <a:cs typeface="Arial"/>
              </a:rPr>
              <a:t>e Coal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5" dirty="0">
                <a:latin typeface="Arial"/>
                <a:cs typeface="Arial"/>
              </a:rPr>
              <a:t>m</a:t>
            </a:r>
            <a:r>
              <a:rPr sz="1200" dirty="0">
                <a:latin typeface="Arial"/>
                <a:cs typeface="Arial"/>
              </a:rPr>
              <a:t>ap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</a:t>
            </a:r>
            <a:r>
              <a:rPr sz="1200" spc="-10" dirty="0">
                <a:latin typeface="Arial"/>
                <a:cs typeface="Arial"/>
              </a:rPr>
              <a:t>n</a:t>
            </a:r>
            <a:r>
              <a:rPr sz="1200" dirty="0">
                <a:latin typeface="Arial"/>
                <a:cs typeface="Arial"/>
              </a:rPr>
              <a:t>d click </a:t>
            </a:r>
            <a:r>
              <a:rPr sz="1200" spc="-10" dirty="0">
                <a:latin typeface="Arial"/>
                <a:cs typeface="Arial"/>
              </a:rPr>
              <a:t>o</a:t>
            </a:r>
            <a:r>
              <a:rPr sz="1200" dirty="0">
                <a:latin typeface="Arial"/>
                <a:cs typeface="Arial"/>
              </a:rPr>
              <a:t>n </a:t>
            </a:r>
            <a:r>
              <a:rPr sz="1200" spc="-5" dirty="0">
                <a:latin typeface="Arial"/>
                <a:cs typeface="Arial"/>
              </a:rPr>
              <a:t>b</a:t>
            </a:r>
            <a:r>
              <a:rPr sz="1200" dirty="0">
                <a:latin typeface="Arial"/>
                <a:cs typeface="Arial"/>
              </a:rPr>
              <a:t>oo</a:t>
            </a:r>
            <a:r>
              <a:rPr sz="1200" spc="-15" dirty="0">
                <a:latin typeface="Arial"/>
                <a:cs typeface="Arial"/>
              </a:rPr>
              <a:t>k</a:t>
            </a:r>
            <a:r>
              <a:rPr sz="1200" spc="5" dirty="0">
                <a:latin typeface="Arial"/>
                <a:cs typeface="Arial"/>
              </a:rPr>
              <a:t>m</a:t>
            </a:r>
            <a:r>
              <a:rPr sz="1200" dirty="0">
                <a:latin typeface="Arial"/>
                <a:cs typeface="Arial"/>
              </a:rPr>
              <a:t>arks </a:t>
            </a:r>
            <a:r>
              <a:rPr sz="1200" spc="-10" dirty="0">
                <a:latin typeface="Arial"/>
                <a:cs typeface="Arial"/>
              </a:rPr>
              <a:t>a</a:t>
            </a:r>
            <a:r>
              <a:rPr sz="1200" dirty="0">
                <a:latin typeface="Arial"/>
                <a:cs typeface="Arial"/>
              </a:rPr>
              <a:t>nd </a:t>
            </a:r>
            <a:r>
              <a:rPr sz="1200" spc="-10" dirty="0">
                <a:latin typeface="Arial"/>
                <a:cs typeface="Arial"/>
              </a:rPr>
              <a:t>s</a:t>
            </a:r>
            <a:r>
              <a:rPr sz="1200" dirty="0">
                <a:latin typeface="Arial"/>
                <a:cs typeface="Arial"/>
              </a:rPr>
              <a:t>elect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</a:t>
            </a:r>
            <a:r>
              <a:rPr sz="1200" spc="5" dirty="0">
                <a:latin typeface="Arial"/>
                <a:cs typeface="Arial"/>
              </a:rPr>
              <a:t>h</a:t>
            </a:r>
            <a:r>
              <a:rPr sz="1200" dirty="0">
                <a:latin typeface="Arial"/>
                <a:cs typeface="Arial"/>
              </a:rPr>
              <a:t>e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M</a:t>
            </a:r>
            <a:r>
              <a:rPr sz="1200" dirty="0">
                <a:latin typeface="Arial"/>
                <a:cs typeface="Arial"/>
              </a:rPr>
              <a:t>et</a:t>
            </a:r>
            <a:r>
              <a:rPr sz="1200" spc="5" dirty="0">
                <a:latin typeface="Arial"/>
                <a:cs typeface="Arial"/>
              </a:rPr>
              <a:t>a</a:t>
            </a:r>
            <a:r>
              <a:rPr sz="1200" dirty="0">
                <a:latin typeface="Arial"/>
                <a:cs typeface="Arial"/>
              </a:rPr>
              <a:t>l</a:t>
            </a:r>
            <a:r>
              <a:rPr sz="1200" spc="-5" dirty="0">
                <a:latin typeface="Arial"/>
                <a:cs typeface="Arial"/>
              </a:rPr>
              <a:t>l</a:t>
            </a:r>
            <a:r>
              <a:rPr sz="1200" dirty="0">
                <a:latin typeface="Arial"/>
                <a:cs typeface="Arial"/>
              </a:rPr>
              <a:t>ic</a:t>
            </a:r>
            <a:r>
              <a:rPr sz="1200" spc="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&amp; I</a:t>
            </a:r>
            <a:r>
              <a:rPr sz="1200" spc="-10" dirty="0">
                <a:latin typeface="Arial"/>
                <a:cs typeface="Arial"/>
              </a:rPr>
              <a:t>n</a:t>
            </a:r>
            <a:r>
              <a:rPr sz="1200" dirty="0">
                <a:latin typeface="Arial"/>
                <a:cs typeface="Arial"/>
              </a:rPr>
              <a:t>dustr</a:t>
            </a:r>
            <a:r>
              <a:rPr sz="1200" spc="-5" dirty="0">
                <a:latin typeface="Arial"/>
                <a:cs typeface="Arial"/>
              </a:rPr>
              <a:t>i</a:t>
            </a:r>
            <a:r>
              <a:rPr sz="1200" dirty="0">
                <a:latin typeface="Arial"/>
                <a:cs typeface="Arial"/>
              </a:rPr>
              <a:t>al boo</a:t>
            </a:r>
            <a:r>
              <a:rPr sz="1200" spc="-15" dirty="0">
                <a:latin typeface="Arial"/>
                <a:cs typeface="Arial"/>
              </a:rPr>
              <a:t>k</a:t>
            </a:r>
            <a:r>
              <a:rPr sz="1200" spc="5" dirty="0">
                <a:latin typeface="Arial"/>
                <a:cs typeface="Arial"/>
              </a:rPr>
              <a:t>m</a:t>
            </a:r>
            <a:r>
              <a:rPr sz="1200" dirty="0">
                <a:latin typeface="Arial"/>
                <a:cs typeface="Arial"/>
              </a:rPr>
              <a:t>ark </a:t>
            </a:r>
            <a:r>
              <a:rPr sz="1200" spc="-5" dirty="0">
                <a:latin typeface="Arial"/>
                <a:cs typeface="Arial"/>
              </a:rPr>
              <a:t>i</a:t>
            </a:r>
            <a:r>
              <a:rPr sz="1200" dirty="0">
                <a:latin typeface="Arial"/>
                <a:cs typeface="Arial"/>
              </a:rPr>
              <a:t>t </a:t>
            </a:r>
            <a:r>
              <a:rPr sz="1200" spc="-15" dirty="0">
                <a:latin typeface="Arial"/>
                <a:cs typeface="Arial"/>
              </a:rPr>
              <a:t>w</a:t>
            </a:r>
            <a:r>
              <a:rPr sz="1200" dirty="0">
                <a:latin typeface="Arial"/>
                <a:cs typeface="Arial"/>
              </a:rPr>
              <a:t>i</a:t>
            </a:r>
            <a:r>
              <a:rPr sz="1200" spc="-5" dirty="0">
                <a:latin typeface="Arial"/>
                <a:cs typeface="Arial"/>
              </a:rPr>
              <a:t>l</a:t>
            </a:r>
            <a:r>
              <a:rPr sz="1200" dirty="0">
                <a:latin typeface="Arial"/>
                <a:cs typeface="Arial"/>
              </a:rPr>
              <a:t>l display the M</a:t>
            </a:r>
            <a:r>
              <a:rPr sz="1200" spc="-10" dirty="0">
                <a:latin typeface="Arial"/>
                <a:cs typeface="Arial"/>
              </a:rPr>
              <a:t>e</a:t>
            </a:r>
            <a:r>
              <a:rPr sz="1200" dirty="0">
                <a:latin typeface="Arial"/>
                <a:cs typeface="Arial"/>
              </a:rPr>
              <a:t>t &amp;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</a:t>
            </a:r>
            <a:r>
              <a:rPr sz="1200" spc="5" dirty="0">
                <a:latin typeface="Arial"/>
                <a:cs typeface="Arial"/>
              </a:rPr>
              <a:t>n</a:t>
            </a:r>
            <a:r>
              <a:rPr sz="1200" dirty="0">
                <a:latin typeface="Arial"/>
                <a:cs typeface="Arial"/>
              </a:rPr>
              <a:t>d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spc="5" dirty="0">
                <a:latin typeface="Arial"/>
                <a:cs typeface="Arial"/>
              </a:rPr>
              <a:t>b</a:t>
            </a:r>
            <a:r>
              <a:rPr sz="1200" spc="-10" dirty="0">
                <a:latin typeface="Arial"/>
                <a:cs typeface="Arial"/>
              </a:rPr>
              <a:t>o</a:t>
            </a:r>
            <a:r>
              <a:rPr sz="1200" dirty="0">
                <a:latin typeface="Arial"/>
                <a:cs typeface="Arial"/>
              </a:rPr>
              <a:t>okm</a:t>
            </a:r>
            <a:r>
              <a:rPr sz="1200" spc="-15" dirty="0">
                <a:latin typeface="Arial"/>
                <a:cs typeface="Arial"/>
              </a:rPr>
              <a:t>a</a:t>
            </a:r>
            <a:r>
              <a:rPr sz="1200" dirty="0">
                <a:latin typeface="Arial"/>
                <a:cs typeface="Arial"/>
              </a:rPr>
              <a:t>rk area </a:t>
            </a:r>
            <a:r>
              <a:rPr sz="1200" spc="-5" dirty="0">
                <a:latin typeface="Arial"/>
                <a:cs typeface="Arial"/>
              </a:rPr>
              <a:t>o</a:t>
            </a:r>
            <a:r>
              <a:rPr sz="1200" dirty="0">
                <a:latin typeface="Arial"/>
                <a:cs typeface="Arial"/>
              </a:rPr>
              <a:t>n </a:t>
            </a:r>
            <a:r>
              <a:rPr sz="1200" spc="-10" dirty="0">
                <a:latin typeface="Arial"/>
                <a:cs typeface="Arial"/>
              </a:rPr>
              <a:t>t</a:t>
            </a:r>
            <a:r>
              <a:rPr sz="1200" dirty="0">
                <a:latin typeface="Arial"/>
                <a:cs typeface="Arial"/>
              </a:rPr>
              <a:t>he C</a:t>
            </a:r>
            <a:r>
              <a:rPr sz="1200" spc="-10" dirty="0">
                <a:latin typeface="Arial"/>
                <a:cs typeface="Arial"/>
              </a:rPr>
              <a:t>o</a:t>
            </a:r>
            <a:r>
              <a:rPr sz="1200" dirty="0">
                <a:latin typeface="Arial"/>
                <a:cs typeface="Arial"/>
              </a:rPr>
              <a:t>al m</a:t>
            </a:r>
            <a:r>
              <a:rPr sz="1200" spc="-15" dirty="0">
                <a:latin typeface="Arial"/>
                <a:cs typeface="Arial"/>
              </a:rPr>
              <a:t>a</a:t>
            </a:r>
            <a:r>
              <a:rPr sz="1200" dirty="0">
                <a:latin typeface="Arial"/>
                <a:cs typeface="Arial"/>
              </a:rPr>
              <a:t>p.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83894" y="914400"/>
            <a:ext cx="3503803" cy="15328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83894" y="2651760"/>
            <a:ext cx="3494532" cy="20086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83894" y="5040629"/>
            <a:ext cx="3485261" cy="23520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Pa</a:t>
            </a:r>
            <a:r>
              <a:rPr spc="-5" dirty="0"/>
              <a:t>g</a:t>
            </a:r>
            <a:r>
              <a:rPr dirty="0"/>
              <a:t>e</a:t>
            </a:r>
            <a:r>
              <a:rPr spc="-5" dirty="0"/>
              <a:t> </a:t>
            </a:r>
            <a:fld id="{81D60167-4931-47E6-BA6A-407CBD079E47}" type="slidenum">
              <a:rPr b="1" dirty="0">
                <a:latin typeface="Calibri"/>
                <a:cs typeface="Calibri"/>
              </a:rPr>
              <a:t>16</a:t>
            </a:fld>
            <a:r>
              <a:rPr b="1" spc="-5" dirty="0">
                <a:latin typeface="Calibri"/>
                <a:cs typeface="Calibri"/>
              </a:rPr>
              <a:t> </a:t>
            </a:r>
            <a:r>
              <a:rPr spc="5" dirty="0"/>
              <a:t>o</a:t>
            </a:r>
            <a:r>
              <a:rPr dirty="0"/>
              <a:t>f</a:t>
            </a:r>
            <a:r>
              <a:rPr spc="-10" dirty="0"/>
              <a:t> </a:t>
            </a:r>
            <a:r>
              <a:rPr b="1" spc="-10" dirty="0">
                <a:latin typeface="Calibri"/>
                <a:cs typeface="Calibri"/>
              </a:rPr>
              <a:t>57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1576" y="5245941"/>
            <a:ext cx="212788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H</a:t>
            </a:r>
            <a:r>
              <a:rPr sz="1200" b="1" spc="-20" dirty="0">
                <a:latin typeface="Arial"/>
                <a:cs typeface="Arial"/>
              </a:rPr>
              <a:t>o</a:t>
            </a:r>
            <a:r>
              <a:rPr sz="1200" b="1" dirty="0">
                <a:latin typeface="Arial"/>
                <a:cs typeface="Arial"/>
              </a:rPr>
              <a:t>w</a:t>
            </a:r>
            <a:r>
              <a:rPr sz="1200" b="1" spc="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to </a:t>
            </a:r>
            <a:r>
              <a:rPr sz="1200" b="1" spc="-10" dirty="0">
                <a:latin typeface="Arial"/>
                <a:cs typeface="Arial"/>
              </a:rPr>
              <a:t>a</a:t>
            </a:r>
            <a:r>
              <a:rPr sz="1200" b="1" dirty="0">
                <a:latin typeface="Arial"/>
                <a:cs typeface="Arial"/>
              </a:rPr>
              <a:t>cc</a:t>
            </a:r>
            <a:r>
              <a:rPr sz="1200" b="1" spc="-10" dirty="0">
                <a:latin typeface="Arial"/>
                <a:cs typeface="Arial"/>
              </a:rPr>
              <a:t>e</a:t>
            </a:r>
            <a:r>
              <a:rPr sz="1200" b="1" dirty="0">
                <a:latin typeface="Arial"/>
                <a:cs typeface="Arial"/>
              </a:rPr>
              <a:t>ss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man</a:t>
            </a:r>
            <a:r>
              <a:rPr sz="1200" b="1" spc="-15" dirty="0">
                <a:latin typeface="Arial"/>
                <a:cs typeface="Arial"/>
              </a:rPr>
              <a:t>u</a:t>
            </a:r>
            <a:r>
              <a:rPr sz="1200" b="1" dirty="0">
                <a:latin typeface="Arial"/>
                <a:cs typeface="Arial"/>
              </a:rPr>
              <a:t>al</a:t>
            </a:r>
            <a:r>
              <a:rPr sz="1200" b="1" spc="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-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Help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3894" y="914400"/>
            <a:ext cx="6319011" cy="3848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83894" y="5619750"/>
            <a:ext cx="5943600" cy="10579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83894" y="6891528"/>
            <a:ext cx="6334886" cy="18516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Pa</a:t>
            </a:r>
            <a:r>
              <a:rPr spc="-5" dirty="0"/>
              <a:t>g</a:t>
            </a:r>
            <a:r>
              <a:rPr dirty="0"/>
              <a:t>e</a:t>
            </a:r>
            <a:r>
              <a:rPr spc="-5" dirty="0"/>
              <a:t> </a:t>
            </a:r>
            <a:fld id="{81D60167-4931-47E6-BA6A-407CBD079E47}" type="slidenum">
              <a:rPr b="1" dirty="0">
                <a:latin typeface="Calibri"/>
                <a:cs typeface="Calibri"/>
              </a:rPr>
              <a:t>17</a:t>
            </a:fld>
            <a:r>
              <a:rPr b="1" spc="-5" dirty="0">
                <a:latin typeface="Calibri"/>
                <a:cs typeface="Calibri"/>
              </a:rPr>
              <a:t> </a:t>
            </a:r>
            <a:r>
              <a:rPr spc="5" dirty="0"/>
              <a:t>o</a:t>
            </a:r>
            <a:r>
              <a:rPr dirty="0"/>
              <a:t>f</a:t>
            </a:r>
            <a:r>
              <a:rPr spc="-10" dirty="0"/>
              <a:t> </a:t>
            </a:r>
            <a:r>
              <a:rPr b="1" spc="-10" dirty="0">
                <a:latin typeface="Calibri"/>
                <a:cs typeface="Calibri"/>
              </a:rPr>
              <a:t>57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3152" y="925161"/>
            <a:ext cx="264287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latin typeface="Arial"/>
                <a:cs typeface="Arial"/>
              </a:rPr>
              <a:t>TOOL</a:t>
            </a:r>
            <a:r>
              <a:rPr sz="1600" b="1" spc="10" dirty="0">
                <a:latin typeface="Arial"/>
                <a:cs typeface="Arial"/>
              </a:rPr>
              <a:t>B</a:t>
            </a:r>
            <a:r>
              <a:rPr sz="1600" b="1" spc="-45" dirty="0">
                <a:latin typeface="Arial"/>
                <a:cs typeface="Arial"/>
              </a:rPr>
              <a:t>A</a:t>
            </a:r>
            <a:r>
              <a:rPr sz="1600" b="1" spc="-5" dirty="0">
                <a:latin typeface="Arial"/>
                <a:cs typeface="Arial"/>
              </a:rPr>
              <a:t>R</a:t>
            </a:r>
            <a:r>
              <a:rPr sz="1600" b="1" spc="15" dirty="0">
                <a:latin typeface="Arial"/>
                <a:cs typeface="Arial"/>
              </a:rPr>
              <a:t> </a:t>
            </a:r>
            <a:r>
              <a:rPr sz="1600" b="1" spc="5" dirty="0">
                <a:latin typeface="Arial"/>
                <a:cs typeface="Arial"/>
              </a:rPr>
              <a:t>T</a:t>
            </a:r>
            <a:r>
              <a:rPr sz="1600" b="1" spc="-45" dirty="0">
                <a:latin typeface="Arial"/>
                <a:cs typeface="Arial"/>
              </a:rPr>
              <a:t>A</a:t>
            </a:r>
            <a:r>
              <a:rPr sz="1600" b="1" spc="-5" dirty="0">
                <a:latin typeface="Arial"/>
                <a:cs typeface="Arial"/>
              </a:rPr>
              <a:t>B</a:t>
            </a:r>
            <a:r>
              <a:rPr sz="1600" b="1" spc="3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– </a:t>
            </a:r>
            <a:r>
              <a:rPr sz="1600" b="1" spc="-15" dirty="0">
                <a:latin typeface="Arial"/>
                <a:cs typeface="Arial"/>
              </a:rPr>
              <a:t>Q</a:t>
            </a:r>
            <a:r>
              <a:rPr sz="1600" b="1" spc="-5" dirty="0">
                <a:latin typeface="Arial"/>
                <a:cs typeface="Arial"/>
              </a:rPr>
              <a:t>UE</a:t>
            </a:r>
            <a:r>
              <a:rPr sz="1600" b="1" spc="0" dirty="0">
                <a:latin typeface="Arial"/>
                <a:cs typeface="Arial"/>
              </a:rPr>
              <a:t>R</a:t>
            </a:r>
            <a:r>
              <a:rPr sz="1600" b="1" spc="-5" dirty="0">
                <a:latin typeface="Arial"/>
                <a:cs typeface="Arial"/>
              </a:rPr>
              <a:t>IES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03555" y="1323339"/>
            <a:ext cx="5445506" cy="12659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63575" y="3081527"/>
            <a:ext cx="579996" cy="5030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96594" y="3624071"/>
            <a:ext cx="508635" cy="4519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44219" y="4352544"/>
            <a:ext cx="413321" cy="47815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03555" y="5451347"/>
            <a:ext cx="6550659" cy="33223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Pa</a:t>
            </a:r>
            <a:r>
              <a:rPr spc="-5" dirty="0"/>
              <a:t>g</a:t>
            </a:r>
            <a:r>
              <a:rPr dirty="0"/>
              <a:t>e</a:t>
            </a:r>
            <a:r>
              <a:rPr spc="-5" dirty="0"/>
              <a:t> </a:t>
            </a:r>
            <a:fld id="{81D60167-4931-47E6-BA6A-407CBD079E47}" type="slidenum">
              <a:rPr b="1" dirty="0">
                <a:latin typeface="Calibri"/>
                <a:cs typeface="Calibri"/>
              </a:rPr>
              <a:t>18</a:t>
            </a:fld>
            <a:r>
              <a:rPr b="1" spc="-5" dirty="0">
                <a:latin typeface="Calibri"/>
                <a:cs typeface="Calibri"/>
              </a:rPr>
              <a:t> </a:t>
            </a:r>
            <a:r>
              <a:rPr spc="5" dirty="0"/>
              <a:t>o</a:t>
            </a:r>
            <a:r>
              <a:rPr dirty="0"/>
              <a:t>f</a:t>
            </a:r>
            <a:r>
              <a:rPr spc="-10" dirty="0"/>
              <a:t> </a:t>
            </a:r>
            <a:r>
              <a:rPr b="1" spc="-10" dirty="0">
                <a:latin typeface="Calibri"/>
                <a:cs typeface="Calibri"/>
              </a:rPr>
              <a:t>57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98348" y="2764789"/>
          <a:ext cx="6771640" cy="25120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009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519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se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th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se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192">
                      <a:solidFill>
                        <a:srgbClr val="000000"/>
                      </a:solidFill>
                      <a:prstDash val="solid"/>
                    </a:lnL>
                    <a:lnR w="12191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3820">
                        <a:lnSpc>
                          <a:spcPct val="100000"/>
                        </a:lnSpc>
                      </a:pPr>
                      <a:r>
                        <a:rPr sz="1400" b="1" spc="-40" dirty="0">
                          <a:latin typeface="Calibri"/>
                          <a:cs typeface="Calibri"/>
                        </a:rPr>
                        <a:t>To: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191">
                      <a:solidFill>
                        <a:srgbClr val="000000"/>
                      </a:solidFill>
                      <a:prstDash val="solid"/>
                    </a:lnL>
                    <a:lnR w="12191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29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000000"/>
                      </a:solidFill>
                      <a:prstDash val="solid"/>
                    </a:lnL>
                    <a:lnR w="12191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382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Show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the la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er l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st in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he Map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ers</a:t>
                      </a:r>
                      <a:r>
                        <a:rPr sz="12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nel.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191">
                      <a:solidFill>
                        <a:srgbClr val="000000"/>
                      </a:solidFill>
                      <a:prstDash val="solid"/>
                    </a:lnL>
                    <a:lnR w="12191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1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312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3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000000"/>
                      </a:solidFill>
                      <a:prstDash val="solid"/>
                    </a:lnL>
                    <a:lnR w="12191">
                      <a:solidFill>
                        <a:srgbClr val="000000"/>
                      </a:solidFill>
                      <a:prstDash val="solid"/>
                    </a:lnR>
                    <a:lnT w="12191">
                      <a:solidFill>
                        <a:srgbClr val="000000"/>
                      </a:solidFill>
                      <a:prstDash val="solid"/>
                    </a:lnT>
                    <a:lnB w="1219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3820" marR="203200" algn="just">
                        <a:lnSpc>
                          <a:spcPct val="996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en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he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Q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uery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in t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200" spc="10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ati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ne. 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Q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ery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akes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it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possi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le to spec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200" spc="10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 search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by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10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ield,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nd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alu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s.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It</a:t>
                      </a:r>
                      <a:r>
                        <a:rPr sz="120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is al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ssible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add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ult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ple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conditi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ns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 search. 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esults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w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l be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ret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ed.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191">
                      <a:solidFill>
                        <a:srgbClr val="000000"/>
                      </a:solidFill>
                      <a:prstDash val="solid"/>
                    </a:lnL>
                    <a:lnR w="12191">
                      <a:solidFill>
                        <a:srgbClr val="000000"/>
                      </a:solidFill>
                      <a:prstDash val="solid"/>
                    </a:lnR>
                    <a:lnT w="12191">
                      <a:solidFill>
                        <a:srgbClr val="000000"/>
                      </a:solidFill>
                      <a:prstDash val="solid"/>
                    </a:lnT>
                    <a:lnB w="12191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888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8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000000"/>
                      </a:solidFill>
                      <a:prstDash val="solid"/>
                    </a:lnL>
                    <a:lnR w="12191">
                      <a:solidFill>
                        <a:srgbClr val="000000"/>
                      </a:solidFill>
                      <a:prstDash val="solid"/>
                    </a:lnR>
                    <a:lnT w="12191">
                      <a:solidFill>
                        <a:srgbClr val="000000"/>
                      </a:solidFill>
                      <a:prstDash val="solid"/>
                    </a:lnT>
                    <a:lnB w="1219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3820" marR="393700">
                        <a:lnSpc>
                          <a:spcPct val="996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en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Fil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orma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ane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. </a:t>
                      </a:r>
                      <a:r>
                        <a:rPr sz="1200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he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Fi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r B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der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nab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es 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users to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10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er t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ures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hat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how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n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he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p. </a:t>
                      </a:r>
                      <a:r>
                        <a:rPr sz="120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Fi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k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es it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ossible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pec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200" spc="10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 d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spc="10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initi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n 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x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pression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pply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10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or a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ertain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er using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its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10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ields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pec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200" spc="10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ic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alu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s. 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er w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ll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be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10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o s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ow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nly </a:t>
                      </a:r>
                      <a:r>
                        <a:rPr sz="1200" spc="2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he re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ults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f t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spc="10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ition e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x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pressio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. </a:t>
                      </a:r>
                      <a:r>
                        <a:rPr sz="12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ultiple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c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onditi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ns c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n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 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ed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10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r a</a:t>
                      </a:r>
                      <a:r>
                        <a:rPr sz="12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certa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n la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er.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191">
                      <a:solidFill>
                        <a:srgbClr val="000000"/>
                      </a:solidFill>
                      <a:prstDash val="solid"/>
                    </a:lnL>
                    <a:lnR w="12191">
                      <a:solidFill>
                        <a:srgbClr val="000000"/>
                      </a:solidFill>
                      <a:prstDash val="solid"/>
                    </a:lnR>
                    <a:lnT w="12191">
                      <a:solidFill>
                        <a:srgbClr val="000000"/>
                      </a:solidFill>
                      <a:prstDash val="solid"/>
                    </a:lnT>
                    <a:lnB w="12191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1744" y="1121362"/>
            <a:ext cx="463677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i="1" dirty="0">
                <a:latin typeface="Arial"/>
                <a:cs typeface="Arial"/>
              </a:rPr>
              <a:t>No</a:t>
            </a:r>
            <a:r>
              <a:rPr sz="1200" b="1" i="1" spc="-10" dirty="0">
                <a:latin typeface="Arial"/>
                <a:cs typeface="Arial"/>
              </a:rPr>
              <a:t>t</a:t>
            </a:r>
            <a:r>
              <a:rPr sz="1200" b="1" i="1" dirty="0">
                <a:latin typeface="Arial"/>
                <a:cs typeface="Arial"/>
              </a:rPr>
              <a:t>e:  </a:t>
            </a:r>
            <a:r>
              <a:rPr sz="1200" i="1" dirty="0">
                <a:latin typeface="Arial"/>
                <a:cs typeface="Arial"/>
              </a:rPr>
              <a:t>The</a:t>
            </a:r>
            <a:r>
              <a:rPr sz="1200" i="1" spc="5" dirty="0">
                <a:latin typeface="Arial"/>
                <a:cs typeface="Arial"/>
              </a:rPr>
              <a:t> d</a:t>
            </a:r>
            <a:r>
              <a:rPr sz="1200" i="1" dirty="0">
                <a:latin typeface="Arial"/>
                <a:cs typeface="Arial"/>
              </a:rPr>
              <a:t>if</a:t>
            </a:r>
            <a:r>
              <a:rPr sz="1200" i="1" spc="-10" dirty="0">
                <a:latin typeface="Arial"/>
                <a:cs typeface="Arial"/>
              </a:rPr>
              <a:t>f</a:t>
            </a:r>
            <a:r>
              <a:rPr sz="1200" i="1" dirty="0">
                <a:latin typeface="Arial"/>
                <a:cs typeface="Arial"/>
              </a:rPr>
              <a:t>erent</a:t>
            </a:r>
            <a:r>
              <a:rPr sz="1200" i="1" spc="-10" dirty="0">
                <a:latin typeface="Arial"/>
                <a:cs typeface="Arial"/>
              </a:rPr>
              <a:t> </a:t>
            </a:r>
            <a:r>
              <a:rPr sz="1200" i="1" spc="-15" dirty="0">
                <a:latin typeface="Arial"/>
                <a:cs typeface="Arial"/>
              </a:rPr>
              <a:t>m</a:t>
            </a:r>
            <a:r>
              <a:rPr sz="1200" i="1" spc="5" dirty="0">
                <a:latin typeface="Arial"/>
                <a:cs typeface="Arial"/>
              </a:rPr>
              <a:t>i</a:t>
            </a:r>
            <a:r>
              <a:rPr sz="1200" i="1" dirty="0">
                <a:latin typeface="Arial"/>
                <a:cs typeface="Arial"/>
              </a:rPr>
              <a:t>neral </a:t>
            </a:r>
            <a:r>
              <a:rPr sz="1200" i="1" spc="-15" dirty="0">
                <a:latin typeface="Arial"/>
                <a:cs typeface="Arial"/>
              </a:rPr>
              <a:t>m</a:t>
            </a:r>
            <a:r>
              <a:rPr sz="1200" i="1" dirty="0">
                <a:latin typeface="Arial"/>
                <a:cs typeface="Arial"/>
              </a:rPr>
              <a:t>aps </a:t>
            </a:r>
            <a:r>
              <a:rPr sz="1200" i="1" spc="5" dirty="0">
                <a:latin typeface="Arial"/>
                <a:cs typeface="Arial"/>
              </a:rPr>
              <a:t>d</a:t>
            </a:r>
            <a:r>
              <a:rPr sz="1200" i="1" dirty="0">
                <a:latin typeface="Arial"/>
                <a:cs typeface="Arial"/>
              </a:rPr>
              <a:t>i</a:t>
            </a:r>
            <a:r>
              <a:rPr sz="1200" i="1" spc="10" dirty="0">
                <a:latin typeface="Arial"/>
                <a:cs typeface="Arial"/>
              </a:rPr>
              <a:t>s</a:t>
            </a:r>
            <a:r>
              <a:rPr sz="1200" i="1" dirty="0">
                <a:latin typeface="Arial"/>
                <a:cs typeface="Arial"/>
              </a:rPr>
              <a:t>play</a:t>
            </a:r>
            <a:r>
              <a:rPr sz="1200" i="1" spc="-1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dif</a:t>
            </a:r>
            <a:r>
              <a:rPr sz="1200" i="1" spc="-10" dirty="0">
                <a:latin typeface="Arial"/>
                <a:cs typeface="Arial"/>
              </a:rPr>
              <a:t>f</a:t>
            </a:r>
            <a:r>
              <a:rPr sz="1200" i="1" dirty="0">
                <a:latin typeface="Arial"/>
                <a:cs typeface="Arial"/>
              </a:rPr>
              <a:t>erent la</a:t>
            </a:r>
            <a:r>
              <a:rPr sz="1200" i="1" spc="-10" dirty="0">
                <a:latin typeface="Arial"/>
                <a:cs typeface="Arial"/>
              </a:rPr>
              <a:t>y</a:t>
            </a:r>
            <a:r>
              <a:rPr sz="1200" i="1" dirty="0">
                <a:latin typeface="Arial"/>
                <a:cs typeface="Arial"/>
              </a:rPr>
              <a:t>er infor</a:t>
            </a:r>
            <a:r>
              <a:rPr sz="1200" i="1" spc="-20" dirty="0">
                <a:latin typeface="Arial"/>
                <a:cs typeface="Arial"/>
              </a:rPr>
              <a:t>m</a:t>
            </a:r>
            <a:r>
              <a:rPr sz="1200" i="1" dirty="0">
                <a:latin typeface="Arial"/>
                <a:cs typeface="Arial"/>
              </a:rPr>
              <a:t>atio</a:t>
            </a:r>
            <a:r>
              <a:rPr sz="1200" i="1" spc="20" dirty="0">
                <a:latin typeface="Arial"/>
                <a:cs typeface="Arial"/>
              </a:rPr>
              <a:t>n</a:t>
            </a:r>
            <a:r>
              <a:rPr sz="1200" i="1" dirty="0"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1576" y="3493087"/>
            <a:ext cx="4598035" cy="1228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H</a:t>
            </a:r>
            <a:r>
              <a:rPr sz="1200" b="1" spc="-20" dirty="0">
                <a:latin typeface="Arial"/>
                <a:cs typeface="Arial"/>
              </a:rPr>
              <a:t>o</a:t>
            </a:r>
            <a:r>
              <a:rPr sz="1200" b="1" dirty="0">
                <a:latin typeface="Arial"/>
                <a:cs typeface="Arial"/>
              </a:rPr>
              <a:t>w</a:t>
            </a:r>
            <a:r>
              <a:rPr sz="1200" b="1" spc="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to u</a:t>
            </a:r>
            <a:r>
              <a:rPr sz="1200" b="1" spc="-10" dirty="0">
                <a:latin typeface="Arial"/>
                <a:cs typeface="Arial"/>
              </a:rPr>
              <a:t>s</a:t>
            </a:r>
            <a:r>
              <a:rPr sz="1200" b="1" dirty="0">
                <a:latin typeface="Arial"/>
                <a:cs typeface="Arial"/>
              </a:rPr>
              <a:t>e Que</a:t>
            </a:r>
            <a:r>
              <a:rPr sz="1200" b="1" spc="-10" dirty="0">
                <a:latin typeface="Arial"/>
                <a:cs typeface="Arial"/>
              </a:rPr>
              <a:t>r</a:t>
            </a:r>
            <a:r>
              <a:rPr sz="1200" b="1" dirty="0">
                <a:latin typeface="Arial"/>
                <a:cs typeface="Arial"/>
              </a:rPr>
              <a:t>i</a:t>
            </a:r>
            <a:r>
              <a:rPr sz="1200" b="1" spc="5" dirty="0">
                <a:latin typeface="Arial"/>
                <a:cs typeface="Arial"/>
              </a:rPr>
              <a:t>e</a:t>
            </a:r>
            <a:r>
              <a:rPr sz="1200" b="1" dirty="0">
                <a:latin typeface="Arial"/>
                <a:cs typeface="Arial"/>
              </a:rPr>
              <a:t>s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–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Steps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3"/>
              </a:spcBef>
            </a:pPr>
            <a:endParaRPr sz="1100">
              <a:latin typeface="Times New Roman"/>
              <a:cs typeface="Times New Roman"/>
            </a:endParaRPr>
          </a:p>
          <a:p>
            <a:pPr marL="290195" indent="-228600">
              <a:lnSpc>
                <a:spcPts val="1410"/>
              </a:lnSpc>
              <a:buAutoNum type="arabicPeriod"/>
              <a:tabLst>
                <a:tab pos="290830" algn="l"/>
              </a:tabLst>
            </a:pPr>
            <a:r>
              <a:rPr sz="1200" dirty="0">
                <a:latin typeface="Arial"/>
                <a:cs typeface="Arial"/>
              </a:rPr>
              <a:t>Select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q</a:t>
            </a:r>
            <a:r>
              <a:rPr sz="1200" dirty="0">
                <a:latin typeface="Arial"/>
                <a:cs typeface="Arial"/>
              </a:rPr>
              <a:t>uery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la</a:t>
            </a:r>
            <a:r>
              <a:rPr sz="1200" spc="-15" dirty="0">
                <a:latin typeface="Arial"/>
                <a:cs typeface="Arial"/>
              </a:rPr>
              <a:t>y</a:t>
            </a:r>
            <a:r>
              <a:rPr sz="1200" dirty="0">
                <a:latin typeface="Arial"/>
                <a:cs typeface="Arial"/>
              </a:rPr>
              <a:t>er, la</a:t>
            </a:r>
            <a:r>
              <a:rPr sz="1200" spc="-10" dirty="0">
                <a:latin typeface="Arial"/>
                <a:cs typeface="Arial"/>
              </a:rPr>
              <a:t>y</a:t>
            </a:r>
            <a:r>
              <a:rPr sz="1200" dirty="0">
                <a:latin typeface="Arial"/>
                <a:cs typeface="Arial"/>
              </a:rPr>
              <a:t>ers a</a:t>
            </a:r>
            <a:r>
              <a:rPr sz="1200" spc="-10" dirty="0">
                <a:latin typeface="Arial"/>
                <a:cs typeface="Arial"/>
              </a:rPr>
              <a:t>v</a:t>
            </a:r>
            <a:r>
              <a:rPr sz="1200" dirty="0">
                <a:latin typeface="Arial"/>
                <a:cs typeface="Arial"/>
              </a:rPr>
              <a:t>ai</a:t>
            </a:r>
            <a:r>
              <a:rPr sz="1200" spc="-5" dirty="0">
                <a:latin typeface="Arial"/>
                <a:cs typeface="Arial"/>
              </a:rPr>
              <a:t>l</a:t>
            </a:r>
            <a:r>
              <a:rPr sz="1200" dirty="0">
                <a:latin typeface="Arial"/>
                <a:cs typeface="Arial"/>
              </a:rPr>
              <a:t>able w</a:t>
            </a:r>
            <a:r>
              <a:rPr sz="1200" spc="-5" dirty="0">
                <a:latin typeface="Arial"/>
                <a:cs typeface="Arial"/>
              </a:rPr>
              <a:t>i</a:t>
            </a:r>
            <a:r>
              <a:rPr sz="1200" dirty="0">
                <a:latin typeface="Arial"/>
                <a:cs typeface="Arial"/>
              </a:rPr>
              <a:t>ll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disp</a:t>
            </a:r>
            <a:r>
              <a:rPr sz="1200" spc="10" dirty="0">
                <a:latin typeface="Arial"/>
                <a:cs typeface="Arial"/>
              </a:rPr>
              <a:t>l</a:t>
            </a:r>
            <a:r>
              <a:rPr sz="1200" dirty="0">
                <a:latin typeface="Arial"/>
                <a:cs typeface="Arial"/>
              </a:rPr>
              <a:t>ay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in a</a:t>
            </a:r>
            <a:r>
              <a:rPr sz="1200" spc="5" dirty="0">
                <a:latin typeface="Arial"/>
                <a:cs typeface="Arial"/>
              </a:rPr>
              <a:t> d</a:t>
            </a:r>
            <a:r>
              <a:rPr sz="1200" dirty="0">
                <a:latin typeface="Arial"/>
                <a:cs typeface="Arial"/>
              </a:rPr>
              <a:t>rop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spc="5" dirty="0">
                <a:latin typeface="Arial"/>
                <a:cs typeface="Arial"/>
              </a:rPr>
              <a:t>d</a:t>
            </a:r>
            <a:r>
              <a:rPr sz="1200" dirty="0">
                <a:latin typeface="Arial"/>
                <a:cs typeface="Arial"/>
              </a:rPr>
              <a:t>o</a:t>
            </a:r>
            <a:r>
              <a:rPr sz="1200" spc="-15" dirty="0">
                <a:latin typeface="Arial"/>
                <a:cs typeface="Arial"/>
              </a:rPr>
              <a:t>w</a:t>
            </a:r>
            <a:r>
              <a:rPr sz="1200" dirty="0">
                <a:latin typeface="Arial"/>
                <a:cs typeface="Arial"/>
              </a:rPr>
              <a:t>n</a:t>
            </a:r>
            <a:endParaRPr sz="1200">
              <a:latin typeface="Arial"/>
              <a:cs typeface="Arial"/>
            </a:endParaRPr>
          </a:p>
          <a:p>
            <a:pPr marL="290195" indent="-228600">
              <a:lnSpc>
                <a:spcPts val="1380"/>
              </a:lnSpc>
              <a:buAutoNum type="arabicPeriod"/>
              <a:tabLst>
                <a:tab pos="290830" algn="l"/>
              </a:tabLst>
            </a:pPr>
            <a:r>
              <a:rPr sz="1200" dirty="0">
                <a:latin typeface="Arial"/>
                <a:cs typeface="Arial"/>
              </a:rPr>
              <a:t>Ent</a:t>
            </a:r>
            <a:r>
              <a:rPr sz="1200" spc="5" dirty="0">
                <a:latin typeface="Arial"/>
                <a:cs typeface="Arial"/>
              </a:rPr>
              <a:t>e</a:t>
            </a:r>
            <a:r>
              <a:rPr sz="1200" dirty="0">
                <a:latin typeface="Arial"/>
                <a:cs typeface="Arial"/>
              </a:rPr>
              <a:t>r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da</a:t>
            </a:r>
            <a:r>
              <a:rPr sz="1200" spc="-10" dirty="0">
                <a:latin typeface="Arial"/>
                <a:cs typeface="Arial"/>
              </a:rPr>
              <a:t>t</a:t>
            </a:r>
            <a:r>
              <a:rPr sz="1200" dirty="0">
                <a:latin typeface="Arial"/>
                <a:cs typeface="Arial"/>
              </a:rPr>
              <a:t>a </a:t>
            </a:r>
            <a:r>
              <a:rPr sz="1200" spc="5" dirty="0">
                <a:latin typeface="Arial"/>
                <a:cs typeface="Arial"/>
              </a:rPr>
              <a:t>e</a:t>
            </a:r>
            <a:r>
              <a:rPr sz="1200" dirty="0">
                <a:latin typeface="Arial"/>
                <a:cs typeface="Arial"/>
              </a:rPr>
              <a:t>.</a:t>
            </a:r>
            <a:r>
              <a:rPr sz="1200" spc="-5" dirty="0">
                <a:latin typeface="Arial"/>
                <a:cs typeface="Arial"/>
              </a:rPr>
              <a:t>g</a:t>
            </a:r>
            <a:r>
              <a:rPr sz="1200" dirty="0">
                <a:latin typeface="Arial"/>
                <a:cs typeface="Arial"/>
              </a:rPr>
              <a:t>. l</a:t>
            </a:r>
            <a:r>
              <a:rPr sz="1200" spc="-10" dirty="0">
                <a:latin typeface="Arial"/>
                <a:cs typeface="Arial"/>
              </a:rPr>
              <a:t>a</a:t>
            </a:r>
            <a:r>
              <a:rPr sz="1200" dirty="0">
                <a:latin typeface="Arial"/>
                <a:cs typeface="Arial"/>
              </a:rPr>
              <a:t>nd </a:t>
            </a:r>
            <a:r>
              <a:rPr sz="1200" spc="-10" dirty="0">
                <a:latin typeface="Arial"/>
                <a:cs typeface="Arial"/>
              </a:rPr>
              <a:t>ke</a:t>
            </a:r>
            <a:r>
              <a:rPr sz="1200" dirty="0">
                <a:latin typeface="Arial"/>
                <a:cs typeface="Arial"/>
              </a:rPr>
              <a:t>y</a:t>
            </a:r>
            <a:endParaRPr sz="1200">
              <a:latin typeface="Arial"/>
              <a:cs typeface="Arial"/>
            </a:endParaRPr>
          </a:p>
          <a:p>
            <a:pPr marL="290195" indent="-228600">
              <a:lnSpc>
                <a:spcPts val="1380"/>
              </a:lnSpc>
              <a:buAutoNum type="arabicPeriod"/>
              <a:tabLst>
                <a:tab pos="290830" algn="l"/>
              </a:tabLst>
            </a:pPr>
            <a:r>
              <a:rPr sz="1200" dirty="0">
                <a:latin typeface="Arial"/>
                <a:cs typeface="Arial"/>
              </a:rPr>
              <a:t>Add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</a:t>
            </a:r>
            <a:r>
              <a:rPr sz="1200" spc="-10" dirty="0">
                <a:latin typeface="Arial"/>
                <a:cs typeface="Arial"/>
              </a:rPr>
              <a:t>o</a:t>
            </a:r>
            <a:r>
              <a:rPr sz="1200" dirty="0">
                <a:latin typeface="Arial"/>
                <a:cs typeface="Arial"/>
              </a:rPr>
              <a:t>t</a:t>
            </a:r>
            <a:r>
              <a:rPr sz="1200" spc="5" dirty="0">
                <a:latin typeface="Arial"/>
                <a:cs typeface="Arial"/>
              </a:rPr>
              <a:t>h</a:t>
            </a:r>
            <a:r>
              <a:rPr sz="1200" dirty="0">
                <a:latin typeface="Arial"/>
                <a:cs typeface="Arial"/>
              </a:rPr>
              <a:t>er </a:t>
            </a:r>
            <a:r>
              <a:rPr sz="1200" spc="-15" dirty="0">
                <a:latin typeface="Arial"/>
                <a:cs typeface="Arial"/>
              </a:rPr>
              <a:t>c</a:t>
            </a:r>
            <a:r>
              <a:rPr sz="1200" dirty="0">
                <a:latin typeface="Arial"/>
                <a:cs typeface="Arial"/>
              </a:rPr>
              <a:t>ondit</a:t>
            </a:r>
            <a:r>
              <a:rPr sz="1200" spc="-15" dirty="0">
                <a:latin typeface="Arial"/>
                <a:cs typeface="Arial"/>
              </a:rPr>
              <a:t>i</a:t>
            </a:r>
            <a:r>
              <a:rPr sz="1200" dirty="0">
                <a:latin typeface="Arial"/>
                <a:cs typeface="Arial"/>
              </a:rPr>
              <a:t>on as re</a:t>
            </a:r>
            <a:r>
              <a:rPr sz="1200" spc="-5" dirty="0">
                <a:latin typeface="Arial"/>
                <a:cs typeface="Arial"/>
              </a:rPr>
              <a:t>q</a:t>
            </a:r>
            <a:r>
              <a:rPr sz="1200" dirty="0">
                <a:latin typeface="Arial"/>
                <a:cs typeface="Arial"/>
              </a:rPr>
              <a:t>ui</a:t>
            </a:r>
            <a:r>
              <a:rPr sz="1200" spc="-10" dirty="0">
                <a:latin typeface="Arial"/>
                <a:cs typeface="Arial"/>
              </a:rPr>
              <a:t>r</a:t>
            </a:r>
            <a:r>
              <a:rPr sz="1200" dirty="0">
                <a:latin typeface="Arial"/>
                <a:cs typeface="Arial"/>
              </a:rPr>
              <a:t>ed</a:t>
            </a:r>
            <a:endParaRPr sz="1200">
              <a:latin typeface="Arial"/>
              <a:cs typeface="Arial"/>
            </a:endParaRPr>
          </a:p>
          <a:p>
            <a:pPr marL="290195" indent="-228600">
              <a:lnSpc>
                <a:spcPts val="1380"/>
              </a:lnSpc>
              <a:buAutoNum type="arabicPeriod"/>
              <a:tabLst>
                <a:tab pos="290830" algn="l"/>
              </a:tabLst>
            </a:pPr>
            <a:r>
              <a:rPr sz="1200" dirty="0">
                <a:latin typeface="Arial"/>
                <a:cs typeface="Arial"/>
              </a:rPr>
              <a:t>Add </a:t>
            </a:r>
            <a:r>
              <a:rPr sz="1200" spc="-10" dirty="0">
                <a:latin typeface="Arial"/>
                <a:cs typeface="Arial"/>
              </a:rPr>
              <a:t>s</a:t>
            </a:r>
            <a:r>
              <a:rPr sz="1200" dirty="0">
                <a:latin typeface="Arial"/>
                <a:cs typeface="Arial"/>
              </a:rPr>
              <a:t>patial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f</a:t>
            </a:r>
            <a:r>
              <a:rPr sz="1200" dirty="0">
                <a:latin typeface="Arial"/>
                <a:cs typeface="Arial"/>
              </a:rPr>
              <a:t>i</a:t>
            </a:r>
            <a:r>
              <a:rPr sz="1200" spc="-5" dirty="0">
                <a:latin typeface="Arial"/>
                <a:cs typeface="Arial"/>
              </a:rPr>
              <a:t>l</a:t>
            </a:r>
            <a:r>
              <a:rPr sz="1200" spc="-10" dirty="0">
                <a:latin typeface="Arial"/>
                <a:cs typeface="Arial"/>
              </a:rPr>
              <a:t>t</a:t>
            </a:r>
            <a:r>
              <a:rPr sz="1200" dirty="0">
                <a:latin typeface="Arial"/>
                <a:cs typeface="Arial"/>
              </a:rPr>
              <a:t>ers</a:t>
            </a:r>
            <a:endParaRPr sz="1200">
              <a:latin typeface="Arial"/>
              <a:cs typeface="Arial"/>
            </a:endParaRPr>
          </a:p>
          <a:p>
            <a:pPr marL="290195" indent="-228600">
              <a:lnSpc>
                <a:spcPts val="1410"/>
              </a:lnSpc>
              <a:buAutoNum type="arabicPeriod"/>
              <a:tabLst>
                <a:tab pos="290830" algn="l"/>
              </a:tabLst>
            </a:pPr>
            <a:r>
              <a:rPr sz="1200" dirty="0">
                <a:latin typeface="Arial"/>
                <a:cs typeface="Arial"/>
              </a:rPr>
              <a:t>C</a:t>
            </a:r>
            <a:r>
              <a:rPr sz="1200" spc="-5" dirty="0">
                <a:latin typeface="Arial"/>
                <a:cs typeface="Arial"/>
              </a:rPr>
              <a:t>l</a:t>
            </a:r>
            <a:r>
              <a:rPr sz="1200" dirty="0">
                <a:latin typeface="Arial"/>
                <a:cs typeface="Arial"/>
              </a:rPr>
              <a:t>ick search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71576" y="7660337"/>
            <a:ext cx="6231890" cy="353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380"/>
              </a:lnSpc>
            </a:pPr>
            <a:r>
              <a:rPr sz="1200" spc="30" dirty="0">
                <a:latin typeface="Arial"/>
                <a:cs typeface="Arial"/>
              </a:rPr>
              <a:t>W</a:t>
            </a:r>
            <a:r>
              <a:rPr sz="1200" spc="-10" dirty="0">
                <a:latin typeface="Arial"/>
                <a:cs typeface="Arial"/>
              </a:rPr>
              <a:t>he</a:t>
            </a:r>
            <a:r>
              <a:rPr sz="1200" dirty="0">
                <a:latin typeface="Arial"/>
                <a:cs typeface="Arial"/>
              </a:rPr>
              <a:t>n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</a:t>
            </a:r>
            <a:r>
              <a:rPr sz="1200" spc="-5" dirty="0">
                <a:latin typeface="Arial"/>
                <a:cs typeface="Arial"/>
              </a:rPr>
              <a:t>e</a:t>
            </a:r>
            <a:r>
              <a:rPr sz="1200" dirty="0">
                <a:latin typeface="Arial"/>
                <a:cs typeface="Arial"/>
              </a:rPr>
              <a:t>arch is e</a:t>
            </a:r>
            <a:r>
              <a:rPr sz="1200" spc="-15" dirty="0">
                <a:latin typeface="Arial"/>
                <a:cs typeface="Arial"/>
              </a:rPr>
              <a:t>x</a:t>
            </a:r>
            <a:r>
              <a:rPr sz="1200" dirty="0">
                <a:latin typeface="Arial"/>
                <a:cs typeface="Arial"/>
              </a:rPr>
              <a:t>ecu</a:t>
            </a:r>
            <a:r>
              <a:rPr sz="1200" spc="-10" dirty="0">
                <a:latin typeface="Arial"/>
                <a:cs typeface="Arial"/>
              </a:rPr>
              <a:t>t</a:t>
            </a:r>
            <a:r>
              <a:rPr sz="1200" dirty="0">
                <a:latin typeface="Arial"/>
                <a:cs typeface="Arial"/>
              </a:rPr>
              <a:t>ed </a:t>
            </a:r>
            <a:r>
              <a:rPr sz="1200" spc="-10" dirty="0">
                <a:latin typeface="Arial"/>
                <a:cs typeface="Arial"/>
              </a:rPr>
              <a:t>y</a:t>
            </a:r>
            <a:r>
              <a:rPr sz="1200" dirty="0">
                <a:latin typeface="Arial"/>
                <a:cs typeface="Arial"/>
              </a:rPr>
              <a:t>ou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spc="5" dirty="0">
                <a:latin typeface="Arial"/>
                <a:cs typeface="Arial"/>
              </a:rPr>
              <a:t>m</a:t>
            </a:r>
            <a:r>
              <a:rPr sz="1200" dirty="0">
                <a:latin typeface="Arial"/>
                <a:cs typeface="Arial"/>
              </a:rPr>
              <a:t>ay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5" dirty="0">
                <a:latin typeface="Arial"/>
                <a:cs typeface="Arial"/>
              </a:rPr>
              <a:t>e</a:t>
            </a:r>
            <a:r>
              <a:rPr sz="1200" dirty="0">
                <a:latin typeface="Arial"/>
                <a:cs typeface="Arial"/>
              </a:rPr>
              <a:t>nd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spc="5" dirty="0">
                <a:latin typeface="Arial"/>
                <a:cs typeface="Arial"/>
              </a:rPr>
              <a:t>u</a:t>
            </a:r>
            <a:r>
              <a:rPr sz="1200" dirty="0">
                <a:latin typeface="Arial"/>
                <a:cs typeface="Arial"/>
              </a:rPr>
              <a:t>p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spc="-15" dirty="0">
                <a:latin typeface="Arial"/>
                <a:cs typeface="Arial"/>
              </a:rPr>
              <a:t>w</a:t>
            </a:r>
            <a:r>
              <a:rPr sz="1200" dirty="0">
                <a:latin typeface="Arial"/>
                <a:cs typeface="Arial"/>
              </a:rPr>
              <a:t>i</a:t>
            </a:r>
            <a:r>
              <a:rPr sz="1200" spc="10" dirty="0">
                <a:latin typeface="Arial"/>
                <a:cs typeface="Arial"/>
              </a:rPr>
              <a:t>t</a:t>
            </a:r>
            <a:r>
              <a:rPr sz="1200" dirty="0">
                <a:latin typeface="Arial"/>
                <a:cs typeface="Arial"/>
              </a:rPr>
              <a:t>h more </a:t>
            </a:r>
            <a:r>
              <a:rPr sz="1200" spc="-10" dirty="0">
                <a:latin typeface="Arial"/>
                <a:cs typeface="Arial"/>
              </a:rPr>
              <a:t>t</a:t>
            </a:r>
            <a:r>
              <a:rPr sz="1200" dirty="0">
                <a:latin typeface="Arial"/>
                <a:cs typeface="Arial"/>
              </a:rPr>
              <a:t>han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spc="5" dirty="0">
                <a:latin typeface="Arial"/>
                <a:cs typeface="Arial"/>
              </a:rPr>
              <a:t>o</a:t>
            </a:r>
            <a:r>
              <a:rPr sz="1200" spc="-10" dirty="0">
                <a:latin typeface="Arial"/>
                <a:cs typeface="Arial"/>
              </a:rPr>
              <a:t>n</a:t>
            </a:r>
            <a:r>
              <a:rPr sz="1200" dirty="0">
                <a:latin typeface="Arial"/>
                <a:cs typeface="Arial"/>
              </a:rPr>
              <a:t>e res</a:t>
            </a:r>
            <a:r>
              <a:rPr sz="1200" spc="5" dirty="0">
                <a:latin typeface="Arial"/>
                <a:cs typeface="Arial"/>
              </a:rPr>
              <a:t>u</a:t>
            </a:r>
            <a:r>
              <a:rPr sz="1200" dirty="0">
                <a:latin typeface="Arial"/>
                <a:cs typeface="Arial"/>
              </a:rPr>
              <a:t>l</a:t>
            </a:r>
            <a:r>
              <a:rPr sz="1200" spc="-15" dirty="0">
                <a:latin typeface="Arial"/>
                <a:cs typeface="Arial"/>
              </a:rPr>
              <a:t>t</a:t>
            </a:r>
            <a:r>
              <a:rPr sz="1200" dirty="0">
                <a:latin typeface="Arial"/>
                <a:cs typeface="Arial"/>
              </a:rPr>
              <a:t>, select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</a:t>
            </a:r>
            <a:r>
              <a:rPr sz="1200" spc="5" dirty="0">
                <a:latin typeface="Arial"/>
                <a:cs typeface="Arial"/>
              </a:rPr>
              <a:t>h</a:t>
            </a:r>
            <a:r>
              <a:rPr sz="1200" dirty="0">
                <a:latin typeface="Arial"/>
                <a:cs typeface="Arial"/>
              </a:rPr>
              <a:t>e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spc="5" dirty="0">
                <a:latin typeface="Arial"/>
                <a:cs typeface="Arial"/>
              </a:rPr>
              <a:t>o</a:t>
            </a:r>
            <a:r>
              <a:rPr sz="1200" spc="-10" dirty="0">
                <a:latin typeface="Arial"/>
                <a:cs typeface="Arial"/>
              </a:rPr>
              <a:t>n</a:t>
            </a:r>
            <a:r>
              <a:rPr sz="1200" dirty="0">
                <a:latin typeface="Arial"/>
                <a:cs typeface="Arial"/>
              </a:rPr>
              <a:t>e </a:t>
            </a:r>
            <a:r>
              <a:rPr sz="1200" spc="-10" dirty="0">
                <a:latin typeface="Arial"/>
                <a:cs typeface="Arial"/>
              </a:rPr>
              <a:t>t</a:t>
            </a:r>
            <a:r>
              <a:rPr sz="1200" dirty="0">
                <a:latin typeface="Arial"/>
                <a:cs typeface="Arial"/>
              </a:rPr>
              <a:t>hat </a:t>
            </a:r>
            <a:r>
              <a:rPr sz="1200" spc="-15" dirty="0">
                <a:latin typeface="Arial"/>
                <a:cs typeface="Arial"/>
              </a:rPr>
              <a:t>y</a:t>
            </a:r>
            <a:r>
              <a:rPr sz="1200" spc="-10" dirty="0">
                <a:latin typeface="Arial"/>
                <a:cs typeface="Arial"/>
              </a:rPr>
              <a:t>o</a:t>
            </a:r>
            <a:r>
              <a:rPr sz="1200" dirty="0">
                <a:latin typeface="Arial"/>
                <a:cs typeface="Arial"/>
              </a:rPr>
              <a:t>u re</a:t>
            </a:r>
            <a:r>
              <a:rPr sz="1200" spc="-10" dirty="0">
                <a:latin typeface="Arial"/>
                <a:cs typeface="Arial"/>
              </a:rPr>
              <a:t>q</a:t>
            </a:r>
            <a:r>
              <a:rPr sz="1200" dirty="0">
                <a:latin typeface="Arial"/>
                <a:cs typeface="Arial"/>
              </a:rPr>
              <a:t>ui</a:t>
            </a:r>
            <a:r>
              <a:rPr sz="1200" spc="-10" dirty="0">
                <a:latin typeface="Arial"/>
                <a:cs typeface="Arial"/>
              </a:rPr>
              <a:t>r</a:t>
            </a:r>
            <a:r>
              <a:rPr sz="1200" dirty="0">
                <a:latin typeface="Arial"/>
                <a:cs typeface="Arial"/>
              </a:rPr>
              <a:t>e.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03555" y="1644650"/>
            <a:ext cx="6534150" cy="15100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60755" y="4713732"/>
            <a:ext cx="6138037" cy="27660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Pa</a:t>
            </a:r>
            <a:r>
              <a:rPr spc="-5" dirty="0"/>
              <a:t>g</a:t>
            </a:r>
            <a:r>
              <a:rPr dirty="0"/>
              <a:t>e</a:t>
            </a:r>
            <a:r>
              <a:rPr spc="-5" dirty="0"/>
              <a:t> </a:t>
            </a:r>
            <a:fld id="{81D60167-4931-47E6-BA6A-407CBD079E47}" type="slidenum">
              <a:rPr b="1" dirty="0">
                <a:latin typeface="Calibri"/>
                <a:cs typeface="Calibri"/>
              </a:rPr>
              <a:t>19</a:t>
            </a:fld>
            <a:r>
              <a:rPr b="1" spc="-5" dirty="0">
                <a:latin typeface="Calibri"/>
                <a:cs typeface="Calibri"/>
              </a:rPr>
              <a:t> </a:t>
            </a:r>
            <a:r>
              <a:rPr spc="5" dirty="0"/>
              <a:t>o</a:t>
            </a:r>
            <a:r>
              <a:rPr dirty="0"/>
              <a:t>f</a:t>
            </a:r>
            <a:r>
              <a:rPr spc="-10" dirty="0"/>
              <a:t> </a:t>
            </a:r>
            <a:r>
              <a:rPr b="1" spc="-10" dirty="0">
                <a:latin typeface="Calibri"/>
                <a:cs typeface="Calibri"/>
              </a:rPr>
              <a:t>57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1576" y="1534708"/>
            <a:ext cx="76708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10" dirty="0">
                <a:latin typeface="Arial"/>
                <a:cs typeface="Arial"/>
              </a:rPr>
              <a:t>R</a:t>
            </a:r>
            <a:r>
              <a:rPr sz="1400" b="1" dirty="0">
                <a:latin typeface="Arial"/>
                <a:cs typeface="Arial"/>
              </a:rPr>
              <a:t>e</a:t>
            </a:r>
            <a:r>
              <a:rPr sz="1400" b="1" spc="-15" dirty="0">
                <a:latin typeface="Arial"/>
                <a:cs typeface="Arial"/>
              </a:rPr>
              <a:t>v</a:t>
            </a:r>
            <a:r>
              <a:rPr sz="1400" b="1" dirty="0">
                <a:latin typeface="Arial"/>
                <a:cs typeface="Arial"/>
              </a:rPr>
              <a:t>isi</a:t>
            </a:r>
            <a:r>
              <a:rPr sz="1400" b="1" spc="-10" dirty="0">
                <a:latin typeface="Arial"/>
                <a:cs typeface="Arial"/>
              </a:rPr>
              <a:t>o</a:t>
            </a:r>
            <a:r>
              <a:rPr sz="1400" b="1" dirty="0">
                <a:latin typeface="Arial"/>
                <a:cs typeface="Arial"/>
              </a:rPr>
              <a:t>n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Pa</a:t>
            </a:r>
            <a:r>
              <a:rPr spc="-5" dirty="0"/>
              <a:t>g</a:t>
            </a:r>
            <a:r>
              <a:rPr dirty="0"/>
              <a:t>e</a:t>
            </a:r>
            <a:r>
              <a:rPr spc="-5" dirty="0"/>
              <a:t> </a:t>
            </a:r>
            <a:fld id="{81D60167-4931-47E6-BA6A-407CBD079E47}" type="slidenum">
              <a:rPr b="1" dirty="0">
                <a:latin typeface="Calibri"/>
                <a:cs typeface="Calibri"/>
              </a:rPr>
              <a:t>2</a:t>
            </a:fld>
            <a:r>
              <a:rPr b="1" spc="-5" dirty="0">
                <a:latin typeface="Calibri"/>
                <a:cs typeface="Calibri"/>
              </a:rPr>
              <a:t> </a:t>
            </a:r>
            <a:r>
              <a:rPr spc="5" dirty="0"/>
              <a:t>o</a:t>
            </a:r>
            <a:r>
              <a:rPr dirty="0"/>
              <a:t>f</a:t>
            </a:r>
            <a:r>
              <a:rPr spc="-10" dirty="0"/>
              <a:t> </a:t>
            </a:r>
            <a:r>
              <a:rPr b="1" dirty="0">
                <a:latin typeface="Calibri"/>
                <a:cs typeface="Calibri"/>
              </a:rPr>
              <a:t>57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612648" y="2141473"/>
          <a:ext cx="6553200" cy="7270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814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14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810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926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Date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1160">
                        <a:lnSpc>
                          <a:spcPct val="100000"/>
                        </a:lnSpc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Revisions</a:t>
                      </a:r>
                      <a:r>
                        <a:rPr sz="16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600" spc="-25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600" spc="10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8470">
                        <a:lnSpc>
                          <a:spcPct val="100000"/>
                        </a:lnSpc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Page Numb</a:t>
                      </a:r>
                      <a:r>
                        <a:rPr sz="1600" spc="1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r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0791"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600" spc="1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6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3,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10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016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Initial Creation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600" spc="5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l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0792"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600" spc="1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6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11,</a:t>
                      </a:r>
                      <a:r>
                        <a:rPr sz="16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2016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Updates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600" spc="5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l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3894" y="914400"/>
            <a:ext cx="6352032" cy="35750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159246" y="9551923"/>
            <a:ext cx="793750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dirty="0">
                <a:latin typeface="Calibri"/>
                <a:cs typeface="Calibri"/>
              </a:rPr>
              <a:t>Pa</a:t>
            </a:r>
            <a:r>
              <a:rPr sz="1100" spc="-5" dirty="0">
                <a:latin typeface="Calibri"/>
                <a:cs typeface="Calibri"/>
              </a:rPr>
              <a:t>g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b="1" dirty="0">
                <a:latin typeface="Calibri"/>
                <a:cs typeface="Calibri"/>
              </a:rPr>
              <a:t>20</a:t>
            </a:r>
            <a:r>
              <a:rPr sz="1100" b="1" spc="-5" dirty="0">
                <a:latin typeface="Calibri"/>
                <a:cs typeface="Calibri"/>
              </a:rPr>
              <a:t> </a:t>
            </a:r>
            <a:r>
              <a:rPr sz="1100" spc="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b="1" spc="-10" dirty="0">
                <a:latin typeface="Calibri"/>
                <a:cs typeface="Calibri"/>
              </a:rPr>
              <a:t>57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1576" y="918416"/>
            <a:ext cx="243332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5" dirty="0">
                <a:latin typeface="Arial"/>
                <a:cs typeface="Arial"/>
              </a:rPr>
              <a:t>T</a:t>
            </a:r>
            <a:r>
              <a:rPr sz="1200" spc="-10" dirty="0">
                <a:latin typeface="Arial"/>
                <a:cs typeface="Arial"/>
              </a:rPr>
              <a:t>h</a:t>
            </a:r>
            <a:r>
              <a:rPr sz="1200" dirty="0">
                <a:latin typeface="Arial"/>
                <a:cs typeface="Arial"/>
              </a:rPr>
              <a:t>e res</a:t>
            </a:r>
            <a:r>
              <a:rPr sz="1200" spc="5" dirty="0">
                <a:latin typeface="Arial"/>
                <a:cs typeface="Arial"/>
              </a:rPr>
              <a:t>u</a:t>
            </a:r>
            <a:r>
              <a:rPr sz="1200" dirty="0">
                <a:latin typeface="Arial"/>
                <a:cs typeface="Arial"/>
              </a:rPr>
              <a:t>lt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o</a:t>
            </a:r>
            <a:r>
              <a:rPr sz="1200" dirty="0">
                <a:latin typeface="Arial"/>
                <a:cs typeface="Arial"/>
              </a:rPr>
              <a:t>f t</a:t>
            </a:r>
            <a:r>
              <a:rPr sz="1200" spc="5" dirty="0">
                <a:latin typeface="Arial"/>
                <a:cs typeface="Arial"/>
              </a:rPr>
              <a:t>h</a:t>
            </a:r>
            <a:r>
              <a:rPr sz="1200" dirty="0">
                <a:latin typeface="Arial"/>
                <a:cs typeface="Arial"/>
              </a:rPr>
              <a:t>e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q</a:t>
            </a:r>
            <a:r>
              <a:rPr sz="1200" dirty="0">
                <a:latin typeface="Arial"/>
                <a:cs typeface="Arial"/>
              </a:rPr>
              <a:t>uery </a:t>
            </a:r>
            <a:r>
              <a:rPr sz="1200" spc="-5" dirty="0">
                <a:latin typeface="Arial"/>
                <a:cs typeface="Arial"/>
              </a:rPr>
              <a:t>i</a:t>
            </a:r>
            <a:r>
              <a:rPr sz="1200" dirty="0">
                <a:latin typeface="Arial"/>
                <a:cs typeface="Arial"/>
              </a:rPr>
              <a:t>s</a:t>
            </a:r>
            <a:r>
              <a:rPr sz="1200" spc="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displa</a:t>
            </a:r>
            <a:r>
              <a:rPr sz="1200" spc="-15" dirty="0">
                <a:latin typeface="Arial"/>
                <a:cs typeface="Arial"/>
              </a:rPr>
              <a:t>y</a:t>
            </a:r>
            <a:r>
              <a:rPr sz="1200" dirty="0">
                <a:latin typeface="Arial"/>
                <a:cs typeface="Arial"/>
              </a:rPr>
              <a:t>ed.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1576" y="4694046"/>
            <a:ext cx="5855335" cy="3638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1699"/>
              </a:lnSpc>
            </a:pPr>
            <a:r>
              <a:rPr sz="1200" dirty="0">
                <a:solidFill>
                  <a:srgbClr val="FF0000"/>
                </a:solidFill>
                <a:latin typeface="Calibri"/>
                <a:cs typeface="Calibri"/>
              </a:rPr>
              <a:t>This is </a:t>
            </a:r>
            <a:r>
              <a:rPr sz="1200" spc="-5" dirty="0">
                <a:solidFill>
                  <a:srgbClr val="FF0000"/>
                </a:solidFill>
                <a:latin typeface="Calibri"/>
                <a:cs typeface="Calibri"/>
              </a:rPr>
              <a:t>sa</a:t>
            </a:r>
            <a:r>
              <a:rPr sz="1200" spc="-15" dirty="0">
                <a:solidFill>
                  <a:srgbClr val="FF0000"/>
                </a:solidFill>
                <a:latin typeface="Calibri"/>
                <a:cs typeface="Calibri"/>
              </a:rPr>
              <a:t>m</a:t>
            </a:r>
            <a:r>
              <a:rPr sz="1200" dirty="0">
                <a:solidFill>
                  <a:srgbClr val="FF0000"/>
                </a:solidFill>
                <a:latin typeface="Calibri"/>
                <a:cs typeface="Calibri"/>
              </a:rPr>
              <a:t>ple</a:t>
            </a:r>
            <a:r>
              <a:rPr sz="1200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0000"/>
                </a:solidFill>
                <a:latin typeface="Calibri"/>
                <a:cs typeface="Calibri"/>
              </a:rPr>
              <a:t>fr</a:t>
            </a:r>
            <a:r>
              <a:rPr sz="1200" spc="-10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1200" spc="-5" dirty="0">
                <a:solidFill>
                  <a:srgbClr val="FF0000"/>
                </a:solidFill>
                <a:latin typeface="Calibri"/>
                <a:cs typeface="Calibri"/>
              </a:rPr>
              <a:t>m</a:t>
            </a:r>
            <a:r>
              <a:rPr sz="120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sz="1200" dirty="0">
                <a:solidFill>
                  <a:srgbClr val="FF0000"/>
                </a:solidFill>
                <a:latin typeface="Calibri"/>
                <a:cs typeface="Calibri"/>
              </a:rPr>
              <a:t>rod</a:t>
            </a:r>
            <a:r>
              <a:rPr sz="120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0000"/>
                </a:solidFill>
                <a:latin typeface="Calibri"/>
                <a:cs typeface="Calibri"/>
              </a:rPr>
              <a:t>I </a:t>
            </a:r>
            <a:r>
              <a:rPr sz="1200" spc="5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1200" dirty="0">
                <a:solidFill>
                  <a:srgbClr val="FF0000"/>
                </a:solidFill>
                <a:latin typeface="Calibri"/>
                <a:cs typeface="Calibri"/>
              </a:rPr>
              <a:t>h</a:t>
            </a:r>
            <a:r>
              <a:rPr sz="1200" spc="-15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1200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1200" spc="-5" dirty="0">
                <a:solidFill>
                  <a:srgbClr val="FF0000"/>
                </a:solidFill>
                <a:latin typeface="Calibri"/>
                <a:cs typeface="Calibri"/>
              </a:rPr>
              <a:t>k </a:t>
            </a:r>
            <a:r>
              <a:rPr sz="1200" dirty="0">
                <a:solidFill>
                  <a:srgbClr val="FF0000"/>
                </a:solidFill>
                <a:latin typeface="Calibri"/>
                <a:cs typeface="Calibri"/>
              </a:rPr>
              <a:t>issu</a:t>
            </a:r>
            <a:r>
              <a:rPr sz="1200" spc="-5" dirty="0">
                <a:solidFill>
                  <a:srgbClr val="FF0000"/>
                </a:solidFill>
                <a:latin typeface="Calibri"/>
                <a:cs typeface="Calibri"/>
              </a:rPr>
              <a:t>e </a:t>
            </a:r>
            <a:r>
              <a:rPr sz="1200" dirty="0">
                <a:solidFill>
                  <a:srgbClr val="FF0000"/>
                </a:solidFill>
                <a:latin typeface="Calibri"/>
                <a:cs typeface="Calibri"/>
              </a:rPr>
              <a:t>has</a:t>
            </a:r>
            <a:r>
              <a:rPr sz="1200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0000"/>
                </a:solidFill>
                <a:latin typeface="Calibri"/>
                <a:cs typeface="Calibri"/>
              </a:rPr>
              <a:t>b</a:t>
            </a:r>
            <a:r>
              <a:rPr sz="1200" spc="-5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1200" spc="-15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1200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120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0000"/>
                </a:solidFill>
                <a:latin typeface="Calibri"/>
                <a:cs typeface="Calibri"/>
              </a:rPr>
              <a:t>ra</a:t>
            </a:r>
            <a:r>
              <a:rPr sz="1200" spc="-10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1200" spc="-5" dirty="0">
                <a:solidFill>
                  <a:srgbClr val="FF0000"/>
                </a:solidFill>
                <a:latin typeface="Calibri"/>
                <a:cs typeface="Calibri"/>
              </a:rPr>
              <a:t>se</a:t>
            </a:r>
            <a:r>
              <a:rPr sz="1200" dirty="0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r>
              <a:rPr sz="120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spc="-15" dirty="0">
                <a:solidFill>
                  <a:srgbClr val="FF0000"/>
                </a:solidFill>
                <a:latin typeface="Calibri"/>
                <a:cs typeface="Calibri"/>
              </a:rPr>
              <a:t>w</a:t>
            </a:r>
            <a:r>
              <a:rPr sz="1200" dirty="0">
                <a:solidFill>
                  <a:srgbClr val="FF0000"/>
                </a:solidFill>
                <a:latin typeface="Calibri"/>
                <a:cs typeface="Calibri"/>
              </a:rPr>
              <a:t>ith</a:t>
            </a:r>
            <a:r>
              <a:rPr sz="1200" spc="-5" dirty="0">
                <a:solidFill>
                  <a:srgbClr val="FF0000"/>
                </a:solidFill>
                <a:latin typeface="Calibri"/>
                <a:cs typeface="Calibri"/>
              </a:rPr>
              <a:t> geo</a:t>
            </a:r>
            <a:r>
              <a:rPr sz="1200" spc="-10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1200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1200" spc="-20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1200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1200" spc="-5" dirty="0">
                <a:solidFill>
                  <a:srgbClr val="FF0000"/>
                </a:solidFill>
                <a:latin typeface="Calibri"/>
                <a:cs typeface="Calibri"/>
              </a:rPr>
              <a:t>ex,</a:t>
            </a:r>
            <a:r>
              <a:rPr sz="1200" spc="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spc="-15" dirty="0">
                <a:solidFill>
                  <a:srgbClr val="FF0000"/>
                </a:solidFill>
                <a:latin typeface="Calibri"/>
                <a:cs typeface="Calibri"/>
              </a:rPr>
              <a:t>w</a:t>
            </a:r>
            <a:r>
              <a:rPr sz="1200" dirty="0">
                <a:solidFill>
                  <a:srgbClr val="FF0000"/>
                </a:solidFill>
                <a:latin typeface="Calibri"/>
                <a:cs typeface="Calibri"/>
              </a:rPr>
              <a:t>ai</a:t>
            </a:r>
            <a:r>
              <a:rPr sz="1200" spc="5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1200" spc="-15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1200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1200" spc="-5" dirty="0">
                <a:solidFill>
                  <a:srgbClr val="FF0000"/>
                </a:solidFill>
                <a:latin typeface="Calibri"/>
                <a:cs typeface="Calibri"/>
              </a:rPr>
              <a:t>g</a:t>
            </a:r>
            <a:r>
              <a:rPr sz="12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FF0000"/>
                </a:solidFill>
                <a:latin typeface="Calibri"/>
                <a:cs typeface="Calibri"/>
              </a:rPr>
              <a:t>f</a:t>
            </a:r>
            <a:r>
              <a:rPr sz="1200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1200" spc="-5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1200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0000"/>
                </a:solidFill>
                <a:latin typeface="Calibri"/>
                <a:cs typeface="Calibri"/>
              </a:rPr>
              <a:t>this</a:t>
            </a:r>
            <a:r>
              <a:rPr sz="1200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1200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1200" spc="-5" dirty="0">
                <a:solidFill>
                  <a:srgbClr val="FF0000"/>
                </a:solidFill>
                <a:latin typeface="Calibri"/>
                <a:cs typeface="Calibri"/>
              </a:rPr>
              <a:t>q</a:t>
            </a:r>
            <a:r>
              <a:rPr sz="1200" dirty="0">
                <a:solidFill>
                  <a:srgbClr val="FF0000"/>
                </a:solidFill>
                <a:latin typeface="Calibri"/>
                <a:cs typeface="Calibri"/>
              </a:rPr>
              <a:t>uired fun</a:t>
            </a:r>
            <a:r>
              <a:rPr sz="1200" spc="-25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1200" dirty="0">
                <a:solidFill>
                  <a:srgbClr val="FF0000"/>
                </a:solidFill>
                <a:latin typeface="Calibri"/>
                <a:cs typeface="Calibri"/>
              </a:rPr>
              <a:t>tio</a:t>
            </a:r>
            <a:r>
              <a:rPr sz="1200" spc="5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1200" dirty="0">
                <a:solidFill>
                  <a:srgbClr val="FF0000"/>
                </a:solidFill>
                <a:latin typeface="Calibri"/>
                <a:cs typeface="Calibri"/>
              </a:rPr>
              <a:t>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83894" y="1089660"/>
            <a:ext cx="6235700" cy="34000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83894" y="5048122"/>
            <a:ext cx="2675890" cy="28660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Pa</a:t>
            </a:r>
            <a:r>
              <a:rPr spc="-5" dirty="0"/>
              <a:t>g</a:t>
            </a:r>
            <a:r>
              <a:rPr dirty="0"/>
              <a:t>e</a:t>
            </a:r>
            <a:r>
              <a:rPr spc="-5" dirty="0"/>
              <a:t> </a:t>
            </a:r>
            <a:fld id="{81D60167-4931-47E6-BA6A-407CBD079E47}" type="slidenum">
              <a:rPr b="1" dirty="0">
                <a:latin typeface="Calibri"/>
                <a:cs typeface="Calibri"/>
              </a:rPr>
              <a:t>21</a:t>
            </a:fld>
            <a:r>
              <a:rPr b="1" spc="-5" dirty="0">
                <a:latin typeface="Calibri"/>
                <a:cs typeface="Calibri"/>
              </a:rPr>
              <a:t> </a:t>
            </a:r>
            <a:r>
              <a:rPr spc="5" dirty="0"/>
              <a:t>o</a:t>
            </a:r>
            <a:r>
              <a:rPr dirty="0"/>
              <a:t>f</a:t>
            </a:r>
            <a:r>
              <a:rPr spc="-10" dirty="0"/>
              <a:t> </a:t>
            </a:r>
            <a:r>
              <a:rPr b="1" spc="-10" dirty="0">
                <a:latin typeface="Calibri"/>
                <a:cs typeface="Calibri"/>
              </a:rPr>
              <a:t>57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1576" y="918416"/>
            <a:ext cx="126365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latin typeface="Arial"/>
                <a:cs typeface="Arial"/>
              </a:rPr>
              <a:t>How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to </a:t>
            </a:r>
            <a:r>
              <a:rPr sz="1200" spc="5" dirty="0">
                <a:latin typeface="Arial"/>
                <a:cs typeface="Arial"/>
              </a:rPr>
              <a:t>u</a:t>
            </a:r>
            <a:r>
              <a:rPr sz="1200" dirty="0">
                <a:latin typeface="Arial"/>
                <a:cs typeface="Arial"/>
              </a:rPr>
              <a:t>se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-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Fi</a:t>
            </a:r>
            <a:r>
              <a:rPr sz="1200" spc="-10" dirty="0">
                <a:latin typeface="Arial"/>
                <a:cs typeface="Arial"/>
              </a:rPr>
              <a:t>l</a:t>
            </a:r>
            <a:r>
              <a:rPr sz="1200" dirty="0">
                <a:latin typeface="Arial"/>
                <a:cs typeface="Arial"/>
              </a:rPr>
              <a:t>t</a:t>
            </a:r>
            <a:r>
              <a:rPr sz="1200" spc="5" dirty="0">
                <a:latin typeface="Arial"/>
                <a:cs typeface="Arial"/>
              </a:rPr>
              <a:t>e</a:t>
            </a:r>
            <a:r>
              <a:rPr sz="1200" dirty="0">
                <a:latin typeface="Arial"/>
                <a:cs typeface="Arial"/>
              </a:rPr>
              <a:t>r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3894" y="1294130"/>
            <a:ext cx="5943600" cy="39316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83894" y="5430469"/>
            <a:ext cx="6362700" cy="37013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Pa</a:t>
            </a:r>
            <a:r>
              <a:rPr spc="-5" dirty="0"/>
              <a:t>g</a:t>
            </a:r>
            <a:r>
              <a:rPr dirty="0"/>
              <a:t>e</a:t>
            </a:r>
            <a:r>
              <a:rPr spc="-5" dirty="0"/>
              <a:t> </a:t>
            </a:r>
            <a:fld id="{81D60167-4931-47E6-BA6A-407CBD079E47}" type="slidenum">
              <a:rPr b="1" dirty="0">
                <a:latin typeface="Calibri"/>
                <a:cs typeface="Calibri"/>
              </a:rPr>
              <a:t>22</a:t>
            </a:fld>
            <a:r>
              <a:rPr b="1" spc="-5" dirty="0">
                <a:latin typeface="Calibri"/>
                <a:cs typeface="Calibri"/>
              </a:rPr>
              <a:t> </a:t>
            </a:r>
            <a:r>
              <a:rPr spc="5" dirty="0"/>
              <a:t>o</a:t>
            </a:r>
            <a:r>
              <a:rPr dirty="0"/>
              <a:t>f</a:t>
            </a:r>
            <a:r>
              <a:rPr spc="-10" dirty="0"/>
              <a:t> </a:t>
            </a:r>
            <a:r>
              <a:rPr b="1" spc="-10" dirty="0">
                <a:latin typeface="Calibri"/>
                <a:cs typeface="Calibri"/>
              </a:rPr>
              <a:t>57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1576" y="919940"/>
            <a:ext cx="3783329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H</a:t>
            </a:r>
            <a:r>
              <a:rPr sz="1200" b="1" spc="-20" dirty="0">
                <a:latin typeface="Arial"/>
                <a:cs typeface="Arial"/>
              </a:rPr>
              <a:t>o</a:t>
            </a:r>
            <a:r>
              <a:rPr sz="1200" b="1" dirty="0">
                <a:latin typeface="Arial"/>
                <a:cs typeface="Arial"/>
              </a:rPr>
              <a:t>w</a:t>
            </a:r>
            <a:r>
              <a:rPr sz="1200" b="1" spc="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to u</a:t>
            </a:r>
            <a:r>
              <a:rPr sz="1200" b="1" spc="-10" dirty="0">
                <a:latin typeface="Arial"/>
                <a:cs typeface="Arial"/>
              </a:rPr>
              <a:t>s</a:t>
            </a:r>
            <a:r>
              <a:rPr sz="1200" b="1" dirty="0">
                <a:latin typeface="Arial"/>
                <a:cs typeface="Arial"/>
              </a:rPr>
              <a:t>e Que</a:t>
            </a:r>
            <a:r>
              <a:rPr sz="1200" b="1" spc="-10" dirty="0">
                <a:latin typeface="Arial"/>
                <a:cs typeface="Arial"/>
              </a:rPr>
              <a:t>r</a:t>
            </a:r>
            <a:r>
              <a:rPr sz="1200" b="1" dirty="0">
                <a:latin typeface="Arial"/>
                <a:cs typeface="Arial"/>
              </a:rPr>
              <a:t>i</a:t>
            </a:r>
            <a:r>
              <a:rPr sz="1200" b="1" spc="5" dirty="0">
                <a:latin typeface="Arial"/>
                <a:cs typeface="Arial"/>
              </a:rPr>
              <a:t>e</a:t>
            </a:r>
            <a:r>
              <a:rPr sz="1200" b="1" dirty="0">
                <a:latin typeface="Arial"/>
                <a:cs typeface="Arial"/>
              </a:rPr>
              <a:t>s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-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Re</a:t>
            </a:r>
            <a:r>
              <a:rPr sz="1200" b="1" spc="5" dirty="0">
                <a:latin typeface="Arial"/>
                <a:cs typeface="Arial"/>
              </a:rPr>
              <a:t>s</a:t>
            </a:r>
            <a:r>
              <a:rPr sz="1200" b="1" dirty="0">
                <a:latin typeface="Arial"/>
                <a:cs typeface="Arial"/>
              </a:rPr>
              <a:t>ults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-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V</a:t>
            </a:r>
            <a:r>
              <a:rPr sz="1200" b="1" spc="-10" dirty="0">
                <a:latin typeface="Arial"/>
                <a:cs typeface="Arial"/>
              </a:rPr>
              <a:t>ie</a:t>
            </a:r>
            <a:r>
              <a:rPr sz="1200" b="1" dirty="0">
                <a:latin typeface="Arial"/>
                <a:cs typeface="Arial"/>
              </a:rPr>
              <a:t>w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Det</a:t>
            </a:r>
            <a:r>
              <a:rPr sz="1200" b="1" spc="-15" dirty="0">
                <a:latin typeface="Arial"/>
                <a:cs typeface="Arial"/>
              </a:rPr>
              <a:t>a</a:t>
            </a:r>
            <a:r>
              <a:rPr sz="1200" b="1" dirty="0">
                <a:latin typeface="Arial"/>
                <a:cs typeface="Arial"/>
              </a:rPr>
              <a:t>i</a:t>
            </a:r>
            <a:r>
              <a:rPr sz="1200" b="1" spc="-10" dirty="0">
                <a:latin typeface="Arial"/>
                <a:cs typeface="Arial"/>
              </a:rPr>
              <a:t>l</a:t>
            </a:r>
            <a:r>
              <a:rPr sz="1200" b="1" dirty="0">
                <a:latin typeface="Arial"/>
                <a:cs typeface="Arial"/>
              </a:rPr>
              <a:t>ed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Report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1576" y="4613226"/>
            <a:ext cx="491426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5" dirty="0">
                <a:latin typeface="Arial"/>
                <a:cs typeface="Arial"/>
              </a:rPr>
              <a:t>T</a:t>
            </a:r>
            <a:r>
              <a:rPr sz="1200" spc="-10" dirty="0">
                <a:latin typeface="Arial"/>
                <a:cs typeface="Arial"/>
              </a:rPr>
              <a:t>h</a:t>
            </a:r>
            <a:r>
              <a:rPr sz="1200" dirty="0">
                <a:latin typeface="Arial"/>
                <a:cs typeface="Arial"/>
              </a:rPr>
              <a:t>e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f</a:t>
            </a:r>
            <a:r>
              <a:rPr sz="1200" dirty="0">
                <a:latin typeface="Arial"/>
                <a:cs typeface="Arial"/>
              </a:rPr>
              <a:t>i</a:t>
            </a:r>
            <a:r>
              <a:rPr sz="1200" spc="-10" dirty="0">
                <a:latin typeface="Arial"/>
                <a:cs typeface="Arial"/>
              </a:rPr>
              <a:t>r</a:t>
            </a:r>
            <a:r>
              <a:rPr sz="1200" dirty="0">
                <a:latin typeface="Arial"/>
                <a:cs typeface="Arial"/>
              </a:rPr>
              <a:t>st </a:t>
            </a:r>
            <a:r>
              <a:rPr sz="1200" spc="-10" dirty="0">
                <a:latin typeface="Arial"/>
                <a:cs typeface="Arial"/>
              </a:rPr>
              <a:t>o</a:t>
            </a:r>
            <a:r>
              <a:rPr sz="1200" dirty="0">
                <a:latin typeface="Arial"/>
                <a:cs typeface="Arial"/>
              </a:rPr>
              <a:t>ne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displa</a:t>
            </a:r>
            <a:r>
              <a:rPr sz="1200" spc="-15" dirty="0">
                <a:latin typeface="Arial"/>
                <a:cs typeface="Arial"/>
              </a:rPr>
              <a:t>y</a:t>
            </a:r>
            <a:r>
              <a:rPr sz="1200" dirty="0">
                <a:latin typeface="Arial"/>
                <a:cs typeface="Arial"/>
              </a:rPr>
              <a:t>s </a:t>
            </a:r>
            <a:r>
              <a:rPr sz="1200" spc="5" dirty="0">
                <a:latin typeface="Arial"/>
                <a:cs typeface="Arial"/>
              </a:rPr>
              <a:t>d</a:t>
            </a:r>
            <a:r>
              <a:rPr sz="1200" dirty="0">
                <a:latin typeface="Arial"/>
                <a:cs typeface="Arial"/>
              </a:rPr>
              <a:t>ata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in </a:t>
            </a:r>
            <a:r>
              <a:rPr sz="1200" spc="-10" dirty="0">
                <a:latin typeface="Arial"/>
                <a:cs typeface="Arial"/>
              </a:rPr>
              <a:t>t</a:t>
            </a:r>
            <a:r>
              <a:rPr sz="1200" dirty="0">
                <a:latin typeface="Arial"/>
                <a:cs typeface="Arial"/>
              </a:rPr>
              <a:t>he</a:t>
            </a:r>
            <a:r>
              <a:rPr sz="1200" spc="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</a:t>
            </a:r>
            <a:r>
              <a:rPr sz="1200" spc="-10" dirty="0">
                <a:latin typeface="Arial"/>
                <a:cs typeface="Arial"/>
              </a:rPr>
              <a:t>n</a:t>
            </a:r>
            <a:r>
              <a:rPr sz="1200" dirty="0">
                <a:latin typeface="Arial"/>
                <a:cs typeface="Arial"/>
              </a:rPr>
              <a:t>f</a:t>
            </a:r>
            <a:r>
              <a:rPr sz="1200" spc="5" dirty="0">
                <a:latin typeface="Arial"/>
                <a:cs typeface="Arial"/>
              </a:rPr>
              <a:t>o</a:t>
            </a:r>
            <a:r>
              <a:rPr sz="1200" dirty="0">
                <a:latin typeface="Arial"/>
                <a:cs typeface="Arial"/>
              </a:rPr>
              <a:t>r</a:t>
            </a:r>
            <a:r>
              <a:rPr sz="1200" spc="-10" dirty="0">
                <a:latin typeface="Arial"/>
                <a:cs typeface="Arial"/>
              </a:rPr>
              <a:t>m</a:t>
            </a:r>
            <a:r>
              <a:rPr sz="1200" dirty="0">
                <a:latin typeface="Arial"/>
                <a:cs typeface="Arial"/>
              </a:rPr>
              <a:t>ation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pa</a:t>
            </a:r>
            <a:r>
              <a:rPr sz="1200" spc="-10" dirty="0">
                <a:latin typeface="Arial"/>
                <a:cs typeface="Arial"/>
              </a:rPr>
              <a:t>n</a:t>
            </a:r>
            <a:r>
              <a:rPr sz="1200" dirty="0">
                <a:latin typeface="Arial"/>
                <a:cs typeface="Arial"/>
              </a:rPr>
              <a:t>el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</a:t>
            </a:r>
            <a:r>
              <a:rPr sz="1200" spc="-10" dirty="0">
                <a:latin typeface="Arial"/>
                <a:cs typeface="Arial"/>
              </a:rPr>
              <a:t>n</a:t>
            </a:r>
            <a:r>
              <a:rPr sz="1200" dirty="0">
                <a:latin typeface="Arial"/>
                <a:cs typeface="Arial"/>
              </a:rPr>
              <a:t>d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o</a:t>
            </a:r>
            <a:r>
              <a:rPr sz="1200" dirty="0">
                <a:latin typeface="Arial"/>
                <a:cs typeface="Arial"/>
              </a:rPr>
              <a:t>nly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limited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dat</a:t>
            </a:r>
            <a:r>
              <a:rPr sz="1200" spc="-5" dirty="0">
                <a:latin typeface="Arial"/>
                <a:cs typeface="Arial"/>
              </a:rPr>
              <a:t>a</a:t>
            </a:r>
            <a:r>
              <a:rPr sz="1200" dirty="0"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83894" y="1260347"/>
            <a:ext cx="6304914" cy="31355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83894" y="4959096"/>
            <a:ext cx="4912868" cy="15607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Pa</a:t>
            </a:r>
            <a:r>
              <a:rPr spc="-5" dirty="0"/>
              <a:t>g</a:t>
            </a:r>
            <a:r>
              <a:rPr dirty="0"/>
              <a:t>e</a:t>
            </a:r>
            <a:r>
              <a:rPr spc="-5" dirty="0"/>
              <a:t> </a:t>
            </a:r>
            <a:fld id="{81D60167-4931-47E6-BA6A-407CBD079E47}" type="slidenum">
              <a:rPr b="1" dirty="0">
                <a:latin typeface="Calibri"/>
                <a:cs typeface="Calibri"/>
              </a:rPr>
              <a:t>23</a:t>
            </a:fld>
            <a:r>
              <a:rPr b="1" spc="-5" dirty="0">
                <a:latin typeface="Calibri"/>
                <a:cs typeface="Calibri"/>
              </a:rPr>
              <a:t> </a:t>
            </a:r>
            <a:r>
              <a:rPr spc="5" dirty="0"/>
              <a:t>o</a:t>
            </a:r>
            <a:r>
              <a:rPr dirty="0"/>
              <a:t>f</a:t>
            </a:r>
            <a:r>
              <a:rPr spc="-10" dirty="0"/>
              <a:t> </a:t>
            </a:r>
            <a:r>
              <a:rPr b="1" spc="-10" dirty="0">
                <a:latin typeface="Calibri"/>
                <a:cs typeface="Calibri"/>
              </a:rPr>
              <a:t>57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1576" y="5570553"/>
            <a:ext cx="540448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5" dirty="0">
                <a:latin typeface="Arial"/>
                <a:cs typeface="Arial"/>
              </a:rPr>
              <a:t>T</a:t>
            </a:r>
            <a:r>
              <a:rPr sz="1200" spc="-10" dirty="0">
                <a:latin typeface="Arial"/>
                <a:cs typeface="Arial"/>
              </a:rPr>
              <a:t>h</a:t>
            </a:r>
            <a:r>
              <a:rPr sz="1200" dirty="0">
                <a:latin typeface="Arial"/>
                <a:cs typeface="Arial"/>
              </a:rPr>
              <a:t>e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se</a:t>
            </a:r>
            <a:r>
              <a:rPr sz="1200" spc="-15" dirty="0">
                <a:latin typeface="Arial"/>
                <a:cs typeface="Arial"/>
              </a:rPr>
              <a:t>c</a:t>
            </a:r>
            <a:r>
              <a:rPr sz="1200" dirty="0">
                <a:latin typeface="Arial"/>
                <a:cs typeface="Arial"/>
              </a:rPr>
              <a:t>ond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spc="5" dirty="0">
                <a:latin typeface="Arial"/>
                <a:cs typeface="Arial"/>
              </a:rPr>
              <a:t>o</a:t>
            </a:r>
            <a:r>
              <a:rPr sz="1200" spc="-10" dirty="0">
                <a:latin typeface="Arial"/>
                <a:cs typeface="Arial"/>
              </a:rPr>
              <a:t>n</a:t>
            </a:r>
            <a:r>
              <a:rPr sz="1200" dirty="0">
                <a:latin typeface="Arial"/>
                <a:cs typeface="Arial"/>
              </a:rPr>
              <a:t>e,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spc="-15" dirty="0">
                <a:latin typeface="Arial"/>
                <a:cs typeface="Arial"/>
              </a:rPr>
              <a:t>v</a:t>
            </a:r>
            <a:r>
              <a:rPr sz="1200" dirty="0">
                <a:latin typeface="Arial"/>
                <a:cs typeface="Arial"/>
              </a:rPr>
              <a:t>iew det</a:t>
            </a:r>
            <a:r>
              <a:rPr sz="1200" spc="5" dirty="0">
                <a:latin typeface="Arial"/>
                <a:cs typeface="Arial"/>
              </a:rPr>
              <a:t>a</a:t>
            </a:r>
            <a:r>
              <a:rPr sz="1200" dirty="0">
                <a:latin typeface="Arial"/>
                <a:cs typeface="Arial"/>
              </a:rPr>
              <a:t>i</a:t>
            </a:r>
            <a:r>
              <a:rPr sz="1200" spc="-5" dirty="0">
                <a:latin typeface="Arial"/>
                <a:cs typeface="Arial"/>
              </a:rPr>
              <a:t>l</a:t>
            </a:r>
            <a:r>
              <a:rPr sz="1200" spc="-10" dirty="0">
                <a:latin typeface="Arial"/>
                <a:cs typeface="Arial"/>
              </a:rPr>
              <a:t>e</a:t>
            </a:r>
            <a:r>
              <a:rPr sz="1200" dirty="0">
                <a:latin typeface="Arial"/>
                <a:cs typeface="Arial"/>
              </a:rPr>
              <a:t>d re</a:t>
            </a:r>
            <a:r>
              <a:rPr sz="1200" spc="-5" dirty="0">
                <a:latin typeface="Arial"/>
                <a:cs typeface="Arial"/>
              </a:rPr>
              <a:t>p</a:t>
            </a:r>
            <a:r>
              <a:rPr sz="1200" dirty="0">
                <a:latin typeface="Arial"/>
                <a:cs typeface="Arial"/>
              </a:rPr>
              <a:t>or</a:t>
            </a:r>
            <a:r>
              <a:rPr sz="1200" spc="5" dirty="0">
                <a:latin typeface="Arial"/>
                <a:cs typeface="Arial"/>
              </a:rPr>
              <a:t>t</a:t>
            </a:r>
            <a:r>
              <a:rPr sz="1200" dirty="0">
                <a:latin typeface="Arial"/>
                <a:cs typeface="Arial"/>
              </a:rPr>
              <a:t>, p</a:t>
            </a:r>
            <a:r>
              <a:rPr sz="1200" spc="-20" dirty="0">
                <a:latin typeface="Arial"/>
                <a:cs typeface="Arial"/>
              </a:rPr>
              <a:t>r</a:t>
            </a:r>
            <a:r>
              <a:rPr sz="1200" dirty="0">
                <a:latin typeface="Arial"/>
                <a:cs typeface="Arial"/>
              </a:rPr>
              <a:t>o</a:t>
            </a:r>
            <a:r>
              <a:rPr sz="1200" spc="-15" dirty="0">
                <a:latin typeface="Arial"/>
                <a:cs typeface="Arial"/>
              </a:rPr>
              <a:t>v</a:t>
            </a:r>
            <a:r>
              <a:rPr sz="1200" dirty="0">
                <a:latin typeface="Arial"/>
                <a:cs typeface="Arial"/>
              </a:rPr>
              <a:t>id</a:t>
            </a:r>
            <a:r>
              <a:rPr sz="1200" spc="5" dirty="0">
                <a:latin typeface="Arial"/>
                <a:cs typeface="Arial"/>
              </a:rPr>
              <a:t>e</a:t>
            </a:r>
            <a:r>
              <a:rPr sz="1200" dirty="0">
                <a:latin typeface="Arial"/>
                <a:cs typeface="Arial"/>
              </a:rPr>
              <a:t>s </a:t>
            </a:r>
            <a:r>
              <a:rPr sz="1200" spc="5" dirty="0">
                <a:latin typeface="Arial"/>
                <a:cs typeface="Arial"/>
              </a:rPr>
              <a:t>a</a:t>
            </a:r>
            <a:r>
              <a:rPr sz="1200" dirty="0">
                <a:latin typeface="Arial"/>
                <a:cs typeface="Arial"/>
              </a:rPr>
              <a:t>ll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5" dirty="0">
                <a:latin typeface="Arial"/>
                <a:cs typeface="Arial"/>
              </a:rPr>
              <a:t>p</a:t>
            </a:r>
            <a:r>
              <a:rPr sz="1200" spc="-10" dirty="0">
                <a:latin typeface="Arial"/>
                <a:cs typeface="Arial"/>
              </a:rPr>
              <a:t>u</a:t>
            </a:r>
            <a:r>
              <a:rPr sz="1200" dirty="0">
                <a:latin typeface="Arial"/>
                <a:cs typeface="Arial"/>
              </a:rPr>
              <a:t>bl</a:t>
            </a:r>
            <a:r>
              <a:rPr sz="1200" spc="-5" dirty="0">
                <a:latin typeface="Arial"/>
                <a:cs typeface="Arial"/>
              </a:rPr>
              <a:t>i</a:t>
            </a:r>
            <a:r>
              <a:rPr sz="1200" dirty="0">
                <a:latin typeface="Arial"/>
                <a:cs typeface="Arial"/>
              </a:rPr>
              <a:t>c </a:t>
            </a:r>
            <a:r>
              <a:rPr sz="1200" spc="5" dirty="0">
                <a:latin typeface="Arial"/>
                <a:cs typeface="Arial"/>
              </a:rPr>
              <a:t>d</a:t>
            </a:r>
            <a:r>
              <a:rPr sz="1200" dirty="0">
                <a:latin typeface="Arial"/>
                <a:cs typeface="Arial"/>
              </a:rPr>
              <a:t>a</a:t>
            </a:r>
            <a:r>
              <a:rPr sz="1200" spc="-10" dirty="0">
                <a:latin typeface="Arial"/>
                <a:cs typeface="Arial"/>
              </a:rPr>
              <a:t>t</a:t>
            </a:r>
            <a:r>
              <a:rPr sz="1200" dirty="0">
                <a:latin typeface="Arial"/>
                <a:cs typeface="Arial"/>
              </a:rPr>
              <a:t>a in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 r</a:t>
            </a:r>
            <a:r>
              <a:rPr sz="1200" spc="-10" dirty="0">
                <a:latin typeface="Arial"/>
                <a:cs typeface="Arial"/>
              </a:rPr>
              <a:t>e</a:t>
            </a:r>
            <a:r>
              <a:rPr sz="1200" dirty="0">
                <a:latin typeface="Arial"/>
                <a:cs typeface="Arial"/>
              </a:rPr>
              <a:t>port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f</a:t>
            </a:r>
            <a:r>
              <a:rPr sz="1200" dirty="0">
                <a:latin typeface="Arial"/>
                <a:cs typeface="Arial"/>
              </a:rPr>
              <a:t>o</a:t>
            </a:r>
            <a:r>
              <a:rPr sz="1200" spc="-20" dirty="0">
                <a:latin typeface="Arial"/>
                <a:cs typeface="Arial"/>
              </a:rPr>
              <a:t>r</a:t>
            </a:r>
            <a:r>
              <a:rPr sz="1200" spc="5" dirty="0">
                <a:latin typeface="Arial"/>
                <a:cs typeface="Arial"/>
              </a:rPr>
              <a:t>m</a:t>
            </a:r>
            <a:r>
              <a:rPr sz="1200" dirty="0">
                <a:latin typeface="Arial"/>
                <a:cs typeface="Arial"/>
              </a:rPr>
              <a:t>a</a:t>
            </a:r>
            <a:r>
              <a:rPr sz="1200" spc="-10" dirty="0">
                <a:latin typeface="Arial"/>
                <a:cs typeface="Arial"/>
              </a:rPr>
              <a:t>t</a:t>
            </a:r>
            <a:r>
              <a:rPr sz="1200" dirty="0"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3894" y="914400"/>
            <a:ext cx="2377313" cy="44697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83894" y="5946647"/>
            <a:ext cx="3436239" cy="9418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Pa</a:t>
            </a:r>
            <a:r>
              <a:rPr spc="-5" dirty="0"/>
              <a:t>g</a:t>
            </a:r>
            <a:r>
              <a:rPr dirty="0"/>
              <a:t>e</a:t>
            </a:r>
            <a:r>
              <a:rPr spc="-5" dirty="0"/>
              <a:t> </a:t>
            </a:r>
            <a:fld id="{81D60167-4931-47E6-BA6A-407CBD079E47}" type="slidenum">
              <a:rPr b="1" dirty="0">
                <a:latin typeface="Calibri"/>
                <a:cs typeface="Calibri"/>
              </a:rPr>
              <a:t>24</a:t>
            </a:fld>
            <a:r>
              <a:rPr b="1" spc="-5" dirty="0">
                <a:latin typeface="Calibri"/>
                <a:cs typeface="Calibri"/>
              </a:rPr>
              <a:t> </a:t>
            </a:r>
            <a:r>
              <a:rPr spc="5" dirty="0"/>
              <a:t>o</a:t>
            </a:r>
            <a:r>
              <a:rPr dirty="0"/>
              <a:t>f</a:t>
            </a:r>
            <a:r>
              <a:rPr spc="-10" dirty="0"/>
              <a:t> </a:t>
            </a:r>
            <a:r>
              <a:rPr b="1" spc="-10" dirty="0">
                <a:latin typeface="Calibri"/>
                <a:cs typeface="Calibri"/>
              </a:rPr>
              <a:t>57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3894" y="914400"/>
            <a:ext cx="5943600" cy="38792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Pa</a:t>
            </a:r>
            <a:r>
              <a:rPr spc="-5" dirty="0"/>
              <a:t>g</a:t>
            </a:r>
            <a:r>
              <a:rPr dirty="0"/>
              <a:t>e</a:t>
            </a:r>
            <a:r>
              <a:rPr spc="-5" dirty="0"/>
              <a:t> </a:t>
            </a:r>
            <a:fld id="{81D60167-4931-47E6-BA6A-407CBD079E47}" type="slidenum">
              <a:rPr b="1" dirty="0">
                <a:latin typeface="Calibri"/>
                <a:cs typeface="Calibri"/>
              </a:rPr>
              <a:t>25</a:t>
            </a:fld>
            <a:r>
              <a:rPr b="1" spc="-5" dirty="0">
                <a:latin typeface="Calibri"/>
                <a:cs typeface="Calibri"/>
              </a:rPr>
              <a:t> </a:t>
            </a:r>
            <a:r>
              <a:rPr spc="5" dirty="0"/>
              <a:t>o</a:t>
            </a:r>
            <a:r>
              <a:rPr dirty="0"/>
              <a:t>f</a:t>
            </a:r>
            <a:r>
              <a:rPr spc="-10" dirty="0"/>
              <a:t> </a:t>
            </a:r>
            <a:r>
              <a:rPr b="1" spc="-10" dirty="0">
                <a:latin typeface="Calibri"/>
                <a:cs typeface="Calibri"/>
              </a:rPr>
              <a:t>57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1576" y="1046686"/>
            <a:ext cx="138176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H</a:t>
            </a:r>
            <a:r>
              <a:rPr sz="1200" b="1" spc="-20" dirty="0">
                <a:latin typeface="Arial"/>
                <a:cs typeface="Arial"/>
              </a:rPr>
              <a:t>o</a:t>
            </a:r>
            <a:r>
              <a:rPr sz="1200" b="1" dirty="0">
                <a:latin typeface="Arial"/>
                <a:cs typeface="Arial"/>
              </a:rPr>
              <a:t>w</a:t>
            </a:r>
            <a:r>
              <a:rPr sz="1200" b="1" spc="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to u</a:t>
            </a:r>
            <a:r>
              <a:rPr sz="1200" b="1" spc="-10" dirty="0">
                <a:latin typeface="Arial"/>
                <a:cs typeface="Arial"/>
              </a:rPr>
              <a:t>s</a:t>
            </a:r>
            <a:r>
              <a:rPr sz="1200" b="1" dirty="0">
                <a:latin typeface="Arial"/>
                <a:cs typeface="Arial"/>
              </a:rPr>
              <a:t>e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–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spc="-15" dirty="0">
                <a:latin typeface="Arial"/>
                <a:cs typeface="Arial"/>
              </a:rPr>
              <a:t>F</a:t>
            </a:r>
            <a:r>
              <a:rPr sz="1200" b="1" dirty="0">
                <a:latin typeface="Arial"/>
                <a:cs typeface="Arial"/>
              </a:rPr>
              <a:t>ilter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3894" y="1387221"/>
            <a:ext cx="4960112" cy="13138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83894" y="2877311"/>
            <a:ext cx="6241414" cy="41258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Pa</a:t>
            </a:r>
            <a:r>
              <a:rPr spc="-5" dirty="0"/>
              <a:t>g</a:t>
            </a:r>
            <a:r>
              <a:rPr dirty="0"/>
              <a:t>e</a:t>
            </a:r>
            <a:r>
              <a:rPr spc="-5" dirty="0"/>
              <a:t> </a:t>
            </a:r>
            <a:fld id="{81D60167-4931-47E6-BA6A-407CBD079E47}" type="slidenum">
              <a:rPr b="1" dirty="0">
                <a:latin typeface="Calibri"/>
                <a:cs typeface="Calibri"/>
              </a:rPr>
              <a:t>26</a:t>
            </a:fld>
            <a:r>
              <a:rPr b="1" spc="-5" dirty="0">
                <a:latin typeface="Calibri"/>
                <a:cs typeface="Calibri"/>
              </a:rPr>
              <a:t> </a:t>
            </a:r>
            <a:r>
              <a:rPr spc="5" dirty="0"/>
              <a:t>o</a:t>
            </a:r>
            <a:r>
              <a:rPr dirty="0"/>
              <a:t>f</a:t>
            </a:r>
            <a:r>
              <a:rPr spc="-10" dirty="0"/>
              <a:t> </a:t>
            </a:r>
            <a:r>
              <a:rPr b="1" spc="-10" dirty="0">
                <a:latin typeface="Calibri"/>
                <a:cs typeface="Calibri"/>
              </a:rPr>
              <a:t>57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3152" y="5057106"/>
            <a:ext cx="242887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latin typeface="Arial"/>
                <a:cs typeface="Arial"/>
              </a:rPr>
              <a:t>TOOL</a:t>
            </a:r>
            <a:r>
              <a:rPr sz="1600" b="1" spc="10" dirty="0">
                <a:latin typeface="Arial"/>
                <a:cs typeface="Arial"/>
              </a:rPr>
              <a:t>B</a:t>
            </a:r>
            <a:r>
              <a:rPr sz="1600" b="1" spc="-45" dirty="0">
                <a:latin typeface="Arial"/>
                <a:cs typeface="Arial"/>
              </a:rPr>
              <a:t>A</a:t>
            </a:r>
            <a:r>
              <a:rPr sz="1600" b="1" spc="-5" dirty="0">
                <a:latin typeface="Arial"/>
                <a:cs typeface="Arial"/>
              </a:rPr>
              <a:t>R</a:t>
            </a:r>
            <a:r>
              <a:rPr sz="1600" b="1" spc="15" dirty="0">
                <a:latin typeface="Arial"/>
                <a:cs typeface="Arial"/>
              </a:rPr>
              <a:t> </a:t>
            </a:r>
            <a:r>
              <a:rPr sz="1600" b="1" spc="5" dirty="0">
                <a:latin typeface="Arial"/>
                <a:cs typeface="Arial"/>
              </a:rPr>
              <a:t>T</a:t>
            </a:r>
            <a:r>
              <a:rPr sz="1600" b="1" spc="-45" dirty="0">
                <a:latin typeface="Arial"/>
                <a:cs typeface="Arial"/>
              </a:rPr>
              <a:t>A</a:t>
            </a:r>
            <a:r>
              <a:rPr sz="1600" b="1" spc="-5" dirty="0">
                <a:latin typeface="Arial"/>
                <a:cs typeface="Arial"/>
              </a:rPr>
              <a:t>B</a:t>
            </a:r>
            <a:r>
              <a:rPr sz="1600" b="1" spc="3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– TO</a:t>
            </a:r>
            <a:r>
              <a:rPr sz="1600" b="1" dirty="0">
                <a:latin typeface="Arial"/>
                <a:cs typeface="Arial"/>
              </a:rPr>
              <a:t>O</a:t>
            </a:r>
            <a:r>
              <a:rPr sz="1600" b="1" spc="-5" dirty="0">
                <a:latin typeface="Arial"/>
                <a:cs typeface="Arial"/>
              </a:rPr>
              <a:t>LS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83894" y="914400"/>
            <a:ext cx="6384289" cy="37146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3555" y="5449823"/>
            <a:ext cx="5943600" cy="9582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76287" y="6900671"/>
            <a:ext cx="444931" cy="4192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68350" y="7375779"/>
            <a:ext cx="460717" cy="47688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76922" y="7987283"/>
            <a:ext cx="443674" cy="43560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87082" y="8608974"/>
            <a:ext cx="423545" cy="36304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Pa</a:t>
            </a:r>
            <a:r>
              <a:rPr spc="-5" dirty="0"/>
              <a:t>g</a:t>
            </a:r>
            <a:r>
              <a:rPr dirty="0"/>
              <a:t>e</a:t>
            </a:r>
            <a:r>
              <a:rPr spc="-5" dirty="0"/>
              <a:t> </a:t>
            </a:r>
            <a:fld id="{81D60167-4931-47E6-BA6A-407CBD079E47}" type="slidenum">
              <a:rPr b="1" dirty="0">
                <a:latin typeface="Calibri"/>
                <a:cs typeface="Calibri"/>
              </a:rPr>
              <a:t>27</a:t>
            </a:fld>
            <a:r>
              <a:rPr b="1" spc="-5" dirty="0">
                <a:latin typeface="Calibri"/>
                <a:cs typeface="Calibri"/>
              </a:rPr>
              <a:t> </a:t>
            </a:r>
            <a:r>
              <a:rPr spc="5" dirty="0"/>
              <a:t>o</a:t>
            </a:r>
            <a:r>
              <a:rPr dirty="0"/>
              <a:t>f</a:t>
            </a:r>
            <a:r>
              <a:rPr spc="-10" dirty="0"/>
              <a:t> </a:t>
            </a:r>
            <a:r>
              <a:rPr b="1" spc="-10" dirty="0">
                <a:latin typeface="Calibri"/>
                <a:cs typeface="Calibri"/>
              </a:rPr>
              <a:t>57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98348" y="6584568"/>
          <a:ext cx="6861175" cy="24530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908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519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se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th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se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192">
                      <a:solidFill>
                        <a:srgbClr val="000000"/>
                      </a:solidFill>
                      <a:prstDash val="solid"/>
                    </a:lnL>
                    <a:lnR w="12191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400" b="1" spc="-40" dirty="0">
                          <a:latin typeface="Calibri"/>
                          <a:cs typeface="Calibri"/>
                        </a:rPr>
                        <a:t>To: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191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04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7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000000"/>
                      </a:solidFill>
                      <a:prstDash val="solid"/>
                    </a:lnL>
                    <a:lnR w="12191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 marR="1045210">
                        <a:lnSpc>
                          <a:spcPts val="14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en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ea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 a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Pr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nt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 Map</a:t>
                      </a:r>
                      <a:r>
                        <a:rPr sz="12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dialog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box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w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here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ou c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n s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le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t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he La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out,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ut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ut</a:t>
                      </a:r>
                      <a:r>
                        <a:rPr sz="1200" spc="-2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For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at,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Resoluti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n,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nd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Scale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to 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nt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p.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191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4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000000"/>
                      </a:solidFill>
                      <a:prstDash val="solid"/>
                    </a:lnL>
                    <a:lnR w="12191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 marR="375920">
                        <a:lnSpc>
                          <a:spcPct val="996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en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x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port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M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Ima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dialog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box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select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rmat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at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ou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w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ant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 e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x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port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he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int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.  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Yo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an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x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port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2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2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J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EG, PN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FF, Ge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ff and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PDF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Ima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10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191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17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7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000000"/>
                      </a:solidFill>
                      <a:prstDash val="solid"/>
                    </a:lnL>
                    <a:lnR w="12191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 marR="365125">
                        <a:lnSpc>
                          <a:spcPct val="996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aw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point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m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ap.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2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ha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e,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si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z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e,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olo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nd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tr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ns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arency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o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120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he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point can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using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ols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hat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ap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ear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n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he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oo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bar 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w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hen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ou s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le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t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ne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f t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 dra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w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ing t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ols.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191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27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4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000000"/>
                      </a:solidFill>
                      <a:prstDash val="solid"/>
                    </a:lnL>
                    <a:lnR w="12191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 marR="79565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aw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10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reely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on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m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in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ny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di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ection.  The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st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le,</a:t>
                      </a:r>
                      <a:r>
                        <a:rPr sz="12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ickn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ss,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colo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ur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, and tra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spa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ency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12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can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be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t.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191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1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779780" y="932814"/>
            <a:ext cx="429259" cy="4705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32155" y="1576082"/>
            <a:ext cx="532130" cy="4720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0230" y="2178050"/>
            <a:ext cx="851814" cy="51625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00722" y="2739389"/>
            <a:ext cx="596112" cy="4768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22630" y="3382645"/>
            <a:ext cx="543229" cy="49148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69937" y="4015740"/>
            <a:ext cx="457581" cy="49085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56602" y="4651997"/>
            <a:ext cx="484504" cy="50064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65784" y="5474970"/>
            <a:ext cx="866140" cy="51892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65784" y="6012815"/>
            <a:ext cx="865962" cy="65849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98830" y="7077049"/>
            <a:ext cx="393700" cy="50853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65809" y="7616876"/>
            <a:ext cx="466090" cy="50845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95655" y="8622030"/>
            <a:ext cx="406184" cy="42443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Pa</a:t>
            </a:r>
            <a:r>
              <a:rPr spc="-5" dirty="0"/>
              <a:t>g</a:t>
            </a:r>
            <a:r>
              <a:rPr dirty="0"/>
              <a:t>e</a:t>
            </a:r>
            <a:r>
              <a:rPr spc="-5" dirty="0"/>
              <a:t> </a:t>
            </a:r>
            <a:fld id="{81D60167-4931-47E6-BA6A-407CBD079E47}" type="slidenum">
              <a:rPr b="1" dirty="0">
                <a:latin typeface="Calibri"/>
                <a:cs typeface="Calibri"/>
              </a:rPr>
              <a:t>28</a:t>
            </a:fld>
            <a:r>
              <a:rPr b="1" spc="-5" dirty="0">
                <a:latin typeface="Calibri"/>
                <a:cs typeface="Calibri"/>
              </a:rPr>
              <a:t> </a:t>
            </a:r>
            <a:r>
              <a:rPr spc="5" dirty="0"/>
              <a:t>o</a:t>
            </a:r>
            <a:r>
              <a:rPr dirty="0"/>
              <a:t>f</a:t>
            </a:r>
            <a:r>
              <a:rPr spc="-10" dirty="0"/>
              <a:t> </a:t>
            </a:r>
            <a:r>
              <a:rPr b="1" spc="-10" dirty="0">
                <a:latin typeface="Calibri"/>
                <a:cs typeface="Calibri"/>
              </a:rPr>
              <a:t>57</a:t>
            </a: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498348" y="914400"/>
          <a:ext cx="6861175" cy="81457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908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519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33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000000"/>
                      </a:solidFill>
                      <a:prstDash val="solid"/>
                    </a:lnL>
                    <a:lnR w="12191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 marR="39052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aw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 strai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ht</a:t>
                      </a:r>
                      <a:r>
                        <a:rPr sz="12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ne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or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cl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ck to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ch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ne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draw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ew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di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ection.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he st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le,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ickn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ss,</a:t>
                      </a:r>
                      <a:r>
                        <a:rPr sz="12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olo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, a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 tran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par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ncy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f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he line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be</a:t>
                      </a:r>
                      <a:r>
                        <a:rPr sz="12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et.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191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197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4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000000"/>
                      </a:solidFill>
                      <a:prstDash val="solid"/>
                    </a:lnL>
                    <a:lnR w="12191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 marR="38417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aw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 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oly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on</a:t>
                      </a:r>
                      <a:r>
                        <a:rPr sz="120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on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p,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cl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cking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han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di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ecti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n.</a:t>
                      </a:r>
                      <a:r>
                        <a:rPr sz="12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uble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cl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ck to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op dra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w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in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. </a:t>
                      </a:r>
                      <a:r>
                        <a:rPr sz="12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ou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can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set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t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he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hickn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ss,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lo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ur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a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nd tr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nspar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ncy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12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border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and t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olo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r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nd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tra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pa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rency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f t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 </a:t>
                      </a:r>
                      <a:r>
                        <a:rPr sz="1200" spc="10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l.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191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083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000000"/>
                      </a:solidFill>
                      <a:prstDash val="solid"/>
                    </a:lnL>
                    <a:lnR w="12191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 marR="69977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aw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ng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15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reely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n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he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ap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10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or i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re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ular sh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ap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es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10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or su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h 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orti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ns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12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nd. 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st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le,</a:t>
                      </a:r>
                      <a:r>
                        <a:rPr sz="12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ick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ess,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olo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nd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tra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aren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2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he</a:t>
                      </a:r>
                      <a:r>
                        <a:rPr sz="12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be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191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350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6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000000"/>
                      </a:solidFill>
                      <a:prstDash val="solid"/>
                    </a:lnL>
                    <a:lnR w="12191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 marR="41529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aw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rectan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le on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th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 ma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.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Cl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ck 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nd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rag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oss t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p. </a:t>
                      </a:r>
                      <a:r>
                        <a:rPr sz="1200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ou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can s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t t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 t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ickn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ss,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lo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r,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ranspar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ncy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f t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order a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he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olo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r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nd tra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spa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ency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12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10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l.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191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1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398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000000"/>
                      </a:solidFill>
                      <a:prstDash val="solid"/>
                    </a:lnL>
                    <a:lnR w="12191">
                      <a:solidFill>
                        <a:srgbClr val="000000"/>
                      </a:solidFill>
                      <a:prstDash val="solid"/>
                    </a:lnR>
                    <a:lnT w="12191">
                      <a:solidFill>
                        <a:srgbClr val="000000"/>
                      </a:solidFill>
                      <a:prstDash val="solid"/>
                    </a:lnT>
                    <a:lnB w="1219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 marR="435609" algn="just">
                        <a:lnSpc>
                          <a:spcPct val="996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aw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 circ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on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m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ap. 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ag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in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er or o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w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ards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ng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si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z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120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ci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cle. </a:t>
                      </a:r>
                      <a:r>
                        <a:rPr sz="12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ou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can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set t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hickn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ss,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, a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 tr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nspar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ncy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f t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or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er and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lo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 tr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nspar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ncy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f t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10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l.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191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1">
                      <a:solidFill>
                        <a:srgbClr val="000000"/>
                      </a:solidFill>
                      <a:prstDash val="solid"/>
                    </a:lnT>
                    <a:lnB w="12191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550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000000"/>
                      </a:solidFill>
                      <a:prstDash val="solid"/>
                    </a:lnL>
                    <a:lnR w="12191">
                      <a:solidFill>
                        <a:srgbClr val="000000"/>
                      </a:solidFill>
                      <a:prstDash val="solid"/>
                    </a:lnR>
                    <a:lnT w="12191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 marR="485775">
                        <a:lnSpc>
                          <a:spcPct val="996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aw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an</a:t>
                      </a:r>
                      <a:r>
                        <a:rPr sz="12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el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ipse</a:t>
                      </a:r>
                      <a:r>
                        <a:rPr sz="12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on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. </a:t>
                      </a:r>
                      <a:r>
                        <a:rPr sz="12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ag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i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ffere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di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ections</a:t>
                      </a:r>
                      <a:r>
                        <a:rPr sz="12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an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th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sh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pe and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si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z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f t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el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ips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.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ou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can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et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he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ick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ess, col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1200" spc="1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,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nd tr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ns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arency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f t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border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 c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our a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 tr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nspa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ency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1200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10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l.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191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1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321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000000"/>
                      </a:solidFill>
                      <a:prstDash val="solid"/>
                    </a:lnL>
                    <a:lnR w="12191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 marR="490220">
                        <a:lnSpc>
                          <a:spcPct val="995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Add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x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t to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he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p.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30" dirty="0">
                          <a:latin typeface="Arial"/>
                          <a:cs typeface="Arial"/>
                        </a:rPr>
                        <a:t>W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he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t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x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t is selected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t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he s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app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ng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nd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st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le but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ons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w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l displa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.  Cl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ck 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n t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ap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 t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pe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he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x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t. </a:t>
                      </a:r>
                      <a:r>
                        <a:rPr sz="120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ou</a:t>
                      </a:r>
                      <a:r>
                        <a:rPr sz="12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can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 t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nt, si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z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e, colo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, tr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nspa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ency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nd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le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f t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x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t. </a:t>
                      </a:r>
                      <a:r>
                        <a:rPr sz="12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ou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2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dd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ult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ple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es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f t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x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t and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elect</a:t>
                      </a:r>
                      <a:r>
                        <a:rPr sz="12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la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er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nd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10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eld i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rmat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on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o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dd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t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o t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la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el.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191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1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79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000000"/>
                      </a:solidFill>
                      <a:prstDash val="solid"/>
                    </a:lnL>
                    <a:lnR w="12191">
                      <a:solidFill>
                        <a:srgbClr val="000000"/>
                      </a:solidFill>
                      <a:prstDash val="solid"/>
                    </a:lnR>
                    <a:lnT w="12191">
                      <a:solidFill>
                        <a:srgbClr val="000000"/>
                      </a:solidFill>
                      <a:prstDash val="solid"/>
                    </a:lnT>
                    <a:lnB w="1219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 marR="40830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Sna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ping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ols are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abled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w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hen te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x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t b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tt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is s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lect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d. </a:t>
                      </a:r>
                      <a:r>
                        <a:rPr sz="12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user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ay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ble or disable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pping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click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ng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20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able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apping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utt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n.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191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1">
                      <a:solidFill>
                        <a:srgbClr val="000000"/>
                      </a:solidFill>
                      <a:prstDash val="solid"/>
                    </a:lnT>
                    <a:lnB w="12191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0652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2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000000"/>
                      </a:solidFill>
                      <a:prstDash val="solid"/>
                    </a:lnL>
                    <a:lnR w="12191">
                      <a:solidFill>
                        <a:srgbClr val="000000"/>
                      </a:solidFill>
                      <a:prstDash val="solid"/>
                    </a:lnR>
                    <a:lnT w="12191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 marR="692785">
                        <a:lnSpc>
                          <a:spcPct val="100000"/>
                        </a:lnSpc>
                      </a:pPr>
                      <a:r>
                        <a:rPr sz="1200" spc="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 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er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ay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oose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w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hich la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ers are 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ffec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ed 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pping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click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ng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the Select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Sn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pping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L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ers</a:t>
                      </a:r>
                      <a:r>
                        <a:rPr sz="12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but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on.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85090" marR="480695">
                        <a:lnSpc>
                          <a:spcPct val="99600"/>
                        </a:lnSpc>
                        <a:spcBef>
                          <a:spcPts val="340"/>
                        </a:spcBef>
                      </a:pPr>
                      <a:r>
                        <a:rPr sz="1200" spc="30" dirty="0">
                          <a:latin typeface="Arial"/>
                          <a:cs typeface="Arial"/>
                        </a:rPr>
                        <a:t>W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he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nab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ed,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pp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ng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w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 the 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ser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o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recisely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200" spc="1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w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apes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o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n t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 map by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apping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rest 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oi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t,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ertex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r e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12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n 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x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isting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w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ithin</a:t>
                      </a:r>
                      <a:r>
                        <a:rPr sz="1200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 co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200" spc="10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urable r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dius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ar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und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mo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se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nt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r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191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1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3987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000000"/>
                      </a:solidFill>
                      <a:prstDash val="solid"/>
                    </a:lnL>
                    <a:lnR w="12191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 marR="407034">
                        <a:lnSpc>
                          <a:spcPct val="100000"/>
                        </a:lnSpc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ou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can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han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10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nt, si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z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e,</a:t>
                      </a:r>
                      <a:r>
                        <a:rPr sz="120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tra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parenc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. 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ou</a:t>
                      </a:r>
                      <a:r>
                        <a:rPr sz="12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can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ultiple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in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f t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x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t and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elect</a:t>
                      </a:r>
                      <a:r>
                        <a:rPr sz="12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la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er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nd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10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eld i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rmat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on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o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dd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t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o t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la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el.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191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1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00431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000000"/>
                      </a:solidFill>
                      <a:prstDash val="solid"/>
                    </a:lnL>
                    <a:lnR w="12191">
                      <a:solidFill>
                        <a:srgbClr val="000000"/>
                      </a:solidFill>
                      <a:prstDash val="solid"/>
                    </a:lnR>
                    <a:lnT w="12191">
                      <a:solidFill>
                        <a:srgbClr val="000000"/>
                      </a:solidFill>
                      <a:prstDash val="solid"/>
                    </a:lnT>
                    <a:lnB w="1219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 marR="389255">
                        <a:lnSpc>
                          <a:spcPct val="996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Edit t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oints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o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f a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dr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aw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200" spc="1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on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m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ap. 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30" dirty="0">
                          <a:latin typeface="Arial"/>
                          <a:cs typeface="Arial"/>
                        </a:rPr>
                        <a:t>W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he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ou</a:t>
                      </a:r>
                      <a:r>
                        <a:rPr sz="12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cl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ck on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dra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w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ing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ou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w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ant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2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dit,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he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points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cti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ate</a:t>
                      </a:r>
                      <a:r>
                        <a:rPr sz="120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nd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ou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hen drag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any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o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120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he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po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nts</a:t>
                      </a:r>
                      <a:r>
                        <a:rPr sz="12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any di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ection</a:t>
                      </a:r>
                      <a:r>
                        <a:rPr sz="12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an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he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sha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f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our dra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w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in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. </a:t>
                      </a:r>
                      <a:r>
                        <a:rPr sz="12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ou</a:t>
                      </a:r>
                      <a:r>
                        <a:rPr sz="12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also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rot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te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he</a:t>
                      </a:r>
                      <a:r>
                        <a:rPr sz="12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dra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w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ing by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cl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cking and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dra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gg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ing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q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uare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abo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he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ar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q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in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he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dle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12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he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raphic.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191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1">
                      <a:solidFill>
                        <a:srgbClr val="000000"/>
                      </a:solidFill>
                      <a:prstDash val="solid"/>
                    </a:lnT>
                    <a:lnB w="12191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4343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000000"/>
                      </a:solidFill>
                      <a:prstDash val="solid"/>
                    </a:lnL>
                    <a:lnR w="12191">
                      <a:solidFill>
                        <a:srgbClr val="000000"/>
                      </a:solidFill>
                      <a:prstDash val="solid"/>
                    </a:lnR>
                    <a:lnT w="12191">
                      <a:solidFill>
                        <a:srgbClr val="000000"/>
                      </a:solidFill>
                      <a:prstDash val="solid"/>
                    </a:lnT>
                    <a:lnB w="1219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Re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 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ra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w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in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 </a:t>
                      </a:r>
                      <a:r>
                        <a:rPr sz="1200" spc="15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he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p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ne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at a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ti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 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click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ng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n 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1200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ne.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191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1">
                      <a:solidFill>
                        <a:srgbClr val="000000"/>
                      </a:solidFill>
                      <a:prstDash val="solid"/>
                    </a:lnT>
                    <a:lnB w="12191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0540" y="920496"/>
            <a:ext cx="979169" cy="0"/>
          </a:xfrm>
          <a:custGeom>
            <a:avLst/>
            <a:gdLst/>
            <a:ahLst/>
            <a:cxnLst/>
            <a:rect l="l" t="t" r="r" b="b"/>
            <a:pathLst>
              <a:path w="979169">
                <a:moveTo>
                  <a:pt x="0" y="0"/>
                </a:moveTo>
                <a:lnTo>
                  <a:pt x="978712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01394" y="920496"/>
            <a:ext cx="5840095" cy="0"/>
          </a:xfrm>
          <a:custGeom>
            <a:avLst/>
            <a:gdLst/>
            <a:ahLst/>
            <a:cxnLst/>
            <a:rect l="l" t="t" r="r" b="b"/>
            <a:pathLst>
              <a:path w="5840095">
                <a:moveTo>
                  <a:pt x="0" y="0"/>
                </a:moveTo>
                <a:lnTo>
                  <a:pt x="5839713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4444" y="914400"/>
            <a:ext cx="0" cy="471170"/>
          </a:xfrm>
          <a:custGeom>
            <a:avLst/>
            <a:gdLst/>
            <a:ahLst/>
            <a:cxnLst/>
            <a:rect l="l" t="t" r="r" b="b"/>
            <a:pathLst>
              <a:path h="471169">
                <a:moveTo>
                  <a:pt x="0" y="0"/>
                </a:moveTo>
                <a:lnTo>
                  <a:pt x="0" y="47117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0540" y="1379473"/>
            <a:ext cx="979169" cy="0"/>
          </a:xfrm>
          <a:custGeom>
            <a:avLst/>
            <a:gdLst/>
            <a:ahLst/>
            <a:cxnLst/>
            <a:rect l="l" t="t" r="r" b="b"/>
            <a:pathLst>
              <a:path w="979169">
                <a:moveTo>
                  <a:pt x="0" y="0"/>
                </a:moveTo>
                <a:lnTo>
                  <a:pt x="978712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95297" y="914400"/>
            <a:ext cx="0" cy="471170"/>
          </a:xfrm>
          <a:custGeom>
            <a:avLst/>
            <a:gdLst/>
            <a:ahLst/>
            <a:cxnLst/>
            <a:rect l="l" t="t" r="r" b="b"/>
            <a:pathLst>
              <a:path h="471169">
                <a:moveTo>
                  <a:pt x="0" y="0"/>
                </a:moveTo>
                <a:lnTo>
                  <a:pt x="0" y="471170"/>
                </a:lnTo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01394" y="1379473"/>
            <a:ext cx="5840095" cy="0"/>
          </a:xfrm>
          <a:custGeom>
            <a:avLst/>
            <a:gdLst/>
            <a:ahLst/>
            <a:cxnLst/>
            <a:rect l="l" t="t" r="r" b="b"/>
            <a:pathLst>
              <a:path w="5840095">
                <a:moveTo>
                  <a:pt x="0" y="0"/>
                </a:moveTo>
                <a:lnTo>
                  <a:pt x="5839713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347204" y="914400"/>
            <a:ext cx="0" cy="471170"/>
          </a:xfrm>
          <a:custGeom>
            <a:avLst/>
            <a:gdLst/>
            <a:ahLst/>
            <a:cxnLst/>
            <a:rect l="l" t="t" r="r" b="b"/>
            <a:pathLst>
              <a:path h="471169">
                <a:moveTo>
                  <a:pt x="0" y="0"/>
                </a:moveTo>
                <a:lnTo>
                  <a:pt x="0" y="47117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71576" y="976582"/>
            <a:ext cx="6392545" cy="1287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15035">
              <a:lnSpc>
                <a:spcPct val="100000"/>
              </a:lnSpc>
            </a:pPr>
            <a:r>
              <a:rPr sz="1200" dirty="0">
                <a:latin typeface="Arial"/>
                <a:cs typeface="Arial"/>
              </a:rPr>
              <a:t>C</a:t>
            </a:r>
            <a:r>
              <a:rPr sz="1200" spc="-5" dirty="0">
                <a:latin typeface="Arial"/>
                <a:cs typeface="Arial"/>
              </a:rPr>
              <a:t>l</a:t>
            </a:r>
            <a:r>
              <a:rPr sz="1200" dirty="0">
                <a:latin typeface="Arial"/>
                <a:cs typeface="Arial"/>
              </a:rPr>
              <a:t>ear all the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spc="5" dirty="0">
                <a:latin typeface="Arial"/>
                <a:cs typeface="Arial"/>
              </a:rPr>
              <a:t>d</a:t>
            </a:r>
            <a:r>
              <a:rPr sz="1200" dirty="0">
                <a:latin typeface="Arial"/>
                <a:cs typeface="Arial"/>
              </a:rPr>
              <a:t>ra</a:t>
            </a:r>
            <a:r>
              <a:rPr sz="1200" spc="-15" dirty="0">
                <a:latin typeface="Arial"/>
                <a:cs typeface="Arial"/>
              </a:rPr>
              <a:t>w</a:t>
            </a:r>
            <a:r>
              <a:rPr sz="1200" dirty="0">
                <a:latin typeface="Arial"/>
                <a:cs typeface="Arial"/>
              </a:rPr>
              <a:t>in</a:t>
            </a:r>
            <a:r>
              <a:rPr sz="1200" spc="-5" dirty="0">
                <a:latin typeface="Arial"/>
                <a:cs typeface="Arial"/>
              </a:rPr>
              <a:t>g</a:t>
            </a:r>
            <a:r>
              <a:rPr sz="1200" dirty="0">
                <a:latin typeface="Arial"/>
                <a:cs typeface="Arial"/>
              </a:rPr>
              <a:t>s </a:t>
            </a:r>
            <a:r>
              <a:rPr sz="1200" spc="5" dirty="0">
                <a:latin typeface="Arial"/>
                <a:cs typeface="Arial"/>
              </a:rPr>
              <a:t>o</a:t>
            </a:r>
            <a:r>
              <a:rPr sz="1200" dirty="0">
                <a:latin typeface="Arial"/>
                <a:cs typeface="Arial"/>
              </a:rPr>
              <a:t>n </a:t>
            </a:r>
            <a:r>
              <a:rPr sz="1200" spc="-10" dirty="0">
                <a:latin typeface="Arial"/>
                <a:cs typeface="Arial"/>
              </a:rPr>
              <a:t>t</a:t>
            </a:r>
            <a:r>
              <a:rPr sz="1200" dirty="0">
                <a:latin typeface="Arial"/>
                <a:cs typeface="Arial"/>
              </a:rPr>
              <a:t>he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spc="5" dirty="0">
                <a:latin typeface="Arial"/>
                <a:cs typeface="Arial"/>
              </a:rPr>
              <a:t>m</a:t>
            </a:r>
            <a:r>
              <a:rPr sz="1200" spc="-10" dirty="0">
                <a:latin typeface="Arial"/>
                <a:cs typeface="Arial"/>
              </a:rPr>
              <a:t>a</a:t>
            </a:r>
            <a:r>
              <a:rPr sz="1200" dirty="0">
                <a:latin typeface="Arial"/>
                <a:cs typeface="Arial"/>
              </a:rPr>
              <a:t>p </a:t>
            </a:r>
            <a:r>
              <a:rPr sz="1200" spc="5" dirty="0">
                <a:latin typeface="Arial"/>
                <a:cs typeface="Arial"/>
              </a:rPr>
              <a:t>a</a:t>
            </a:r>
            <a:r>
              <a:rPr sz="1200" dirty="0">
                <a:latin typeface="Arial"/>
                <a:cs typeface="Arial"/>
              </a:rPr>
              <a:t>t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</a:t>
            </a:r>
            <a:r>
              <a:rPr sz="1200" spc="-10" dirty="0">
                <a:latin typeface="Arial"/>
                <a:cs typeface="Arial"/>
              </a:rPr>
              <a:t>h</a:t>
            </a:r>
            <a:r>
              <a:rPr sz="1200" dirty="0">
                <a:latin typeface="Arial"/>
                <a:cs typeface="Arial"/>
              </a:rPr>
              <a:t>e s</a:t>
            </a:r>
            <a:r>
              <a:rPr sz="1200" spc="-5" dirty="0">
                <a:latin typeface="Arial"/>
                <a:cs typeface="Arial"/>
              </a:rPr>
              <a:t>am</a:t>
            </a:r>
            <a:r>
              <a:rPr sz="1200" dirty="0">
                <a:latin typeface="Arial"/>
                <a:cs typeface="Arial"/>
              </a:rPr>
              <a:t>e</a:t>
            </a:r>
            <a:r>
              <a:rPr sz="1200" spc="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time.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9"/>
              </a:spcBef>
            </a:pPr>
            <a:endParaRPr sz="1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H</a:t>
            </a:r>
            <a:r>
              <a:rPr sz="1200" b="1" spc="-20" dirty="0">
                <a:latin typeface="Arial"/>
                <a:cs typeface="Arial"/>
              </a:rPr>
              <a:t>o</a:t>
            </a:r>
            <a:r>
              <a:rPr sz="1200" b="1" dirty="0">
                <a:latin typeface="Arial"/>
                <a:cs typeface="Arial"/>
              </a:rPr>
              <a:t>w</a:t>
            </a:r>
            <a:r>
              <a:rPr sz="1200" b="1" spc="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to c</a:t>
            </a:r>
            <a:r>
              <a:rPr sz="1200" b="1" spc="-15" dirty="0">
                <a:latin typeface="Arial"/>
                <a:cs typeface="Arial"/>
              </a:rPr>
              <a:t>r</a:t>
            </a:r>
            <a:r>
              <a:rPr sz="1200" b="1" dirty="0">
                <a:latin typeface="Arial"/>
                <a:cs typeface="Arial"/>
              </a:rPr>
              <a:t>eate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 prin</a:t>
            </a:r>
            <a:r>
              <a:rPr sz="1200" b="1" spc="-20" dirty="0">
                <a:latin typeface="Arial"/>
                <a:cs typeface="Arial"/>
              </a:rPr>
              <a:t>t</a:t>
            </a:r>
            <a:r>
              <a:rPr sz="1200" b="1" dirty="0">
                <a:latin typeface="Arial"/>
                <a:cs typeface="Arial"/>
              </a:rPr>
              <a:t>able </a:t>
            </a:r>
            <a:r>
              <a:rPr sz="1200" b="1" spc="-10" dirty="0">
                <a:latin typeface="Arial"/>
                <a:cs typeface="Arial"/>
              </a:rPr>
              <a:t>m</a:t>
            </a:r>
            <a:r>
              <a:rPr sz="1200" b="1" dirty="0">
                <a:latin typeface="Arial"/>
                <a:cs typeface="Arial"/>
              </a:rPr>
              <a:t>ap</a:t>
            </a:r>
            <a:r>
              <a:rPr sz="1200" b="1" spc="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–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spc="-15" dirty="0">
                <a:latin typeface="Arial"/>
                <a:cs typeface="Arial"/>
              </a:rPr>
              <a:t>m</a:t>
            </a:r>
            <a:r>
              <a:rPr sz="1200" b="1" dirty="0">
                <a:latin typeface="Arial"/>
                <a:cs typeface="Arial"/>
              </a:rPr>
              <a:t>ap in f</a:t>
            </a:r>
            <a:r>
              <a:rPr sz="1200" b="1" spc="-20" dirty="0">
                <a:latin typeface="Arial"/>
                <a:cs typeface="Arial"/>
              </a:rPr>
              <a:t>o</a:t>
            </a:r>
            <a:r>
              <a:rPr sz="1200" b="1" dirty="0">
                <a:latin typeface="Arial"/>
                <a:cs typeface="Arial"/>
              </a:rPr>
              <a:t>rm</a:t>
            </a:r>
            <a:r>
              <a:rPr sz="1200" b="1" spc="5" dirty="0">
                <a:latin typeface="Arial"/>
                <a:cs typeface="Arial"/>
              </a:rPr>
              <a:t>a</a:t>
            </a:r>
            <a:r>
              <a:rPr sz="1200" b="1" dirty="0">
                <a:latin typeface="Arial"/>
                <a:cs typeface="Arial"/>
              </a:rPr>
              <a:t>t</a:t>
            </a:r>
            <a:r>
              <a:rPr sz="1200" b="1" spc="-10" dirty="0">
                <a:latin typeface="Arial"/>
                <a:cs typeface="Arial"/>
              </a:rPr>
              <a:t>t</a:t>
            </a:r>
            <a:r>
              <a:rPr sz="1200" b="1" dirty="0">
                <a:latin typeface="Arial"/>
                <a:cs typeface="Arial"/>
              </a:rPr>
              <a:t>ed s</a:t>
            </a:r>
            <a:r>
              <a:rPr sz="1200" b="1" spc="5" dirty="0">
                <a:latin typeface="Arial"/>
                <a:cs typeface="Arial"/>
              </a:rPr>
              <a:t>t</a:t>
            </a:r>
            <a:r>
              <a:rPr sz="1200" b="1" spc="-35" dirty="0">
                <a:latin typeface="Arial"/>
                <a:cs typeface="Arial"/>
              </a:rPr>
              <a:t>y</a:t>
            </a:r>
            <a:r>
              <a:rPr sz="1200" b="1" dirty="0">
                <a:latin typeface="Arial"/>
                <a:cs typeface="Arial"/>
              </a:rPr>
              <a:t>le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 marR="5080">
              <a:lnSpc>
                <a:spcPts val="1380"/>
              </a:lnSpc>
            </a:pPr>
            <a:r>
              <a:rPr sz="1200" spc="-45" dirty="0">
                <a:latin typeface="Arial"/>
                <a:cs typeface="Arial"/>
              </a:rPr>
              <a:t>Y</a:t>
            </a:r>
            <a:r>
              <a:rPr sz="1200" spc="-35" dirty="0">
                <a:latin typeface="Arial"/>
                <a:cs typeface="Arial"/>
              </a:rPr>
              <a:t>o</a:t>
            </a:r>
            <a:r>
              <a:rPr sz="1200" dirty="0">
                <a:latin typeface="Arial"/>
                <a:cs typeface="Arial"/>
              </a:rPr>
              <a:t>u</a:t>
            </a:r>
            <a:r>
              <a:rPr sz="1200" spc="-7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can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</a:t>
            </a:r>
            <a:r>
              <a:rPr sz="1200" spc="5" dirty="0">
                <a:latin typeface="Arial"/>
                <a:cs typeface="Arial"/>
              </a:rPr>
              <a:t>h</a:t>
            </a:r>
            <a:r>
              <a:rPr sz="1200" spc="-10" dirty="0">
                <a:latin typeface="Arial"/>
                <a:cs typeface="Arial"/>
              </a:rPr>
              <a:t>a</a:t>
            </a:r>
            <a:r>
              <a:rPr sz="1200" dirty="0">
                <a:latin typeface="Arial"/>
                <a:cs typeface="Arial"/>
              </a:rPr>
              <a:t>n</a:t>
            </a:r>
            <a:r>
              <a:rPr sz="1200" spc="-10" dirty="0">
                <a:latin typeface="Arial"/>
                <a:cs typeface="Arial"/>
              </a:rPr>
              <a:t>g</a:t>
            </a:r>
            <a:r>
              <a:rPr sz="1200" dirty="0">
                <a:latin typeface="Arial"/>
                <a:cs typeface="Arial"/>
              </a:rPr>
              <a:t>e t</a:t>
            </a:r>
            <a:r>
              <a:rPr sz="1200" spc="-10" dirty="0">
                <a:latin typeface="Arial"/>
                <a:cs typeface="Arial"/>
              </a:rPr>
              <a:t>h</a:t>
            </a:r>
            <a:r>
              <a:rPr sz="1200" dirty="0">
                <a:latin typeface="Arial"/>
                <a:cs typeface="Arial"/>
              </a:rPr>
              <a:t>e tit</a:t>
            </a:r>
            <a:r>
              <a:rPr sz="1200" spc="-15" dirty="0">
                <a:latin typeface="Arial"/>
                <a:cs typeface="Arial"/>
              </a:rPr>
              <a:t>l</a:t>
            </a:r>
            <a:r>
              <a:rPr sz="1200" dirty="0">
                <a:latin typeface="Arial"/>
                <a:cs typeface="Arial"/>
              </a:rPr>
              <a:t>e </a:t>
            </a:r>
            <a:r>
              <a:rPr sz="1200" spc="5" dirty="0">
                <a:latin typeface="Arial"/>
                <a:cs typeface="Arial"/>
              </a:rPr>
              <a:t>a</a:t>
            </a:r>
            <a:r>
              <a:rPr sz="1200" spc="-10" dirty="0">
                <a:latin typeface="Arial"/>
                <a:cs typeface="Arial"/>
              </a:rPr>
              <a:t>n</a:t>
            </a:r>
            <a:r>
              <a:rPr sz="1200" dirty="0">
                <a:latin typeface="Arial"/>
                <a:cs typeface="Arial"/>
              </a:rPr>
              <a:t>d </a:t>
            </a:r>
            <a:r>
              <a:rPr sz="1200" spc="-5" dirty="0">
                <a:latin typeface="Arial"/>
                <a:cs typeface="Arial"/>
              </a:rPr>
              <a:t>a</a:t>
            </a:r>
            <a:r>
              <a:rPr sz="1200" dirty="0">
                <a:latin typeface="Arial"/>
                <a:cs typeface="Arial"/>
              </a:rPr>
              <a:t>dd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no</a:t>
            </a:r>
            <a:r>
              <a:rPr sz="1200" spc="-10" dirty="0">
                <a:latin typeface="Arial"/>
                <a:cs typeface="Arial"/>
              </a:rPr>
              <a:t>t</a:t>
            </a:r>
            <a:r>
              <a:rPr sz="1200" dirty="0">
                <a:latin typeface="Arial"/>
                <a:cs typeface="Arial"/>
              </a:rPr>
              <a:t>es </a:t>
            </a:r>
            <a:r>
              <a:rPr sz="1200" spc="-5" dirty="0">
                <a:latin typeface="Arial"/>
                <a:cs typeface="Arial"/>
              </a:rPr>
              <a:t>o</a:t>
            </a:r>
            <a:r>
              <a:rPr sz="1200" dirty="0">
                <a:latin typeface="Arial"/>
                <a:cs typeface="Arial"/>
              </a:rPr>
              <a:t>n t</a:t>
            </a:r>
            <a:r>
              <a:rPr sz="1200" spc="-10" dirty="0">
                <a:latin typeface="Arial"/>
                <a:cs typeface="Arial"/>
              </a:rPr>
              <a:t>h</a:t>
            </a:r>
            <a:r>
              <a:rPr sz="1200" dirty="0">
                <a:latin typeface="Arial"/>
                <a:cs typeface="Arial"/>
              </a:rPr>
              <a:t>e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spc="5" dirty="0">
                <a:latin typeface="Arial"/>
                <a:cs typeface="Arial"/>
              </a:rPr>
              <a:t>m</a:t>
            </a:r>
            <a:r>
              <a:rPr sz="1200" spc="-10" dirty="0">
                <a:latin typeface="Arial"/>
                <a:cs typeface="Arial"/>
              </a:rPr>
              <a:t>a</a:t>
            </a:r>
            <a:r>
              <a:rPr sz="1200" dirty="0">
                <a:latin typeface="Arial"/>
                <a:cs typeface="Arial"/>
              </a:rPr>
              <a:t>p. </a:t>
            </a:r>
            <a:r>
              <a:rPr sz="1200" spc="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All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</a:t>
            </a:r>
            <a:r>
              <a:rPr sz="1200" spc="5" dirty="0">
                <a:latin typeface="Arial"/>
                <a:cs typeface="Arial"/>
              </a:rPr>
              <a:t>h</a:t>
            </a:r>
            <a:r>
              <a:rPr sz="1200" dirty="0">
                <a:latin typeface="Arial"/>
                <a:cs typeface="Arial"/>
              </a:rPr>
              <a:t>e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</a:t>
            </a:r>
            <a:r>
              <a:rPr sz="1200" spc="5" dirty="0">
                <a:latin typeface="Arial"/>
                <a:cs typeface="Arial"/>
              </a:rPr>
              <a:t>h</a:t>
            </a:r>
            <a:r>
              <a:rPr sz="1200" spc="-10" dirty="0">
                <a:latin typeface="Arial"/>
                <a:cs typeface="Arial"/>
              </a:rPr>
              <a:t>a</a:t>
            </a:r>
            <a:r>
              <a:rPr sz="1200" dirty="0">
                <a:latin typeface="Arial"/>
                <a:cs typeface="Arial"/>
              </a:rPr>
              <a:t>n</a:t>
            </a:r>
            <a:r>
              <a:rPr sz="1200" spc="-10" dirty="0">
                <a:latin typeface="Arial"/>
                <a:cs typeface="Arial"/>
              </a:rPr>
              <a:t>g</a:t>
            </a:r>
            <a:r>
              <a:rPr sz="1200" dirty="0">
                <a:latin typeface="Arial"/>
                <a:cs typeface="Arial"/>
              </a:rPr>
              <a:t>es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to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</a:t>
            </a:r>
            <a:r>
              <a:rPr sz="1200" spc="-10" dirty="0">
                <a:latin typeface="Arial"/>
                <a:cs typeface="Arial"/>
              </a:rPr>
              <a:t>h</a:t>
            </a:r>
            <a:r>
              <a:rPr sz="1200" dirty="0">
                <a:latin typeface="Arial"/>
                <a:cs typeface="Arial"/>
              </a:rPr>
              <a:t>e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spc="5" dirty="0">
                <a:latin typeface="Arial"/>
                <a:cs typeface="Arial"/>
              </a:rPr>
              <a:t>m</a:t>
            </a:r>
            <a:r>
              <a:rPr sz="1200" dirty="0">
                <a:latin typeface="Arial"/>
                <a:cs typeface="Arial"/>
              </a:rPr>
              <a:t>ap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</a:t>
            </a:r>
            <a:r>
              <a:rPr sz="1200" spc="5" dirty="0">
                <a:latin typeface="Arial"/>
                <a:cs typeface="Arial"/>
              </a:rPr>
              <a:t>a</a:t>
            </a:r>
            <a:r>
              <a:rPr sz="1200" dirty="0">
                <a:latin typeface="Arial"/>
                <a:cs typeface="Arial"/>
              </a:rPr>
              <a:t>n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spc="5" dirty="0">
                <a:latin typeface="Arial"/>
                <a:cs typeface="Arial"/>
              </a:rPr>
              <a:t>b</a:t>
            </a:r>
            <a:r>
              <a:rPr sz="1200" dirty="0">
                <a:latin typeface="Arial"/>
                <a:cs typeface="Arial"/>
              </a:rPr>
              <a:t>e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spc="5" dirty="0">
                <a:latin typeface="Arial"/>
                <a:cs typeface="Arial"/>
              </a:rPr>
              <a:t>p</a:t>
            </a:r>
            <a:r>
              <a:rPr sz="1200" dirty="0">
                <a:latin typeface="Arial"/>
                <a:cs typeface="Arial"/>
              </a:rPr>
              <a:t>r</a:t>
            </a:r>
            <a:r>
              <a:rPr sz="1200" spc="-10" dirty="0">
                <a:latin typeface="Arial"/>
                <a:cs typeface="Arial"/>
              </a:rPr>
              <a:t>i</a:t>
            </a:r>
            <a:r>
              <a:rPr sz="1200" dirty="0">
                <a:latin typeface="Arial"/>
                <a:cs typeface="Arial"/>
              </a:rPr>
              <a:t>n</a:t>
            </a:r>
            <a:r>
              <a:rPr sz="1200" spc="-10" dirty="0">
                <a:latin typeface="Arial"/>
                <a:cs typeface="Arial"/>
              </a:rPr>
              <a:t>t</a:t>
            </a:r>
            <a:r>
              <a:rPr sz="1200" dirty="0">
                <a:latin typeface="Arial"/>
                <a:cs typeface="Arial"/>
              </a:rPr>
              <a:t>ed to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-35" dirty="0">
                <a:latin typeface="Arial"/>
                <a:cs typeface="Arial"/>
              </a:rPr>
              <a:t>P</a:t>
            </a:r>
            <a:r>
              <a:rPr sz="1200" spc="-40" dirty="0">
                <a:latin typeface="Arial"/>
                <a:cs typeface="Arial"/>
              </a:rPr>
              <a:t>DF</a:t>
            </a:r>
            <a:r>
              <a:rPr sz="1200" dirty="0">
                <a:latin typeface="Arial"/>
                <a:cs typeface="Arial"/>
              </a:rPr>
              <a:t>. 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spc="5" dirty="0">
                <a:latin typeface="Arial"/>
                <a:cs typeface="Arial"/>
              </a:rPr>
              <a:t>T</a:t>
            </a:r>
            <a:r>
              <a:rPr sz="1200" dirty="0">
                <a:latin typeface="Arial"/>
                <a:cs typeface="Arial"/>
              </a:rPr>
              <a:t>he</a:t>
            </a:r>
            <a:r>
              <a:rPr sz="1200" spc="-15" dirty="0">
                <a:latin typeface="Arial"/>
                <a:cs typeface="Arial"/>
              </a:rPr>
              <a:t> v</a:t>
            </a:r>
            <a:r>
              <a:rPr sz="1200" dirty="0">
                <a:latin typeface="Arial"/>
                <a:cs typeface="Arial"/>
              </a:rPr>
              <a:t>is</a:t>
            </a:r>
            <a:r>
              <a:rPr sz="1200" spc="-5" dirty="0">
                <a:latin typeface="Arial"/>
                <a:cs typeface="Arial"/>
              </a:rPr>
              <a:t>i</a:t>
            </a:r>
            <a:r>
              <a:rPr sz="1200" dirty="0">
                <a:latin typeface="Arial"/>
                <a:cs typeface="Arial"/>
              </a:rPr>
              <a:t>ble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</a:t>
            </a:r>
            <a:r>
              <a:rPr sz="1200" spc="-20" dirty="0">
                <a:latin typeface="Arial"/>
                <a:cs typeface="Arial"/>
              </a:rPr>
              <a:t>r</a:t>
            </a:r>
            <a:r>
              <a:rPr sz="1200" dirty="0">
                <a:latin typeface="Arial"/>
                <a:cs typeface="Arial"/>
              </a:rPr>
              <a:t>ea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o</a:t>
            </a:r>
            <a:r>
              <a:rPr sz="1200" dirty="0">
                <a:latin typeface="Arial"/>
                <a:cs typeface="Arial"/>
              </a:rPr>
              <a:t>f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</a:t>
            </a:r>
            <a:r>
              <a:rPr sz="1200" spc="5" dirty="0">
                <a:latin typeface="Arial"/>
                <a:cs typeface="Arial"/>
              </a:rPr>
              <a:t>h</a:t>
            </a:r>
            <a:r>
              <a:rPr sz="1200" dirty="0">
                <a:latin typeface="Arial"/>
                <a:cs typeface="Arial"/>
              </a:rPr>
              <a:t>e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m</a:t>
            </a:r>
            <a:r>
              <a:rPr sz="1200" dirty="0">
                <a:latin typeface="Arial"/>
                <a:cs typeface="Arial"/>
              </a:rPr>
              <a:t>ap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i</a:t>
            </a:r>
            <a:r>
              <a:rPr sz="1200" dirty="0">
                <a:latin typeface="Arial"/>
                <a:cs typeface="Arial"/>
              </a:rPr>
              <a:t>s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</a:t>
            </a:r>
            <a:r>
              <a:rPr sz="1200" spc="-5" dirty="0">
                <a:latin typeface="Arial"/>
                <a:cs typeface="Arial"/>
              </a:rPr>
              <a:t>h</a:t>
            </a:r>
            <a:r>
              <a:rPr sz="1200" dirty="0">
                <a:latin typeface="Arial"/>
                <a:cs typeface="Arial"/>
              </a:rPr>
              <a:t>e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area</a:t>
            </a:r>
            <a:r>
              <a:rPr sz="1200" spc="-15" dirty="0">
                <a:latin typeface="Arial"/>
                <a:cs typeface="Arial"/>
              </a:rPr>
              <a:t> w</a:t>
            </a:r>
            <a:r>
              <a:rPr sz="1200" dirty="0">
                <a:latin typeface="Arial"/>
                <a:cs typeface="Arial"/>
              </a:rPr>
              <a:t>hich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spc="-15" dirty="0">
                <a:latin typeface="Arial"/>
                <a:cs typeface="Arial"/>
              </a:rPr>
              <a:t>w</a:t>
            </a:r>
            <a:r>
              <a:rPr sz="1200" dirty="0">
                <a:latin typeface="Arial"/>
                <a:cs typeface="Arial"/>
              </a:rPr>
              <a:t>i</a:t>
            </a:r>
            <a:r>
              <a:rPr sz="1200" spc="-5" dirty="0">
                <a:latin typeface="Arial"/>
                <a:cs typeface="Arial"/>
              </a:rPr>
              <a:t>l</a:t>
            </a:r>
            <a:r>
              <a:rPr sz="1200" dirty="0">
                <a:latin typeface="Arial"/>
                <a:cs typeface="Arial"/>
              </a:rPr>
              <a:t>l appear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i</a:t>
            </a:r>
            <a:r>
              <a:rPr sz="1200" dirty="0">
                <a:latin typeface="Arial"/>
                <a:cs typeface="Arial"/>
              </a:rPr>
              <a:t>n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</a:t>
            </a:r>
            <a:r>
              <a:rPr sz="1200" spc="-5" dirty="0">
                <a:latin typeface="Arial"/>
                <a:cs typeface="Arial"/>
              </a:rPr>
              <a:t>h</a:t>
            </a:r>
            <a:r>
              <a:rPr sz="1200" dirty="0">
                <a:latin typeface="Arial"/>
                <a:cs typeface="Arial"/>
              </a:rPr>
              <a:t>e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</a:t>
            </a:r>
            <a:r>
              <a:rPr sz="1200" spc="-5" dirty="0">
                <a:latin typeface="Arial"/>
                <a:cs typeface="Arial"/>
              </a:rPr>
              <a:t>r</a:t>
            </a:r>
            <a:r>
              <a:rPr sz="1200" dirty="0">
                <a:latin typeface="Arial"/>
                <a:cs typeface="Arial"/>
              </a:rPr>
              <a:t>e</a:t>
            </a:r>
            <a:r>
              <a:rPr sz="1200" spc="-10" dirty="0">
                <a:latin typeface="Arial"/>
                <a:cs typeface="Arial"/>
              </a:rPr>
              <a:t>a</a:t>
            </a:r>
            <a:r>
              <a:rPr sz="1200" dirty="0">
                <a:latin typeface="Arial"/>
                <a:cs typeface="Arial"/>
              </a:rPr>
              <a:t>t</a:t>
            </a:r>
            <a:r>
              <a:rPr sz="1200" spc="5" dirty="0">
                <a:latin typeface="Arial"/>
                <a:cs typeface="Arial"/>
              </a:rPr>
              <a:t>e</a:t>
            </a:r>
            <a:r>
              <a:rPr sz="1200" dirty="0">
                <a:latin typeface="Arial"/>
                <a:cs typeface="Arial"/>
              </a:rPr>
              <a:t>d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PDF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spc="5" dirty="0">
                <a:latin typeface="Arial"/>
                <a:cs typeface="Arial"/>
              </a:rPr>
              <a:t>m</a:t>
            </a:r>
            <a:r>
              <a:rPr sz="1200" spc="-10" dirty="0">
                <a:latin typeface="Arial"/>
                <a:cs typeface="Arial"/>
              </a:rPr>
              <a:t>a</a:t>
            </a:r>
            <a:r>
              <a:rPr sz="1200" dirty="0">
                <a:latin typeface="Arial"/>
                <a:cs typeface="Arial"/>
              </a:rPr>
              <a:t>p.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71576" y="6872048"/>
            <a:ext cx="6281420" cy="353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380"/>
              </a:lnSpc>
            </a:pPr>
            <a:r>
              <a:rPr sz="1200" spc="-10" dirty="0">
                <a:latin typeface="Arial"/>
                <a:cs typeface="Arial"/>
              </a:rPr>
              <a:t>Y</a:t>
            </a:r>
            <a:r>
              <a:rPr sz="1200" dirty="0">
                <a:latin typeface="Arial"/>
                <a:cs typeface="Arial"/>
              </a:rPr>
              <a:t>our </a:t>
            </a:r>
            <a:r>
              <a:rPr sz="1200" spc="5" dirty="0">
                <a:latin typeface="Arial"/>
                <a:cs typeface="Arial"/>
              </a:rPr>
              <a:t>m</a:t>
            </a:r>
            <a:r>
              <a:rPr sz="1200" dirty="0">
                <a:latin typeface="Arial"/>
                <a:cs typeface="Arial"/>
              </a:rPr>
              <a:t>ap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spc="-15" dirty="0">
                <a:latin typeface="Arial"/>
                <a:cs typeface="Arial"/>
              </a:rPr>
              <a:t>w</a:t>
            </a:r>
            <a:r>
              <a:rPr sz="1200" dirty="0">
                <a:latin typeface="Arial"/>
                <a:cs typeface="Arial"/>
              </a:rPr>
              <a:t>i</a:t>
            </a:r>
            <a:r>
              <a:rPr sz="1200" spc="-5" dirty="0">
                <a:latin typeface="Arial"/>
                <a:cs typeface="Arial"/>
              </a:rPr>
              <a:t>l</a:t>
            </a:r>
            <a:r>
              <a:rPr sz="1200" dirty="0">
                <a:latin typeface="Arial"/>
                <a:cs typeface="Arial"/>
              </a:rPr>
              <a:t>l </a:t>
            </a:r>
            <a:r>
              <a:rPr sz="1200" spc="-5" dirty="0">
                <a:latin typeface="Arial"/>
                <a:cs typeface="Arial"/>
              </a:rPr>
              <a:t>r</a:t>
            </a:r>
            <a:r>
              <a:rPr sz="1200" dirty="0">
                <a:latin typeface="Arial"/>
                <a:cs typeface="Arial"/>
              </a:rPr>
              <a:t>un in t</a:t>
            </a:r>
            <a:r>
              <a:rPr sz="1200" spc="-10" dirty="0">
                <a:latin typeface="Arial"/>
                <a:cs typeface="Arial"/>
              </a:rPr>
              <a:t>h</a:t>
            </a:r>
            <a:r>
              <a:rPr sz="1200" dirty="0">
                <a:latin typeface="Arial"/>
                <a:cs typeface="Arial"/>
              </a:rPr>
              <a:t>e </a:t>
            </a:r>
            <a:r>
              <a:rPr sz="1200" spc="5" dirty="0">
                <a:latin typeface="Arial"/>
                <a:cs typeface="Arial"/>
              </a:rPr>
              <a:t>b</a:t>
            </a:r>
            <a:r>
              <a:rPr sz="1200" dirty="0">
                <a:latin typeface="Arial"/>
                <a:cs typeface="Arial"/>
              </a:rPr>
              <a:t>ack</a:t>
            </a:r>
            <a:r>
              <a:rPr sz="1200" spc="-10" dirty="0">
                <a:latin typeface="Arial"/>
                <a:cs typeface="Arial"/>
              </a:rPr>
              <a:t>g</a:t>
            </a:r>
            <a:r>
              <a:rPr sz="1200" dirty="0">
                <a:latin typeface="Arial"/>
                <a:cs typeface="Arial"/>
              </a:rPr>
              <a:t>ro</a:t>
            </a:r>
            <a:r>
              <a:rPr sz="1200" spc="-10" dirty="0">
                <a:latin typeface="Arial"/>
                <a:cs typeface="Arial"/>
              </a:rPr>
              <a:t>u</a:t>
            </a:r>
            <a:r>
              <a:rPr sz="1200" dirty="0">
                <a:latin typeface="Arial"/>
                <a:cs typeface="Arial"/>
              </a:rPr>
              <a:t>nd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and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spc="5" dirty="0">
                <a:latin typeface="Arial"/>
                <a:cs typeface="Arial"/>
              </a:rPr>
              <a:t>n</a:t>
            </a:r>
            <a:r>
              <a:rPr sz="1200" dirty="0">
                <a:latin typeface="Arial"/>
                <a:cs typeface="Arial"/>
              </a:rPr>
              <a:t>ot</a:t>
            </a:r>
            <a:r>
              <a:rPr sz="1200" spc="-15" dirty="0">
                <a:latin typeface="Arial"/>
                <a:cs typeface="Arial"/>
              </a:rPr>
              <a:t>i</a:t>
            </a:r>
            <a:r>
              <a:rPr sz="1200" dirty="0">
                <a:latin typeface="Arial"/>
                <a:cs typeface="Arial"/>
              </a:rPr>
              <a:t>fy </a:t>
            </a:r>
            <a:r>
              <a:rPr sz="1200" spc="-15" dirty="0">
                <a:latin typeface="Arial"/>
                <a:cs typeface="Arial"/>
              </a:rPr>
              <a:t>y</a:t>
            </a:r>
            <a:r>
              <a:rPr sz="1200" dirty="0">
                <a:latin typeface="Arial"/>
                <a:cs typeface="Arial"/>
              </a:rPr>
              <a:t>ou in t</a:t>
            </a:r>
            <a:r>
              <a:rPr sz="1200" spc="-10" dirty="0">
                <a:latin typeface="Arial"/>
                <a:cs typeface="Arial"/>
              </a:rPr>
              <a:t>h</a:t>
            </a:r>
            <a:r>
              <a:rPr sz="1200" dirty="0">
                <a:latin typeface="Arial"/>
                <a:cs typeface="Arial"/>
              </a:rPr>
              <a:t>e i</a:t>
            </a:r>
            <a:r>
              <a:rPr sz="1200" spc="-10" dirty="0">
                <a:latin typeface="Arial"/>
                <a:cs typeface="Arial"/>
              </a:rPr>
              <a:t>n</a:t>
            </a:r>
            <a:r>
              <a:rPr sz="1200" dirty="0">
                <a:latin typeface="Arial"/>
                <a:cs typeface="Arial"/>
              </a:rPr>
              <a:t>f</a:t>
            </a:r>
            <a:r>
              <a:rPr sz="1200" spc="5" dirty="0">
                <a:latin typeface="Arial"/>
                <a:cs typeface="Arial"/>
              </a:rPr>
              <a:t>o</a:t>
            </a:r>
            <a:r>
              <a:rPr sz="1200" dirty="0">
                <a:latin typeface="Arial"/>
                <a:cs typeface="Arial"/>
              </a:rPr>
              <a:t>rmat</a:t>
            </a:r>
            <a:r>
              <a:rPr sz="1200" spc="-15" dirty="0">
                <a:latin typeface="Arial"/>
                <a:cs typeface="Arial"/>
              </a:rPr>
              <a:t>i</a:t>
            </a:r>
            <a:r>
              <a:rPr sz="1200" spc="-10" dirty="0">
                <a:latin typeface="Arial"/>
                <a:cs typeface="Arial"/>
              </a:rPr>
              <a:t>o</a:t>
            </a:r>
            <a:r>
              <a:rPr sz="1200" dirty="0">
                <a:latin typeface="Arial"/>
                <a:cs typeface="Arial"/>
              </a:rPr>
              <a:t>n </a:t>
            </a:r>
            <a:r>
              <a:rPr sz="1200" spc="5" dirty="0">
                <a:latin typeface="Arial"/>
                <a:cs typeface="Arial"/>
              </a:rPr>
              <a:t>p</a:t>
            </a:r>
            <a:r>
              <a:rPr sz="1200" spc="-10" dirty="0">
                <a:latin typeface="Arial"/>
                <a:cs typeface="Arial"/>
              </a:rPr>
              <a:t>a</a:t>
            </a:r>
            <a:r>
              <a:rPr sz="1200" dirty="0">
                <a:latin typeface="Arial"/>
                <a:cs typeface="Arial"/>
              </a:rPr>
              <a:t>nel </a:t>
            </a:r>
            <a:r>
              <a:rPr sz="1200" spc="-10" dirty="0">
                <a:latin typeface="Arial"/>
                <a:cs typeface="Arial"/>
              </a:rPr>
              <a:t>t</a:t>
            </a:r>
            <a:r>
              <a:rPr sz="1200" dirty="0">
                <a:latin typeface="Arial"/>
                <a:cs typeface="Arial"/>
              </a:rPr>
              <a:t>hat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it is re</a:t>
            </a:r>
            <a:r>
              <a:rPr sz="1200" spc="-10" dirty="0">
                <a:latin typeface="Arial"/>
                <a:cs typeface="Arial"/>
              </a:rPr>
              <a:t>a</a:t>
            </a:r>
            <a:r>
              <a:rPr sz="1200" dirty="0">
                <a:latin typeface="Arial"/>
                <a:cs typeface="Arial"/>
              </a:rPr>
              <a:t>dy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for </a:t>
            </a:r>
            <a:r>
              <a:rPr sz="1200" spc="-15" dirty="0">
                <a:latin typeface="Arial"/>
                <a:cs typeface="Arial"/>
              </a:rPr>
              <a:t>v</a:t>
            </a:r>
            <a:r>
              <a:rPr sz="1200" dirty="0">
                <a:latin typeface="Arial"/>
                <a:cs typeface="Arial"/>
              </a:rPr>
              <a:t>i</a:t>
            </a:r>
            <a:r>
              <a:rPr sz="1200" spc="10" dirty="0">
                <a:latin typeface="Arial"/>
                <a:cs typeface="Arial"/>
              </a:rPr>
              <a:t>e</a:t>
            </a:r>
            <a:r>
              <a:rPr sz="1200" spc="-15" dirty="0">
                <a:latin typeface="Arial"/>
                <a:cs typeface="Arial"/>
              </a:rPr>
              <a:t>w</a:t>
            </a:r>
            <a:r>
              <a:rPr sz="1200" dirty="0">
                <a:latin typeface="Arial"/>
                <a:cs typeface="Arial"/>
              </a:rPr>
              <a:t>i</a:t>
            </a:r>
            <a:r>
              <a:rPr sz="1200" spc="10" dirty="0">
                <a:latin typeface="Arial"/>
                <a:cs typeface="Arial"/>
              </a:rPr>
              <a:t>n</a:t>
            </a:r>
            <a:r>
              <a:rPr sz="1200" spc="-10" dirty="0">
                <a:latin typeface="Arial"/>
                <a:cs typeface="Arial"/>
              </a:rPr>
              <a:t>g</a:t>
            </a:r>
            <a:r>
              <a:rPr sz="1200" dirty="0">
                <a:latin typeface="Arial"/>
                <a:cs typeface="Arial"/>
              </a:rPr>
              <a:t>, t</a:t>
            </a:r>
            <a:r>
              <a:rPr sz="1200" spc="5" dirty="0">
                <a:latin typeface="Arial"/>
                <a:cs typeface="Arial"/>
              </a:rPr>
              <a:t>h</a:t>
            </a:r>
            <a:r>
              <a:rPr sz="1200" dirty="0">
                <a:latin typeface="Arial"/>
                <a:cs typeface="Arial"/>
              </a:rPr>
              <a:t>en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</a:t>
            </a:r>
            <a:r>
              <a:rPr sz="1200" spc="-10" dirty="0">
                <a:latin typeface="Arial"/>
                <a:cs typeface="Arial"/>
              </a:rPr>
              <a:t>p</a:t>
            </a:r>
            <a:r>
              <a:rPr sz="1200" dirty="0">
                <a:latin typeface="Arial"/>
                <a:cs typeface="Arial"/>
              </a:rPr>
              <a:t>en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f</a:t>
            </a:r>
            <a:r>
              <a:rPr sz="1200" dirty="0">
                <a:latin typeface="Arial"/>
                <a:cs typeface="Arial"/>
              </a:rPr>
              <a:t>i</a:t>
            </a:r>
            <a:r>
              <a:rPr sz="1200" spc="-5" dirty="0">
                <a:latin typeface="Arial"/>
                <a:cs typeface="Arial"/>
              </a:rPr>
              <a:t>l</a:t>
            </a:r>
            <a:r>
              <a:rPr sz="1200" dirty="0">
                <a:latin typeface="Arial"/>
                <a:cs typeface="Arial"/>
              </a:rPr>
              <a:t>e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</a:t>
            </a:r>
            <a:r>
              <a:rPr sz="1200" spc="5" dirty="0">
                <a:latin typeface="Arial"/>
                <a:cs typeface="Arial"/>
              </a:rPr>
              <a:t>o</a:t>
            </a:r>
            <a:r>
              <a:rPr sz="1200" dirty="0">
                <a:latin typeface="Arial"/>
                <a:cs typeface="Arial"/>
              </a:rPr>
              <a:t>r </a:t>
            </a:r>
            <a:r>
              <a:rPr sz="1200" spc="-15" dirty="0">
                <a:latin typeface="Arial"/>
                <a:cs typeface="Arial"/>
              </a:rPr>
              <a:t>v</a:t>
            </a:r>
            <a:r>
              <a:rPr sz="1200" dirty="0">
                <a:latin typeface="Arial"/>
                <a:cs typeface="Arial"/>
              </a:rPr>
              <a:t>i</a:t>
            </a:r>
            <a:r>
              <a:rPr sz="1200" spc="10" dirty="0">
                <a:latin typeface="Arial"/>
                <a:cs typeface="Arial"/>
              </a:rPr>
              <a:t>e</a:t>
            </a:r>
            <a:r>
              <a:rPr sz="1200" spc="-15" dirty="0">
                <a:latin typeface="Arial"/>
                <a:cs typeface="Arial"/>
              </a:rPr>
              <a:t>w</a:t>
            </a:r>
            <a:r>
              <a:rPr sz="1200" dirty="0">
                <a:latin typeface="Arial"/>
                <a:cs typeface="Arial"/>
              </a:rPr>
              <a:t>ing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5" dirty="0">
                <a:latin typeface="Arial"/>
                <a:cs typeface="Arial"/>
              </a:rPr>
              <a:t>a</a:t>
            </a:r>
            <a:r>
              <a:rPr sz="1200" dirty="0">
                <a:latin typeface="Arial"/>
                <a:cs typeface="Arial"/>
              </a:rPr>
              <a:t>nd</a:t>
            </a:r>
            <a:r>
              <a:rPr sz="1200" spc="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select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pr</a:t>
            </a:r>
            <a:r>
              <a:rPr sz="1200" spc="-10" dirty="0">
                <a:latin typeface="Arial"/>
                <a:cs typeface="Arial"/>
              </a:rPr>
              <a:t>i</a:t>
            </a:r>
            <a:r>
              <a:rPr sz="1200" dirty="0">
                <a:latin typeface="Arial"/>
                <a:cs typeface="Arial"/>
              </a:rPr>
              <a:t>nt o</a:t>
            </a:r>
            <a:r>
              <a:rPr sz="1200" spc="-10" dirty="0">
                <a:latin typeface="Arial"/>
                <a:cs typeface="Arial"/>
              </a:rPr>
              <a:t>p</a:t>
            </a:r>
            <a:r>
              <a:rPr sz="1200" dirty="0">
                <a:latin typeface="Arial"/>
                <a:cs typeface="Arial"/>
              </a:rPr>
              <a:t>tion </a:t>
            </a:r>
            <a:r>
              <a:rPr sz="1200" spc="-15" dirty="0">
                <a:latin typeface="Arial"/>
                <a:cs typeface="Arial"/>
              </a:rPr>
              <a:t>(</a:t>
            </a:r>
            <a:r>
              <a:rPr sz="1200" spc="10" dirty="0">
                <a:latin typeface="Arial"/>
                <a:cs typeface="Arial"/>
              </a:rPr>
              <a:t>f</a:t>
            </a:r>
            <a:r>
              <a:rPr sz="1200" dirty="0">
                <a:latin typeface="Arial"/>
                <a:cs typeface="Arial"/>
              </a:rPr>
              <a:t>i</a:t>
            </a:r>
            <a:r>
              <a:rPr sz="1200" spc="-5" dirty="0">
                <a:latin typeface="Arial"/>
                <a:cs typeface="Arial"/>
              </a:rPr>
              <a:t>l</a:t>
            </a:r>
            <a:r>
              <a:rPr sz="1200" dirty="0">
                <a:latin typeface="Arial"/>
                <a:cs typeface="Arial"/>
              </a:rPr>
              <a:t>e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on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</a:t>
            </a:r>
            <a:r>
              <a:rPr sz="1200" spc="5" dirty="0">
                <a:latin typeface="Arial"/>
                <a:cs typeface="Arial"/>
              </a:rPr>
              <a:t>h</a:t>
            </a:r>
            <a:r>
              <a:rPr sz="1200" dirty="0">
                <a:latin typeface="Arial"/>
                <a:cs typeface="Arial"/>
              </a:rPr>
              <a:t>e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</a:t>
            </a:r>
            <a:r>
              <a:rPr sz="1200" spc="5" dirty="0">
                <a:latin typeface="Arial"/>
                <a:cs typeface="Arial"/>
              </a:rPr>
              <a:t>o</a:t>
            </a:r>
            <a:r>
              <a:rPr sz="1200" dirty="0">
                <a:latin typeface="Arial"/>
                <a:cs typeface="Arial"/>
              </a:rPr>
              <a:t>ol</a:t>
            </a:r>
            <a:r>
              <a:rPr sz="1200" spc="-10" dirty="0">
                <a:latin typeface="Arial"/>
                <a:cs typeface="Arial"/>
              </a:rPr>
              <a:t>b</a:t>
            </a:r>
            <a:r>
              <a:rPr sz="1200" dirty="0">
                <a:latin typeface="Arial"/>
                <a:cs typeface="Arial"/>
              </a:rPr>
              <a:t>ar</a:t>
            </a:r>
            <a:r>
              <a:rPr sz="1200" spc="15" dirty="0">
                <a:latin typeface="Arial"/>
                <a:cs typeface="Arial"/>
              </a:rPr>
              <a:t>)</a:t>
            </a:r>
            <a:r>
              <a:rPr sz="1200" dirty="0"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88034" y="932814"/>
            <a:ext cx="421551" cy="4368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83894" y="2427732"/>
            <a:ext cx="5943600" cy="42696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83894" y="7218374"/>
            <a:ext cx="4646422" cy="16375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Pa</a:t>
            </a:r>
            <a:r>
              <a:rPr spc="-5" dirty="0"/>
              <a:t>g</a:t>
            </a:r>
            <a:r>
              <a:rPr dirty="0"/>
              <a:t>e</a:t>
            </a:r>
            <a:r>
              <a:rPr spc="-5" dirty="0"/>
              <a:t> </a:t>
            </a:r>
            <a:fld id="{81D60167-4931-47E6-BA6A-407CBD079E47}" type="slidenum">
              <a:rPr b="1" dirty="0">
                <a:latin typeface="Calibri"/>
                <a:cs typeface="Calibri"/>
              </a:rPr>
              <a:t>29</a:t>
            </a:fld>
            <a:r>
              <a:rPr b="1" spc="-5" dirty="0">
                <a:latin typeface="Calibri"/>
                <a:cs typeface="Calibri"/>
              </a:rPr>
              <a:t> </a:t>
            </a:r>
            <a:r>
              <a:rPr spc="5" dirty="0"/>
              <a:t>o</a:t>
            </a:r>
            <a:r>
              <a:rPr dirty="0"/>
              <a:t>f</a:t>
            </a:r>
            <a:r>
              <a:rPr spc="-10" dirty="0"/>
              <a:t> </a:t>
            </a:r>
            <a:r>
              <a:rPr b="1" spc="-10" dirty="0">
                <a:latin typeface="Calibri"/>
                <a:cs typeface="Calibri"/>
              </a:rPr>
              <a:t>57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1576" y="925161"/>
            <a:ext cx="3106420" cy="3302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3845">
              <a:lnSpc>
                <a:spcPct val="100000"/>
              </a:lnSpc>
            </a:pPr>
            <a:r>
              <a:rPr sz="1600" b="1" spc="-5" dirty="0">
                <a:latin typeface="Arial"/>
                <a:cs typeface="Arial"/>
              </a:rPr>
              <a:t>INT</a:t>
            </a:r>
            <a:r>
              <a:rPr sz="1600" b="1" dirty="0">
                <a:latin typeface="Arial"/>
                <a:cs typeface="Arial"/>
              </a:rPr>
              <a:t>R</a:t>
            </a:r>
            <a:r>
              <a:rPr sz="1600" b="1" spc="-15" dirty="0">
                <a:latin typeface="Arial"/>
                <a:cs typeface="Arial"/>
              </a:rPr>
              <a:t>O</a:t>
            </a:r>
            <a:r>
              <a:rPr sz="1600" b="1" spc="-5" dirty="0">
                <a:latin typeface="Arial"/>
                <a:cs typeface="Arial"/>
              </a:rPr>
              <a:t>D</a:t>
            </a:r>
            <a:r>
              <a:rPr sz="1600" b="1" dirty="0">
                <a:latin typeface="Arial"/>
                <a:cs typeface="Arial"/>
              </a:rPr>
              <a:t>U</a:t>
            </a:r>
            <a:r>
              <a:rPr sz="1600" b="1" spc="-5" dirty="0">
                <a:latin typeface="Arial"/>
                <a:cs typeface="Arial"/>
              </a:rPr>
              <a:t>CT</a:t>
            </a:r>
            <a:r>
              <a:rPr sz="1600" b="1" dirty="0">
                <a:latin typeface="Arial"/>
                <a:cs typeface="Arial"/>
              </a:rPr>
              <a:t>I</a:t>
            </a:r>
            <a:r>
              <a:rPr sz="1600" b="1" spc="-15" dirty="0">
                <a:latin typeface="Arial"/>
                <a:cs typeface="Arial"/>
              </a:rPr>
              <a:t>O</a:t>
            </a:r>
            <a:r>
              <a:rPr sz="1600" b="1" spc="-5" dirty="0">
                <a:latin typeface="Arial"/>
                <a:cs typeface="Arial"/>
              </a:rPr>
              <a:t>N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20"/>
              </a:spcBef>
            </a:pPr>
            <a:r>
              <a:rPr sz="1200" dirty="0">
                <a:latin typeface="Arial"/>
                <a:cs typeface="Arial"/>
              </a:rPr>
              <a:t>In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this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5" dirty="0">
                <a:latin typeface="Arial"/>
                <a:cs typeface="Arial"/>
              </a:rPr>
              <a:t>m</a:t>
            </a:r>
            <a:r>
              <a:rPr sz="1200" spc="-10" dirty="0">
                <a:latin typeface="Arial"/>
                <a:cs typeface="Arial"/>
              </a:rPr>
              <a:t>o</a:t>
            </a:r>
            <a:r>
              <a:rPr sz="1200" dirty="0">
                <a:latin typeface="Arial"/>
                <a:cs typeface="Arial"/>
              </a:rPr>
              <a:t>dule</a:t>
            </a:r>
            <a:r>
              <a:rPr sz="1200" spc="-10" dirty="0">
                <a:latin typeface="Arial"/>
                <a:cs typeface="Arial"/>
              </a:rPr>
              <a:t> y</a:t>
            </a:r>
            <a:r>
              <a:rPr sz="1200" dirty="0">
                <a:latin typeface="Arial"/>
                <a:cs typeface="Arial"/>
              </a:rPr>
              <a:t>ou </a:t>
            </a:r>
            <a:r>
              <a:rPr sz="1200" spc="-15" dirty="0">
                <a:latin typeface="Arial"/>
                <a:cs typeface="Arial"/>
              </a:rPr>
              <a:t>w</a:t>
            </a:r>
            <a:r>
              <a:rPr sz="1200" dirty="0">
                <a:latin typeface="Arial"/>
                <a:cs typeface="Arial"/>
              </a:rPr>
              <a:t>i</a:t>
            </a:r>
            <a:r>
              <a:rPr sz="1200" spc="-5" dirty="0">
                <a:latin typeface="Arial"/>
                <a:cs typeface="Arial"/>
              </a:rPr>
              <a:t>l</a:t>
            </a:r>
            <a:r>
              <a:rPr sz="1200" dirty="0">
                <a:latin typeface="Arial"/>
                <a:cs typeface="Arial"/>
              </a:rPr>
              <a:t>l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le</a:t>
            </a:r>
            <a:r>
              <a:rPr sz="1200" spc="5" dirty="0">
                <a:latin typeface="Arial"/>
                <a:cs typeface="Arial"/>
              </a:rPr>
              <a:t>a</a:t>
            </a:r>
            <a:r>
              <a:rPr sz="1200" dirty="0">
                <a:latin typeface="Arial"/>
                <a:cs typeface="Arial"/>
              </a:rPr>
              <a:t>rn </a:t>
            </a:r>
            <a:r>
              <a:rPr sz="1200" spc="-5" dirty="0">
                <a:latin typeface="Arial"/>
                <a:cs typeface="Arial"/>
              </a:rPr>
              <a:t>a</a:t>
            </a:r>
            <a:r>
              <a:rPr sz="1200" dirty="0">
                <a:latin typeface="Arial"/>
                <a:cs typeface="Arial"/>
              </a:rPr>
              <a:t>bo</a:t>
            </a:r>
            <a:r>
              <a:rPr sz="1200" spc="-10" dirty="0">
                <a:latin typeface="Arial"/>
                <a:cs typeface="Arial"/>
              </a:rPr>
              <a:t>u</a:t>
            </a:r>
            <a:r>
              <a:rPr sz="1200" dirty="0">
                <a:latin typeface="Arial"/>
                <a:cs typeface="Arial"/>
              </a:rPr>
              <a:t>t G</a:t>
            </a:r>
            <a:r>
              <a:rPr sz="1200" spc="-5" dirty="0">
                <a:latin typeface="Arial"/>
                <a:cs typeface="Arial"/>
              </a:rPr>
              <a:t>e</a:t>
            </a:r>
            <a:r>
              <a:rPr sz="1200" dirty="0">
                <a:latin typeface="Arial"/>
                <a:cs typeface="Arial"/>
              </a:rPr>
              <a:t>o</a:t>
            </a:r>
            <a:r>
              <a:rPr sz="1200" spc="-15" dirty="0">
                <a:latin typeface="Arial"/>
                <a:cs typeface="Arial"/>
              </a:rPr>
              <a:t>v</a:t>
            </a:r>
            <a:r>
              <a:rPr sz="1200" dirty="0">
                <a:latin typeface="Arial"/>
                <a:cs typeface="Arial"/>
              </a:rPr>
              <a:t>iew’s:</a:t>
            </a:r>
            <a:endParaRPr sz="1200">
              <a:latin typeface="Arial"/>
              <a:cs typeface="Arial"/>
            </a:endParaRPr>
          </a:p>
          <a:p>
            <a:pPr marL="469900" indent="-228600">
              <a:lnSpc>
                <a:spcPct val="100000"/>
              </a:lnSpc>
              <a:spcBef>
                <a:spcPts val="25"/>
              </a:spcBef>
              <a:buFont typeface="Symbol"/>
              <a:buChar char=""/>
              <a:tabLst>
                <a:tab pos="470534" algn="l"/>
              </a:tabLst>
            </a:pPr>
            <a:r>
              <a:rPr sz="1200" dirty="0">
                <a:latin typeface="Arial"/>
                <a:cs typeface="Arial"/>
              </a:rPr>
              <a:t>Sc</a:t>
            </a:r>
            <a:r>
              <a:rPr sz="1200" spc="-5" dirty="0">
                <a:latin typeface="Arial"/>
                <a:cs typeface="Arial"/>
              </a:rPr>
              <a:t>r</a:t>
            </a:r>
            <a:r>
              <a:rPr sz="1200" dirty="0">
                <a:latin typeface="Arial"/>
                <a:cs typeface="Arial"/>
              </a:rPr>
              <a:t>een </a:t>
            </a:r>
            <a:r>
              <a:rPr sz="1200" spc="-15" dirty="0">
                <a:latin typeface="Arial"/>
                <a:cs typeface="Arial"/>
              </a:rPr>
              <a:t>l</a:t>
            </a:r>
            <a:r>
              <a:rPr sz="1200" dirty="0">
                <a:latin typeface="Arial"/>
                <a:cs typeface="Arial"/>
              </a:rPr>
              <a:t>a</a:t>
            </a:r>
            <a:r>
              <a:rPr sz="1200" spc="-15" dirty="0">
                <a:latin typeface="Arial"/>
                <a:cs typeface="Arial"/>
              </a:rPr>
              <a:t>y</a:t>
            </a:r>
            <a:r>
              <a:rPr sz="1200" dirty="0">
                <a:latin typeface="Arial"/>
                <a:cs typeface="Arial"/>
              </a:rPr>
              <a:t>out</a:t>
            </a:r>
            <a:endParaRPr sz="1200">
              <a:latin typeface="Arial"/>
              <a:cs typeface="Arial"/>
            </a:endParaRPr>
          </a:p>
          <a:p>
            <a:pPr marL="469900" indent="-228600">
              <a:lnSpc>
                <a:spcPct val="100000"/>
              </a:lnSpc>
              <a:spcBef>
                <a:spcPts val="25"/>
              </a:spcBef>
              <a:buFont typeface="Symbol"/>
              <a:buChar char=""/>
              <a:tabLst>
                <a:tab pos="470534" algn="l"/>
              </a:tabLst>
            </a:pPr>
            <a:r>
              <a:rPr sz="1200" dirty="0">
                <a:latin typeface="Arial"/>
                <a:cs typeface="Arial"/>
              </a:rPr>
              <a:t>I</a:t>
            </a:r>
            <a:r>
              <a:rPr sz="1200" spc="-5" dirty="0">
                <a:latin typeface="Arial"/>
                <a:cs typeface="Arial"/>
              </a:rPr>
              <a:t>n</a:t>
            </a:r>
            <a:r>
              <a:rPr sz="1200" spc="10" dirty="0">
                <a:latin typeface="Arial"/>
                <a:cs typeface="Arial"/>
              </a:rPr>
              <a:t>f</a:t>
            </a:r>
            <a:r>
              <a:rPr sz="1200" dirty="0">
                <a:latin typeface="Arial"/>
                <a:cs typeface="Arial"/>
              </a:rPr>
              <a:t>o</a:t>
            </a:r>
            <a:r>
              <a:rPr sz="1200" spc="-20" dirty="0">
                <a:latin typeface="Arial"/>
                <a:cs typeface="Arial"/>
              </a:rPr>
              <a:t>r</a:t>
            </a:r>
            <a:r>
              <a:rPr sz="1200" spc="5" dirty="0">
                <a:latin typeface="Arial"/>
                <a:cs typeface="Arial"/>
              </a:rPr>
              <a:t>m</a:t>
            </a:r>
            <a:r>
              <a:rPr sz="1200" dirty="0">
                <a:latin typeface="Arial"/>
                <a:cs typeface="Arial"/>
              </a:rPr>
              <a:t>ati</a:t>
            </a:r>
            <a:r>
              <a:rPr sz="1200" spc="-10" dirty="0">
                <a:latin typeface="Arial"/>
                <a:cs typeface="Arial"/>
              </a:rPr>
              <a:t>o</a:t>
            </a:r>
            <a:r>
              <a:rPr sz="1200" dirty="0">
                <a:latin typeface="Arial"/>
                <a:cs typeface="Arial"/>
              </a:rPr>
              <a:t>n </a:t>
            </a:r>
            <a:r>
              <a:rPr sz="1200" spc="-5" dirty="0">
                <a:latin typeface="Arial"/>
                <a:cs typeface="Arial"/>
              </a:rPr>
              <a:t>p</a:t>
            </a:r>
            <a:r>
              <a:rPr sz="1200" dirty="0">
                <a:latin typeface="Arial"/>
                <a:cs typeface="Arial"/>
              </a:rPr>
              <a:t>anel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</a:t>
            </a:r>
            <a:r>
              <a:rPr sz="1200" spc="-10" dirty="0">
                <a:latin typeface="Arial"/>
                <a:cs typeface="Arial"/>
              </a:rPr>
              <a:t>n</a:t>
            </a:r>
            <a:r>
              <a:rPr sz="1200" dirty="0">
                <a:latin typeface="Arial"/>
                <a:cs typeface="Arial"/>
              </a:rPr>
              <a:t>d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spc="5" dirty="0">
                <a:latin typeface="Arial"/>
                <a:cs typeface="Arial"/>
              </a:rPr>
              <a:t>m</a:t>
            </a:r>
            <a:r>
              <a:rPr sz="1200" dirty="0">
                <a:latin typeface="Arial"/>
                <a:cs typeface="Arial"/>
              </a:rPr>
              <a:t>ap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la</a:t>
            </a:r>
            <a:r>
              <a:rPr sz="1200" spc="-15" dirty="0">
                <a:latin typeface="Arial"/>
                <a:cs typeface="Arial"/>
              </a:rPr>
              <a:t>y</a:t>
            </a:r>
            <a:r>
              <a:rPr sz="1200" dirty="0">
                <a:latin typeface="Arial"/>
                <a:cs typeface="Arial"/>
              </a:rPr>
              <a:t>ers</a:t>
            </a:r>
            <a:endParaRPr sz="1200">
              <a:latin typeface="Arial"/>
              <a:cs typeface="Arial"/>
            </a:endParaRPr>
          </a:p>
          <a:p>
            <a:pPr marL="469900" indent="-228600">
              <a:lnSpc>
                <a:spcPts val="1405"/>
              </a:lnSpc>
              <a:spcBef>
                <a:spcPts val="25"/>
              </a:spcBef>
              <a:buFont typeface="Symbol"/>
              <a:buChar char=""/>
              <a:tabLst>
                <a:tab pos="470534" algn="l"/>
              </a:tabLst>
            </a:pPr>
            <a:r>
              <a:rPr sz="1200" spc="5" dirty="0">
                <a:latin typeface="Arial"/>
                <a:cs typeface="Arial"/>
              </a:rPr>
              <a:t>T</a:t>
            </a:r>
            <a:r>
              <a:rPr sz="1200" spc="-10" dirty="0">
                <a:latin typeface="Arial"/>
                <a:cs typeface="Arial"/>
              </a:rPr>
              <a:t>o</a:t>
            </a:r>
            <a:r>
              <a:rPr sz="1200" dirty="0">
                <a:latin typeface="Arial"/>
                <a:cs typeface="Arial"/>
              </a:rPr>
              <a:t>olb</a:t>
            </a:r>
            <a:r>
              <a:rPr sz="1200" spc="5" dirty="0">
                <a:latin typeface="Arial"/>
                <a:cs typeface="Arial"/>
              </a:rPr>
              <a:t>a</a:t>
            </a:r>
            <a:r>
              <a:rPr sz="1200" dirty="0">
                <a:latin typeface="Arial"/>
                <a:cs typeface="Arial"/>
              </a:rPr>
              <a:t>r</a:t>
            </a:r>
            <a:endParaRPr sz="1200">
              <a:latin typeface="Arial"/>
              <a:cs typeface="Arial"/>
            </a:endParaRPr>
          </a:p>
          <a:p>
            <a:pPr marL="913130" lvl="1" indent="-228600">
              <a:lnSpc>
                <a:spcPts val="1375"/>
              </a:lnSpc>
              <a:buFont typeface="Wingdings"/>
              <a:buChar char=""/>
              <a:tabLst>
                <a:tab pos="913765" algn="l"/>
              </a:tabLst>
            </a:pPr>
            <a:r>
              <a:rPr sz="1200" dirty="0">
                <a:latin typeface="Arial"/>
                <a:cs typeface="Arial"/>
              </a:rPr>
              <a:t>Ho</a:t>
            </a:r>
            <a:r>
              <a:rPr sz="1200" spc="5" dirty="0">
                <a:latin typeface="Arial"/>
                <a:cs typeface="Arial"/>
              </a:rPr>
              <a:t>m</a:t>
            </a:r>
            <a:r>
              <a:rPr sz="1200" dirty="0">
                <a:latin typeface="Arial"/>
                <a:cs typeface="Arial"/>
              </a:rPr>
              <a:t>e</a:t>
            </a:r>
            <a:endParaRPr sz="1200">
              <a:latin typeface="Arial"/>
              <a:cs typeface="Arial"/>
            </a:endParaRPr>
          </a:p>
          <a:p>
            <a:pPr marL="913130" lvl="1" indent="-228600">
              <a:lnSpc>
                <a:spcPts val="1380"/>
              </a:lnSpc>
              <a:buFont typeface="Wingdings"/>
              <a:buChar char=""/>
              <a:tabLst>
                <a:tab pos="913765" algn="l"/>
              </a:tabLst>
            </a:pPr>
            <a:r>
              <a:rPr sz="1200" dirty="0">
                <a:latin typeface="Arial"/>
                <a:cs typeface="Arial"/>
              </a:rPr>
              <a:t>Q</a:t>
            </a:r>
            <a:r>
              <a:rPr sz="1200" spc="5" dirty="0">
                <a:latin typeface="Arial"/>
                <a:cs typeface="Arial"/>
              </a:rPr>
              <a:t>u</a:t>
            </a:r>
            <a:r>
              <a:rPr sz="1200" dirty="0">
                <a:latin typeface="Arial"/>
                <a:cs typeface="Arial"/>
              </a:rPr>
              <a:t>er</a:t>
            </a:r>
            <a:r>
              <a:rPr sz="1200" spc="-10" dirty="0">
                <a:latin typeface="Arial"/>
                <a:cs typeface="Arial"/>
              </a:rPr>
              <a:t>i</a:t>
            </a:r>
            <a:r>
              <a:rPr sz="1200" dirty="0">
                <a:latin typeface="Arial"/>
                <a:cs typeface="Arial"/>
              </a:rPr>
              <a:t>es</a:t>
            </a:r>
            <a:endParaRPr sz="1200">
              <a:latin typeface="Arial"/>
              <a:cs typeface="Arial"/>
            </a:endParaRPr>
          </a:p>
          <a:p>
            <a:pPr marL="913130" lvl="1" indent="-228600">
              <a:lnSpc>
                <a:spcPts val="1380"/>
              </a:lnSpc>
              <a:buFont typeface="Wingdings"/>
              <a:buChar char=""/>
              <a:tabLst>
                <a:tab pos="913765" algn="l"/>
              </a:tabLst>
            </a:pPr>
            <a:r>
              <a:rPr sz="1200" spc="5" dirty="0">
                <a:latin typeface="Arial"/>
                <a:cs typeface="Arial"/>
              </a:rPr>
              <a:t>T</a:t>
            </a:r>
            <a:r>
              <a:rPr sz="1200" spc="-10" dirty="0">
                <a:latin typeface="Arial"/>
                <a:cs typeface="Arial"/>
              </a:rPr>
              <a:t>o</a:t>
            </a:r>
            <a:r>
              <a:rPr sz="1200" dirty="0">
                <a:latin typeface="Arial"/>
                <a:cs typeface="Arial"/>
              </a:rPr>
              <a:t>ols</a:t>
            </a:r>
            <a:endParaRPr sz="1200">
              <a:latin typeface="Arial"/>
              <a:cs typeface="Arial"/>
            </a:endParaRPr>
          </a:p>
          <a:p>
            <a:pPr marL="913130" lvl="1" indent="-228600">
              <a:lnSpc>
                <a:spcPts val="1380"/>
              </a:lnSpc>
              <a:buFont typeface="Wingdings"/>
              <a:buChar char=""/>
              <a:tabLst>
                <a:tab pos="913765" algn="l"/>
              </a:tabLst>
            </a:pPr>
            <a:r>
              <a:rPr sz="1200" dirty="0">
                <a:latin typeface="Arial"/>
                <a:cs typeface="Arial"/>
              </a:rPr>
              <a:t>Anal</a:t>
            </a:r>
            <a:r>
              <a:rPr sz="1200" spc="-15" dirty="0">
                <a:latin typeface="Arial"/>
                <a:cs typeface="Arial"/>
              </a:rPr>
              <a:t>y</a:t>
            </a:r>
            <a:r>
              <a:rPr sz="1200" dirty="0">
                <a:latin typeface="Arial"/>
                <a:cs typeface="Arial"/>
              </a:rPr>
              <a:t>sis</a:t>
            </a:r>
            <a:endParaRPr sz="1200">
              <a:latin typeface="Arial"/>
              <a:cs typeface="Arial"/>
            </a:endParaRPr>
          </a:p>
          <a:p>
            <a:pPr marL="913130" lvl="1" indent="-228600">
              <a:lnSpc>
                <a:spcPts val="1380"/>
              </a:lnSpc>
              <a:buFont typeface="Wingdings"/>
              <a:buChar char=""/>
              <a:tabLst>
                <a:tab pos="913765" algn="l"/>
              </a:tabLst>
            </a:pPr>
            <a:r>
              <a:rPr sz="1200" dirty="0">
                <a:latin typeface="Arial"/>
                <a:cs typeface="Arial"/>
              </a:rPr>
              <a:t>Go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to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spc="5" dirty="0">
                <a:latin typeface="Arial"/>
                <a:cs typeface="Arial"/>
              </a:rPr>
              <a:t>L</a:t>
            </a:r>
            <a:r>
              <a:rPr sz="1200" dirty="0">
                <a:latin typeface="Arial"/>
                <a:cs typeface="Arial"/>
              </a:rPr>
              <a:t>o</a:t>
            </a:r>
            <a:r>
              <a:rPr sz="1200" spc="-15" dirty="0">
                <a:latin typeface="Arial"/>
                <a:cs typeface="Arial"/>
              </a:rPr>
              <a:t>c</a:t>
            </a:r>
            <a:r>
              <a:rPr sz="1200" dirty="0">
                <a:latin typeface="Arial"/>
                <a:cs typeface="Arial"/>
              </a:rPr>
              <a:t>ati</a:t>
            </a:r>
            <a:r>
              <a:rPr sz="1200" spc="-10" dirty="0">
                <a:latin typeface="Arial"/>
                <a:cs typeface="Arial"/>
              </a:rPr>
              <a:t>o</a:t>
            </a:r>
            <a:r>
              <a:rPr sz="1200" dirty="0">
                <a:latin typeface="Arial"/>
                <a:cs typeface="Arial"/>
              </a:rPr>
              <a:t>n</a:t>
            </a:r>
            <a:endParaRPr sz="1200">
              <a:latin typeface="Arial"/>
              <a:cs typeface="Arial"/>
            </a:endParaRPr>
          </a:p>
          <a:p>
            <a:pPr marL="913130" lvl="1" indent="-228600">
              <a:lnSpc>
                <a:spcPts val="1410"/>
              </a:lnSpc>
              <a:buFont typeface="Wingdings"/>
              <a:buChar char=""/>
              <a:tabLst>
                <a:tab pos="913765" algn="l"/>
              </a:tabLst>
            </a:pPr>
            <a:r>
              <a:rPr sz="1200" dirty="0">
                <a:latin typeface="Arial"/>
                <a:cs typeface="Arial"/>
              </a:rPr>
              <a:t>Do</a:t>
            </a:r>
            <a:r>
              <a:rPr sz="1200" spc="-15" dirty="0">
                <a:latin typeface="Arial"/>
                <a:cs typeface="Arial"/>
              </a:rPr>
              <a:t>w</a:t>
            </a:r>
            <a:r>
              <a:rPr sz="1200" dirty="0">
                <a:latin typeface="Arial"/>
                <a:cs typeface="Arial"/>
              </a:rPr>
              <a:t>nlo</a:t>
            </a:r>
            <a:r>
              <a:rPr sz="1200" spc="5" dirty="0">
                <a:latin typeface="Arial"/>
                <a:cs typeface="Arial"/>
              </a:rPr>
              <a:t>a</a:t>
            </a:r>
            <a:r>
              <a:rPr sz="1200" dirty="0">
                <a:latin typeface="Arial"/>
                <a:cs typeface="Arial"/>
              </a:rPr>
              <a:t>d Data</a:t>
            </a:r>
            <a:endParaRPr sz="1200">
              <a:latin typeface="Arial"/>
              <a:cs typeface="Arial"/>
            </a:endParaRPr>
          </a:p>
          <a:p>
            <a:pPr marL="469900" indent="-228600">
              <a:lnSpc>
                <a:spcPct val="100000"/>
              </a:lnSpc>
              <a:spcBef>
                <a:spcPts val="25"/>
              </a:spcBef>
              <a:buFont typeface="Symbol"/>
              <a:buChar char=""/>
              <a:tabLst>
                <a:tab pos="470534" algn="l"/>
              </a:tabLst>
            </a:pPr>
            <a:r>
              <a:rPr sz="1200" dirty="0">
                <a:latin typeface="Arial"/>
                <a:cs typeface="Arial"/>
              </a:rPr>
              <a:t>How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to </a:t>
            </a:r>
            <a:r>
              <a:rPr sz="1200" spc="5" dirty="0">
                <a:latin typeface="Arial"/>
                <a:cs typeface="Arial"/>
              </a:rPr>
              <a:t>n</a:t>
            </a:r>
            <a:r>
              <a:rPr sz="1200" dirty="0">
                <a:latin typeface="Arial"/>
                <a:cs typeface="Arial"/>
              </a:rPr>
              <a:t>a</a:t>
            </a:r>
            <a:r>
              <a:rPr sz="1200" spc="-15" dirty="0">
                <a:latin typeface="Arial"/>
                <a:cs typeface="Arial"/>
              </a:rPr>
              <a:t>v</a:t>
            </a:r>
            <a:r>
              <a:rPr sz="1200" dirty="0">
                <a:latin typeface="Arial"/>
                <a:cs typeface="Arial"/>
              </a:rPr>
              <a:t>i</a:t>
            </a:r>
            <a:r>
              <a:rPr sz="1200" spc="-10" dirty="0">
                <a:latin typeface="Arial"/>
                <a:cs typeface="Arial"/>
              </a:rPr>
              <a:t>g</a:t>
            </a:r>
            <a:r>
              <a:rPr sz="1200" dirty="0">
                <a:latin typeface="Arial"/>
                <a:cs typeface="Arial"/>
              </a:rPr>
              <a:t>ate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m</a:t>
            </a:r>
            <a:r>
              <a:rPr sz="1200" dirty="0">
                <a:latin typeface="Arial"/>
                <a:cs typeface="Arial"/>
              </a:rPr>
              <a:t>ap</a:t>
            </a:r>
            <a:endParaRPr sz="1200">
              <a:latin typeface="Arial"/>
              <a:cs typeface="Arial"/>
            </a:endParaRPr>
          </a:p>
          <a:p>
            <a:pPr marL="469900" indent="-228600">
              <a:lnSpc>
                <a:spcPct val="100000"/>
              </a:lnSpc>
              <a:spcBef>
                <a:spcPts val="25"/>
              </a:spcBef>
              <a:buFont typeface="Symbol"/>
              <a:buChar char=""/>
              <a:tabLst>
                <a:tab pos="470534" algn="l"/>
              </a:tabLst>
            </a:pPr>
            <a:r>
              <a:rPr sz="1200" dirty="0">
                <a:latin typeface="Arial"/>
                <a:cs typeface="Arial"/>
              </a:rPr>
              <a:t>How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to </a:t>
            </a:r>
            <a:r>
              <a:rPr sz="1200" spc="5" dirty="0">
                <a:latin typeface="Arial"/>
                <a:cs typeface="Arial"/>
              </a:rPr>
              <a:t>u</a:t>
            </a:r>
            <a:r>
              <a:rPr sz="1200" dirty="0">
                <a:latin typeface="Arial"/>
                <a:cs typeface="Arial"/>
              </a:rPr>
              <a:t>se </a:t>
            </a:r>
            <a:r>
              <a:rPr sz="1200" spc="-5" dirty="0">
                <a:latin typeface="Arial"/>
                <a:cs typeface="Arial"/>
              </a:rPr>
              <a:t>q</a:t>
            </a:r>
            <a:r>
              <a:rPr sz="1200" dirty="0">
                <a:latin typeface="Arial"/>
                <a:cs typeface="Arial"/>
              </a:rPr>
              <a:t>uer</a:t>
            </a:r>
            <a:r>
              <a:rPr sz="1200" spc="-10" dirty="0">
                <a:latin typeface="Arial"/>
                <a:cs typeface="Arial"/>
              </a:rPr>
              <a:t>i</a:t>
            </a:r>
            <a:r>
              <a:rPr sz="1200" dirty="0">
                <a:latin typeface="Arial"/>
                <a:cs typeface="Arial"/>
              </a:rPr>
              <a:t>es</a:t>
            </a:r>
            <a:endParaRPr sz="1200">
              <a:latin typeface="Arial"/>
              <a:cs typeface="Arial"/>
            </a:endParaRPr>
          </a:p>
          <a:p>
            <a:pPr marL="469900" indent="-228600">
              <a:lnSpc>
                <a:spcPct val="100000"/>
              </a:lnSpc>
              <a:spcBef>
                <a:spcPts val="20"/>
              </a:spcBef>
              <a:buFont typeface="Symbol"/>
              <a:buChar char=""/>
              <a:tabLst>
                <a:tab pos="470534" algn="l"/>
              </a:tabLst>
            </a:pPr>
            <a:r>
              <a:rPr sz="1200" dirty="0">
                <a:latin typeface="Arial"/>
                <a:cs typeface="Arial"/>
              </a:rPr>
              <a:t>How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to </a:t>
            </a:r>
            <a:r>
              <a:rPr sz="1200" spc="5" dirty="0">
                <a:latin typeface="Arial"/>
                <a:cs typeface="Arial"/>
              </a:rPr>
              <a:t>u</a:t>
            </a:r>
            <a:r>
              <a:rPr sz="1200" dirty="0">
                <a:latin typeface="Arial"/>
                <a:cs typeface="Arial"/>
              </a:rPr>
              <a:t>se id</a:t>
            </a:r>
            <a:r>
              <a:rPr sz="1200" spc="-10" dirty="0">
                <a:latin typeface="Arial"/>
                <a:cs typeface="Arial"/>
              </a:rPr>
              <a:t>e</a:t>
            </a:r>
            <a:r>
              <a:rPr sz="1200" dirty="0">
                <a:latin typeface="Arial"/>
                <a:cs typeface="Arial"/>
              </a:rPr>
              <a:t>nt</a:t>
            </a:r>
            <a:r>
              <a:rPr sz="1200" spc="-15" dirty="0">
                <a:latin typeface="Arial"/>
                <a:cs typeface="Arial"/>
              </a:rPr>
              <a:t>i</a:t>
            </a:r>
            <a:r>
              <a:rPr sz="1200" spc="10" dirty="0">
                <a:latin typeface="Arial"/>
                <a:cs typeface="Arial"/>
              </a:rPr>
              <a:t>f</a:t>
            </a:r>
            <a:r>
              <a:rPr sz="1200" dirty="0">
                <a:latin typeface="Arial"/>
                <a:cs typeface="Arial"/>
              </a:rPr>
              <a:t>y</a:t>
            </a:r>
            <a:endParaRPr sz="1200">
              <a:latin typeface="Arial"/>
              <a:cs typeface="Arial"/>
            </a:endParaRPr>
          </a:p>
          <a:p>
            <a:pPr marL="469900" indent="-228600">
              <a:lnSpc>
                <a:spcPct val="100000"/>
              </a:lnSpc>
              <a:spcBef>
                <a:spcPts val="25"/>
              </a:spcBef>
              <a:buFont typeface="Symbol"/>
              <a:buChar char=""/>
              <a:tabLst>
                <a:tab pos="470534" algn="l"/>
              </a:tabLst>
            </a:pPr>
            <a:r>
              <a:rPr sz="1200" dirty="0">
                <a:latin typeface="Arial"/>
                <a:cs typeface="Arial"/>
              </a:rPr>
              <a:t>How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to </a:t>
            </a:r>
            <a:r>
              <a:rPr sz="1200" spc="5" dirty="0">
                <a:latin typeface="Arial"/>
                <a:cs typeface="Arial"/>
              </a:rPr>
              <a:t>u</a:t>
            </a:r>
            <a:r>
              <a:rPr sz="1200" dirty="0">
                <a:latin typeface="Arial"/>
                <a:cs typeface="Arial"/>
              </a:rPr>
              <a:t>se </a:t>
            </a:r>
            <a:r>
              <a:rPr sz="1200" spc="-5" dirty="0">
                <a:latin typeface="Arial"/>
                <a:cs typeface="Arial"/>
              </a:rPr>
              <a:t>a</a:t>
            </a:r>
            <a:r>
              <a:rPr sz="1200" dirty="0">
                <a:latin typeface="Arial"/>
                <a:cs typeface="Arial"/>
              </a:rPr>
              <a:t>nn</a:t>
            </a:r>
            <a:r>
              <a:rPr sz="1200" spc="-10" dirty="0">
                <a:latin typeface="Arial"/>
                <a:cs typeface="Arial"/>
              </a:rPr>
              <a:t>o</a:t>
            </a:r>
            <a:r>
              <a:rPr sz="1200" dirty="0">
                <a:latin typeface="Arial"/>
                <a:cs typeface="Arial"/>
              </a:rPr>
              <a:t>t</a:t>
            </a:r>
            <a:r>
              <a:rPr sz="1200" spc="5" dirty="0">
                <a:latin typeface="Arial"/>
                <a:cs typeface="Arial"/>
              </a:rPr>
              <a:t>a</a:t>
            </a:r>
            <a:r>
              <a:rPr sz="1200" dirty="0">
                <a:latin typeface="Arial"/>
                <a:cs typeface="Arial"/>
              </a:rPr>
              <a:t>ti</a:t>
            </a:r>
            <a:r>
              <a:rPr sz="1200" spc="-10" dirty="0">
                <a:latin typeface="Arial"/>
                <a:cs typeface="Arial"/>
              </a:rPr>
              <a:t>on</a:t>
            </a:r>
            <a:r>
              <a:rPr sz="1200" dirty="0">
                <a:latin typeface="Arial"/>
                <a:cs typeface="Arial"/>
              </a:rPr>
              <a:t>s</a:t>
            </a:r>
            <a:endParaRPr sz="1200">
              <a:latin typeface="Arial"/>
              <a:cs typeface="Arial"/>
            </a:endParaRPr>
          </a:p>
          <a:p>
            <a:pPr marL="469900" indent="-228600">
              <a:lnSpc>
                <a:spcPct val="100000"/>
              </a:lnSpc>
              <a:spcBef>
                <a:spcPts val="10"/>
              </a:spcBef>
              <a:buFont typeface="Symbol"/>
              <a:buChar char=""/>
              <a:tabLst>
                <a:tab pos="470534" algn="l"/>
              </a:tabLst>
            </a:pPr>
            <a:r>
              <a:rPr sz="1200" dirty="0">
                <a:latin typeface="Arial"/>
                <a:cs typeface="Arial"/>
              </a:rPr>
              <a:t>How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to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</a:t>
            </a:r>
            <a:r>
              <a:rPr sz="1200" spc="-5" dirty="0">
                <a:latin typeface="Arial"/>
                <a:cs typeface="Arial"/>
              </a:rPr>
              <a:t>r</a:t>
            </a:r>
            <a:r>
              <a:rPr sz="1200" dirty="0">
                <a:latin typeface="Arial"/>
                <a:cs typeface="Arial"/>
              </a:rPr>
              <a:t>eate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 </a:t>
            </a:r>
            <a:r>
              <a:rPr sz="1200" spc="5" dirty="0">
                <a:latin typeface="Arial"/>
                <a:cs typeface="Arial"/>
              </a:rPr>
              <a:t>p</a:t>
            </a:r>
            <a:r>
              <a:rPr sz="1200" dirty="0">
                <a:latin typeface="Arial"/>
                <a:cs typeface="Arial"/>
              </a:rPr>
              <a:t>r</a:t>
            </a:r>
            <a:r>
              <a:rPr sz="1200" spc="-10" dirty="0">
                <a:latin typeface="Arial"/>
                <a:cs typeface="Arial"/>
              </a:rPr>
              <a:t>i</a:t>
            </a:r>
            <a:r>
              <a:rPr sz="1200" dirty="0">
                <a:latin typeface="Arial"/>
                <a:cs typeface="Arial"/>
              </a:rPr>
              <a:t>n</a:t>
            </a:r>
            <a:r>
              <a:rPr sz="1200" spc="-10" dirty="0">
                <a:latin typeface="Arial"/>
                <a:cs typeface="Arial"/>
              </a:rPr>
              <a:t>ta</a:t>
            </a:r>
            <a:r>
              <a:rPr sz="1200" dirty="0">
                <a:latin typeface="Arial"/>
                <a:cs typeface="Arial"/>
              </a:rPr>
              <a:t>ble </a:t>
            </a:r>
            <a:r>
              <a:rPr sz="1200" spc="-5" dirty="0">
                <a:latin typeface="Arial"/>
                <a:cs typeface="Arial"/>
              </a:rPr>
              <a:t>m</a:t>
            </a:r>
            <a:r>
              <a:rPr sz="1200" dirty="0">
                <a:latin typeface="Arial"/>
                <a:cs typeface="Arial"/>
              </a:rPr>
              <a:t>ap</a:t>
            </a:r>
            <a:endParaRPr sz="1200">
              <a:latin typeface="Arial"/>
              <a:cs typeface="Arial"/>
            </a:endParaRPr>
          </a:p>
          <a:p>
            <a:pPr marL="469900" indent="-228600">
              <a:lnSpc>
                <a:spcPct val="100000"/>
              </a:lnSpc>
              <a:spcBef>
                <a:spcPts val="25"/>
              </a:spcBef>
              <a:buFont typeface="Symbol"/>
              <a:buChar char=""/>
              <a:tabLst>
                <a:tab pos="470534" algn="l"/>
              </a:tabLst>
            </a:pPr>
            <a:r>
              <a:rPr sz="1200" dirty="0">
                <a:latin typeface="Arial"/>
                <a:cs typeface="Arial"/>
              </a:rPr>
              <a:t>How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to </a:t>
            </a:r>
            <a:r>
              <a:rPr sz="1200" spc="5" dirty="0">
                <a:latin typeface="Arial"/>
                <a:cs typeface="Arial"/>
              </a:rPr>
              <a:t>e</a:t>
            </a:r>
            <a:r>
              <a:rPr sz="1200" spc="-15" dirty="0">
                <a:latin typeface="Arial"/>
                <a:cs typeface="Arial"/>
              </a:rPr>
              <a:t>x</a:t>
            </a:r>
            <a:r>
              <a:rPr sz="1200" dirty="0">
                <a:latin typeface="Arial"/>
                <a:cs typeface="Arial"/>
              </a:rPr>
              <a:t>port a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5" dirty="0">
                <a:latin typeface="Arial"/>
                <a:cs typeface="Arial"/>
              </a:rPr>
              <a:t>m</a:t>
            </a:r>
            <a:r>
              <a:rPr sz="1200" dirty="0">
                <a:latin typeface="Arial"/>
                <a:cs typeface="Arial"/>
              </a:rPr>
              <a:t>ap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1576" y="8738490"/>
            <a:ext cx="6250305" cy="325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260"/>
              </a:lnSpc>
            </a:pPr>
            <a:r>
              <a:rPr sz="1100" b="1" i="1" spc="-10" dirty="0">
                <a:latin typeface="Arial"/>
                <a:cs typeface="Arial"/>
              </a:rPr>
              <a:t>N</a:t>
            </a:r>
            <a:r>
              <a:rPr sz="1100" b="1" i="1" dirty="0">
                <a:latin typeface="Arial"/>
                <a:cs typeface="Arial"/>
              </a:rPr>
              <a:t>ote: </a:t>
            </a:r>
            <a:r>
              <a:rPr sz="1100" b="1" i="1" spc="5" dirty="0">
                <a:latin typeface="Arial"/>
                <a:cs typeface="Arial"/>
              </a:rPr>
              <a:t> </a:t>
            </a:r>
            <a:r>
              <a:rPr sz="1100" i="1" spc="-5" dirty="0">
                <a:latin typeface="Arial"/>
                <a:cs typeface="Arial"/>
              </a:rPr>
              <a:t>A</a:t>
            </a:r>
            <a:r>
              <a:rPr sz="1100" i="1" dirty="0">
                <a:latin typeface="Arial"/>
                <a:cs typeface="Arial"/>
              </a:rPr>
              <a:t>s</a:t>
            </a:r>
            <a:r>
              <a:rPr sz="1100" i="1" spc="-10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th</a:t>
            </a:r>
            <a:r>
              <a:rPr sz="1100" i="1" spc="-10" dirty="0">
                <a:latin typeface="Arial"/>
                <a:cs typeface="Arial"/>
              </a:rPr>
              <a:t>i</a:t>
            </a:r>
            <a:r>
              <a:rPr sz="1100" i="1" dirty="0">
                <a:latin typeface="Arial"/>
                <a:cs typeface="Arial"/>
              </a:rPr>
              <a:t>s</a:t>
            </a:r>
            <a:r>
              <a:rPr sz="1100" i="1" spc="5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co</a:t>
            </a:r>
            <a:r>
              <a:rPr sz="1100" i="1" spc="-20" dirty="0">
                <a:latin typeface="Arial"/>
                <a:cs typeface="Arial"/>
              </a:rPr>
              <a:t>u</a:t>
            </a:r>
            <a:r>
              <a:rPr sz="1100" i="1" dirty="0">
                <a:latin typeface="Arial"/>
                <a:cs typeface="Arial"/>
              </a:rPr>
              <a:t>rse</a:t>
            </a:r>
            <a:r>
              <a:rPr sz="1100" i="1" spc="-10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d</a:t>
            </a:r>
            <a:r>
              <a:rPr sz="1100" i="1" spc="-20" dirty="0">
                <a:latin typeface="Arial"/>
                <a:cs typeface="Arial"/>
              </a:rPr>
              <a:t>e</a:t>
            </a:r>
            <a:r>
              <a:rPr sz="1100" i="1" dirty="0">
                <a:latin typeface="Arial"/>
                <a:cs typeface="Arial"/>
              </a:rPr>
              <a:t>mo</a:t>
            </a:r>
            <a:r>
              <a:rPr sz="1100" i="1" spc="-5" dirty="0">
                <a:latin typeface="Arial"/>
                <a:cs typeface="Arial"/>
              </a:rPr>
              <a:t>n</a:t>
            </a:r>
            <a:r>
              <a:rPr sz="1100" i="1" dirty="0">
                <a:latin typeface="Arial"/>
                <a:cs typeface="Arial"/>
              </a:rPr>
              <a:t>s</a:t>
            </a:r>
            <a:r>
              <a:rPr sz="1100" i="1" spc="-10" dirty="0">
                <a:latin typeface="Arial"/>
                <a:cs typeface="Arial"/>
              </a:rPr>
              <a:t>t</a:t>
            </a:r>
            <a:r>
              <a:rPr sz="1100" i="1" dirty="0">
                <a:latin typeface="Arial"/>
                <a:cs typeface="Arial"/>
              </a:rPr>
              <a:t>rat</a:t>
            </a:r>
            <a:r>
              <a:rPr sz="1100" i="1" spc="-15" dirty="0">
                <a:latin typeface="Arial"/>
                <a:cs typeface="Arial"/>
              </a:rPr>
              <a:t>e</a:t>
            </a:r>
            <a:r>
              <a:rPr sz="1100" i="1" dirty="0">
                <a:latin typeface="Arial"/>
                <a:cs typeface="Arial"/>
              </a:rPr>
              <a:t>s</a:t>
            </a:r>
            <a:r>
              <a:rPr sz="1100" i="1" spc="-10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the use</a:t>
            </a:r>
            <a:r>
              <a:rPr sz="1100" i="1" spc="-10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of</a:t>
            </a:r>
            <a:r>
              <a:rPr sz="1100" i="1" spc="-15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t</a:t>
            </a:r>
            <a:r>
              <a:rPr sz="1100" i="1" spc="-15" dirty="0">
                <a:latin typeface="Arial"/>
                <a:cs typeface="Arial"/>
              </a:rPr>
              <a:t>h</a:t>
            </a:r>
            <a:r>
              <a:rPr sz="1100" i="1" dirty="0">
                <a:latin typeface="Arial"/>
                <a:cs typeface="Arial"/>
              </a:rPr>
              <a:t>e </a:t>
            </a:r>
            <a:r>
              <a:rPr sz="1100" i="1" spc="5" dirty="0">
                <a:latin typeface="Arial"/>
                <a:cs typeface="Arial"/>
              </a:rPr>
              <a:t>G</a:t>
            </a:r>
            <a:r>
              <a:rPr sz="1100" i="1" dirty="0">
                <a:latin typeface="Arial"/>
                <a:cs typeface="Arial"/>
              </a:rPr>
              <a:t>e</a:t>
            </a:r>
            <a:r>
              <a:rPr sz="1100" i="1" spc="-5" dirty="0">
                <a:latin typeface="Arial"/>
                <a:cs typeface="Arial"/>
              </a:rPr>
              <a:t>oV</a:t>
            </a:r>
            <a:r>
              <a:rPr sz="1100" i="1" spc="-10" dirty="0">
                <a:latin typeface="Arial"/>
                <a:cs typeface="Arial"/>
              </a:rPr>
              <a:t>i</a:t>
            </a:r>
            <a:r>
              <a:rPr sz="1100" i="1" spc="-15" dirty="0">
                <a:latin typeface="Arial"/>
                <a:cs typeface="Arial"/>
              </a:rPr>
              <a:t>e</a:t>
            </a:r>
            <a:r>
              <a:rPr sz="1100" i="1" dirty="0">
                <a:latin typeface="Arial"/>
                <a:cs typeface="Arial"/>
              </a:rPr>
              <a:t>w to</a:t>
            </a:r>
            <a:r>
              <a:rPr sz="1100" i="1" spc="-5" dirty="0">
                <a:latin typeface="Arial"/>
                <a:cs typeface="Arial"/>
              </a:rPr>
              <a:t>o</a:t>
            </a:r>
            <a:r>
              <a:rPr sz="1100" i="1" spc="-10" dirty="0">
                <a:latin typeface="Arial"/>
                <a:cs typeface="Arial"/>
              </a:rPr>
              <a:t>l</a:t>
            </a:r>
            <a:r>
              <a:rPr sz="1100" i="1" dirty="0">
                <a:latin typeface="Arial"/>
                <a:cs typeface="Arial"/>
              </a:rPr>
              <a:t>,</a:t>
            </a:r>
            <a:r>
              <a:rPr sz="1100" i="1" spc="-5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the d</a:t>
            </a:r>
            <a:r>
              <a:rPr sz="1100" i="1" spc="-20" dirty="0">
                <a:latin typeface="Arial"/>
                <a:cs typeface="Arial"/>
              </a:rPr>
              <a:t>a</a:t>
            </a:r>
            <a:r>
              <a:rPr sz="1100" i="1" dirty="0">
                <a:latin typeface="Arial"/>
                <a:cs typeface="Arial"/>
              </a:rPr>
              <a:t>ta</a:t>
            </a:r>
            <a:r>
              <a:rPr sz="1100" i="1" spc="-10" dirty="0">
                <a:latin typeface="Arial"/>
                <a:cs typeface="Arial"/>
              </a:rPr>
              <a:t> i</a:t>
            </a:r>
            <a:r>
              <a:rPr sz="1100" i="1" dirty="0">
                <a:latin typeface="Arial"/>
                <a:cs typeface="Arial"/>
              </a:rPr>
              <a:t>n s</a:t>
            </a:r>
            <a:r>
              <a:rPr sz="1100" i="1" spc="-15" dirty="0">
                <a:latin typeface="Arial"/>
                <a:cs typeface="Arial"/>
              </a:rPr>
              <a:t>o</a:t>
            </a:r>
            <a:r>
              <a:rPr sz="1100" i="1" dirty="0">
                <a:latin typeface="Arial"/>
                <a:cs typeface="Arial"/>
              </a:rPr>
              <a:t>me i</a:t>
            </a:r>
            <a:r>
              <a:rPr sz="1100" i="1" spc="-5" dirty="0">
                <a:latin typeface="Arial"/>
                <a:cs typeface="Arial"/>
              </a:rPr>
              <a:t>n</a:t>
            </a:r>
            <a:r>
              <a:rPr sz="1100" i="1" dirty="0">
                <a:latin typeface="Arial"/>
                <a:cs typeface="Arial"/>
              </a:rPr>
              <a:t>sta</a:t>
            </a:r>
            <a:r>
              <a:rPr sz="1100" i="1" spc="-20" dirty="0">
                <a:latin typeface="Arial"/>
                <a:cs typeface="Arial"/>
              </a:rPr>
              <a:t>n</a:t>
            </a:r>
            <a:r>
              <a:rPr sz="1100" i="1" dirty="0">
                <a:latin typeface="Arial"/>
                <a:cs typeface="Arial"/>
              </a:rPr>
              <a:t>ces</a:t>
            </a:r>
            <a:r>
              <a:rPr sz="1100" i="1" spc="-10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may</a:t>
            </a:r>
            <a:r>
              <a:rPr sz="1100" i="1" spc="-20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n</a:t>
            </a:r>
            <a:r>
              <a:rPr sz="1100" i="1" spc="-5" dirty="0">
                <a:latin typeface="Arial"/>
                <a:cs typeface="Arial"/>
              </a:rPr>
              <a:t>o</a:t>
            </a:r>
            <a:r>
              <a:rPr sz="1100" i="1" dirty="0">
                <a:latin typeface="Arial"/>
                <a:cs typeface="Arial"/>
              </a:rPr>
              <a:t>t p</a:t>
            </a:r>
            <a:r>
              <a:rPr sz="1100" i="1" spc="-5" dirty="0">
                <a:latin typeface="Arial"/>
                <a:cs typeface="Arial"/>
              </a:rPr>
              <a:t>o</a:t>
            </a:r>
            <a:r>
              <a:rPr sz="1100" i="1" dirty="0">
                <a:latin typeface="Arial"/>
                <a:cs typeface="Arial"/>
              </a:rPr>
              <a:t>r</a:t>
            </a:r>
            <a:r>
              <a:rPr sz="1100" i="1" spc="-10" dirty="0">
                <a:latin typeface="Arial"/>
                <a:cs typeface="Arial"/>
              </a:rPr>
              <a:t>t</a:t>
            </a:r>
            <a:r>
              <a:rPr sz="1100" i="1" dirty="0">
                <a:latin typeface="Arial"/>
                <a:cs typeface="Arial"/>
              </a:rPr>
              <a:t>ray</a:t>
            </a:r>
            <a:r>
              <a:rPr sz="1100" i="1" spc="-10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the a</a:t>
            </a:r>
            <a:r>
              <a:rPr sz="1100" i="1" spc="-15" dirty="0">
                <a:latin typeface="Arial"/>
                <a:cs typeface="Arial"/>
              </a:rPr>
              <a:t>c</a:t>
            </a:r>
            <a:r>
              <a:rPr sz="1100" i="1" dirty="0">
                <a:latin typeface="Arial"/>
                <a:cs typeface="Arial"/>
              </a:rPr>
              <a:t>tu</a:t>
            </a:r>
            <a:r>
              <a:rPr sz="1100" i="1" spc="-5" dirty="0">
                <a:latin typeface="Arial"/>
                <a:cs typeface="Arial"/>
              </a:rPr>
              <a:t>a</a:t>
            </a:r>
            <a:r>
              <a:rPr sz="1100" i="1" dirty="0">
                <a:latin typeface="Arial"/>
                <a:cs typeface="Arial"/>
              </a:rPr>
              <a:t>l </a:t>
            </a:r>
            <a:r>
              <a:rPr sz="1100" i="1" spc="-10" dirty="0">
                <a:latin typeface="Arial"/>
                <a:cs typeface="Arial"/>
              </a:rPr>
              <a:t>C</a:t>
            </a:r>
            <a:r>
              <a:rPr sz="1100" i="1" dirty="0">
                <a:latin typeface="Arial"/>
                <a:cs typeface="Arial"/>
              </a:rPr>
              <a:t>r</a:t>
            </a:r>
            <a:r>
              <a:rPr sz="1100" i="1" spc="-15" dirty="0">
                <a:latin typeface="Arial"/>
                <a:cs typeface="Arial"/>
              </a:rPr>
              <a:t>o</a:t>
            </a:r>
            <a:r>
              <a:rPr sz="1100" i="1" spc="5" dirty="0">
                <a:latin typeface="Arial"/>
                <a:cs typeface="Arial"/>
              </a:rPr>
              <a:t>w</a:t>
            </a:r>
            <a:r>
              <a:rPr sz="1100" i="1" dirty="0">
                <a:latin typeface="Arial"/>
                <a:cs typeface="Arial"/>
              </a:rPr>
              <a:t>n</a:t>
            </a:r>
            <a:r>
              <a:rPr sz="1100" i="1" spc="-10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or</a:t>
            </a:r>
            <a:r>
              <a:rPr sz="1100" i="1" spc="-5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Free</a:t>
            </a:r>
            <a:r>
              <a:rPr sz="1100" i="1" spc="-5" dirty="0">
                <a:latin typeface="Arial"/>
                <a:cs typeface="Arial"/>
              </a:rPr>
              <a:t>h</a:t>
            </a:r>
            <a:r>
              <a:rPr sz="1100" i="1" dirty="0">
                <a:latin typeface="Arial"/>
                <a:cs typeface="Arial"/>
              </a:rPr>
              <a:t>o</a:t>
            </a:r>
            <a:r>
              <a:rPr sz="1100" i="1" spc="-10" dirty="0">
                <a:latin typeface="Arial"/>
                <a:cs typeface="Arial"/>
              </a:rPr>
              <a:t>l</a:t>
            </a:r>
            <a:r>
              <a:rPr sz="1100" i="1" dirty="0">
                <a:latin typeface="Arial"/>
                <a:cs typeface="Arial"/>
              </a:rPr>
              <a:t>d </a:t>
            </a:r>
            <a:r>
              <a:rPr sz="1100" i="1" spc="-15" dirty="0">
                <a:latin typeface="Arial"/>
                <a:cs typeface="Arial"/>
              </a:rPr>
              <a:t>o</a:t>
            </a:r>
            <a:r>
              <a:rPr sz="1100" i="1" spc="5" dirty="0">
                <a:latin typeface="Arial"/>
                <a:cs typeface="Arial"/>
              </a:rPr>
              <a:t>w</a:t>
            </a:r>
            <a:r>
              <a:rPr sz="1100" i="1" dirty="0">
                <a:latin typeface="Arial"/>
                <a:cs typeface="Arial"/>
              </a:rPr>
              <a:t>n</a:t>
            </a:r>
            <a:r>
              <a:rPr sz="1100" i="1" spc="-20" dirty="0">
                <a:latin typeface="Arial"/>
                <a:cs typeface="Arial"/>
              </a:rPr>
              <a:t>e</a:t>
            </a:r>
            <a:r>
              <a:rPr sz="1100" i="1" dirty="0">
                <a:latin typeface="Arial"/>
                <a:cs typeface="Arial"/>
              </a:rPr>
              <a:t>rsh</a:t>
            </a:r>
            <a:r>
              <a:rPr sz="1100" i="1" spc="-10" dirty="0">
                <a:latin typeface="Arial"/>
                <a:cs typeface="Arial"/>
              </a:rPr>
              <a:t>i</a:t>
            </a:r>
            <a:r>
              <a:rPr sz="1100" i="1" dirty="0">
                <a:latin typeface="Arial"/>
                <a:cs typeface="Arial"/>
              </a:rPr>
              <a:t>p </a:t>
            </a:r>
            <a:r>
              <a:rPr sz="1100" i="1" spc="-15" dirty="0">
                <a:latin typeface="Arial"/>
                <a:cs typeface="Arial"/>
              </a:rPr>
              <a:t>a</a:t>
            </a:r>
            <a:r>
              <a:rPr sz="1100" i="1" dirty="0">
                <a:latin typeface="Arial"/>
                <a:cs typeface="Arial"/>
              </a:rPr>
              <a:t>nd </a:t>
            </a:r>
            <a:r>
              <a:rPr sz="1100" i="1" spc="-10" dirty="0">
                <a:latin typeface="Arial"/>
                <a:cs typeface="Arial"/>
              </a:rPr>
              <a:t>i</a:t>
            </a:r>
            <a:r>
              <a:rPr sz="1100" i="1" dirty="0">
                <a:latin typeface="Arial"/>
                <a:cs typeface="Arial"/>
              </a:rPr>
              <a:t>s</a:t>
            </a:r>
            <a:r>
              <a:rPr sz="1100" i="1" spc="5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n</a:t>
            </a:r>
            <a:r>
              <a:rPr sz="1100" i="1" spc="-5" dirty="0">
                <a:latin typeface="Arial"/>
                <a:cs typeface="Arial"/>
              </a:rPr>
              <a:t>o</a:t>
            </a:r>
            <a:r>
              <a:rPr sz="1100" i="1" dirty="0">
                <a:latin typeface="Arial"/>
                <a:cs typeface="Arial"/>
              </a:rPr>
              <a:t>t</a:t>
            </a:r>
            <a:r>
              <a:rPr sz="1100" i="1" spc="-5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sp</a:t>
            </a:r>
            <a:r>
              <a:rPr sz="1100" i="1" spc="-5" dirty="0">
                <a:latin typeface="Arial"/>
                <a:cs typeface="Arial"/>
              </a:rPr>
              <a:t>e</a:t>
            </a:r>
            <a:r>
              <a:rPr sz="1100" i="1" dirty="0">
                <a:latin typeface="Arial"/>
                <a:cs typeface="Arial"/>
              </a:rPr>
              <a:t>c</a:t>
            </a:r>
            <a:r>
              <a:rPr sz="1100" i="1" spc="-10" dirty="0">
                <a:latin typeface="Arial"/>
                <a:cs typeface="Arial"/>
              </a:rPr>
              <a:t>i</a:t>
            </a:r>
            <a:r>
              <a:rPr sz="1100" i="1" dirty="0">
                <a:latin typeface="Arial"/>
                <a:cs typeface="Arial"/>
              </a:rPr>
              <a:t>f</a:t>
            </a:r>
            <a:r>
              <a:rPr sz="1100" i="1" spc="-10" dirty="0">
                <a:latin typeface="Arial"/>
                <a:cs typeface="Arial"/>
              </a:rPr>
              <a:t>i</a:t>
            </a:r>
            <a:r>
              <a:rPr sz="1100" i="1" dirty="0">
                <a:latin typeface="Arial"/>
                <a:cs typeface="Arial"/>
              </a:rPr>
              <a:t>c</a:t>
            </a:r>
            <a:r>
              <a:rPr sz="1100" i="1" spc="-10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to</a:t>
            </a:r>
            <a:r>
              <a:rPr sz="1100" i="1" spc="-10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a p</a:t>
            </a:r>
            <a:r>
              <a:rPr sz="1100" i="1" spc="-15" dirty="0">
                <a:latin typeface="Arial"/>
                <a:cs typeface="Arial"/>
              </a:rPr>
              <a:t>a</a:t>
            </a:r>
            <a:r>
              <a:rPr sz="1100" i="1" spc="-10" dirty="0">
                <a:latin typeface="Arial"/>
                <a:cs typeface="Arial"/>
              </a:rPr>
              <a:t>r</a:t>
            </a:r>
            <a:r>
              <a:rPr sz="1100" i="1" dirty="0">
                <a:latin typeface="Arial"/>
                <a:cs typeface="Arial"/>
              </a:rPr>
              <a:t>t</a:t>
            </a:r>
            <a:r>
              <a:rPr sz="1100" i="1" spc="-10" dirty="0">
                <a:latin typeface="Arial"/>
                <a:cs typeface="Arial"/>
              </a:rPr>
              <a:t>i</a:t>
            </a:r>
            <a:r>
              <a:rPr sz="1100" i="1" dirty="0">
                <a:latin typeface="Arial"/>
                <a:cs typeface="Arial"/>
              </a:rPr>
              <a:t>cu</a:t>
            </a:r>
            <a:r>
              <a:rPr sz="1100" i="1" spc="-10" dirty="0">
                <a:latin typeface="Arial"/>
                <a:cs typeface="Arial"/>
              </a:rPr>
              <a:t>l</a:t>
            </a:r>
            <a:r>
              <a:rPr sz="1100" i="1" dirty="0">
                <a:latin typeface="Arial"/>
                <a:cs typeface="Arial"/>
              </a:rPr>
              <a:t>ar</a:t>
            </a:r>
            <a:r>
              <a:rPr sz="1100" i="1" spc="-5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m</a:t>
            </a:r>
            <a:r>
              <a:rPr sz="1100" i="1" spc="-10" dirty="0">
                <a:latin typeface="Arial"/>
                <a:cs typeface="Arial"/>
              </a:rPr>
              <a:t>i</a:t>
            </a:r>
            <a:r>
              <a:rPr sz="1100" i="1" dirty="0">
                <a:latin typeface="Arial"/>
                <a:cs typeface="Arial"/>
              </a:rPr>
              <a:t>n</a:t>
            </a:r>
            <a:r>
              <a:rPr sz="1100" i="1" spc="-5" dirty="0">
                <a:latin typeface="Arial"/>
                <a:cs typeface="Arial"/>
              </a:rPr>
              <a:t>e</a:t>
            </a:r>
            <a:r>
              <a:rPr sz="1100" i="1" dirty="0">
                <a:latin typeface="Arial"/>
                <a:cs typeface="Arial"/>
              </a:rPr>
              <a:t>ral</a:t>
            </a:r>
            <a:r>
              <a:rPr sz="1100" i="1" spc="-5" dirty="0">
                <a:latin typeface="Arial"/>
                <a:cs typeface="Arial"/>
              </a:rPr>
              <a:t> </a:t>
            </a:r>
            <a:r>
              <a:rPr sz="1100" i="1" spc="-10" dirty="0">
                <a:latin typeface="Arial"/>
                <a:cs typeface="Arial"/>
              </a:rPr>
              <a:t>t</a:t>
            </a:r>
            <a:r>
              <a:rPr sz="1100" i="1" dirty="0">
                <a:latin typeface="Arial"/>
                <a:cs typeface="Arial"/>
              </a:rPr>
              <a:t>ype</a:t>
            </a:r>
            <a:r>
              <a:rPr sz="1100" i="1" spc="-10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ma</a:t>
            </a:r>
            <a:r>
              <a:rPr sz="1100" i="1" spc="-5" dirty="0">
                <a:latin typeface="Arial"/>
                <a:cs typeface="Arial"/>
              </a:rPr>
              <a:t>p</a:t>
            </a:r>
            <a:r>
              <a:rPr sz="1100" i="1" dirty="0"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83894" y="4219955"/>
            <a:ext cx="6100699" cy="43406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Pa</a:t>
            </a:r>
            <a:r>
              <a:rPr spc="-5" dirty="0"/>
              <a:t>g</a:t>
            </a:r>
            <a:r>
              <a:rPr dirty="0"/>
              <a:t>e</a:t>
            </a:r>
            <a:r>
              <a:rPr spc="-5" dirty="0"/>
              <a:t> </a:t>
            </a:r>
            <a:fld id="{81D60167-4931-47E6-BA6A-407CBD079E47}" type="slidenum">
              <a:rPr b="1" dirty="0">
                <a:latin typeface="Calibri"/>
                <a:cs typeface="Calibri"/>
              </a:rPr>
              <a:t>3</a:t>
            </a:fld>
            <a:r>
              <a:rPr b="1" spc="-5" dirty="0">
                <a:latin typeface="Calibri"/>
                <a:cs typeface="Calibri"/>
              </a:rPr>
              <a:t> </a:t>
            </a:r>
            <a:r>
              <a:rPr spc="5" dirty="0"/>
              <a:t>o</a:t>
            </a:r>
            <a:r>
              <a:rPr dirty="0"/>
              <a:t>f</a:t>
            </a:r>
            <a:r>
              <a:rPr spc="-10" dirty="0"/>
              <a:t> </a:t>
            </a:r>
            <a:r>
              <a:rPr b="1" dirty="0">
                <a:latin typeface="Calibri"/>
                <a:cs typeface="Calibri"/>
              </a:rPr>
              <a:t>57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1576" y="6020132"/>
            <a:ext cx="364871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H</a:t>
            </a:r>
            <a:r>
              <a:rPr sz="1200" b="1" spc="-20" dirty="0">
                <a:latin typeface="Arial"/>
                <a:cs typeface="Arial"/>
              </a:rPr>
              <a:t>o</a:t>
            </a:r>
            <a:r>
              <a:rPr sz="1200" b="1" dirty="0">
                <a:latin typeface="Arial"/>
                <a:cs typeface="Arial"/>
              </a:rPr>
              <a:t>w</a:t>
            </a:r>
            <a:r>
              <a:rPr sz="1200" b="1" spc="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to </a:t>
            </a:r>
            <a:r>
              <a:rPr sz="1200" b="1" spc="-10" dirty="0">
                <a:latin typeface="Arial"/>
                <a:cs typeface="Arial"/>
              </a:rPr>
              <a:t>e</a:t>
            </a:r>
            <a:r>
              <a:rPr sz="1200" b="1" dirty="0">
                <a:latin typeface="Arial"/>
                <a:cs typeface="Arial"/>
              </a:rPr>
              <a:t>xport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m</a:t>
            </a:r>
            <a:r>
              <a:rPr sz="1200" b="1" dirty="0">
                <a:latin typeface="Arial"/>
                <a:cs typeface="Arial"/>
              </a:rPr>
              <a:t>ap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–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map in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non</a:t>
            </a:r>
            <a:r>
              <a:rPr sz="1200" b="1" spc="-5" dirty="0">
                <a:latin typeface="Arial"/>
                <a:cs typeface="Arial"/>
              </a:rPr>
              <a:t>-</a:t>
            </a:r>
            <a:r>
              <a:rPr sz="1200" b="1" dirty="0">
                <a:latin typeface="Arial"/>
                <a:cs typeface="Arial"/>
              </a:rPr>
              <a:t>f</a:t>
            </a:r>
            <a:r>
              <a:rPr sz="1200" b="1" spc="-5" dirty="0">
                <a:latin typeface="Arial"/>
                <a:cs typeface="Arial"/>
              </a:rPr>
              <a:t>o</a:t>
            </a:r>
            <a:r>
              <a:rPr sz="1200" b="1" dirty="0">
                <a:latin typeface="Arial"/>
                <a:cs typeface="Arial"/>
              </a:rPr>
              <a:t>rm</a:t>
            </a:r>
            <a:r>
              <a:rPr sz="1200" b="1" spc="5" dirty="0">
                <a:latin typeface="Arial"/>
                <a:cs typeface="Arial"/>
              </a:rPr>
              <a:t>a</a:t>
            </a:r>
            <a:r>
              <a:rPr sz="1200" b="1" dirty="0">
                <a:latin typeface="Arial"/>
                <a:cs typeface="Arial"/>
              </a:rPr>
              <a:t>tted s</a:t>
            </a:r>
            <a:r>
              <a:rPr sz="1200" b="1" spc="5" dirty="0">
                <a:latin typeface="Arial"/>
                <a:cs typeface="Arial"/>
              </a:rPr>
              <a:t>t</a:t>
            </a:r>
            <a:r>
              <a:rPr sz="1200" b="1" spc="-35" dirty="0">
                <a:latin typeface="Arial"/>
                <a:cs typeface="Arial"/>
              </a:rPr>
              <a:t>y</a:t>
            </a:r>
            <a:r>
              <a:rPr sz="1200" b="1" dirty="0">
                <a:latin typeface="Arial"/>
                <a:cs typeface="Arial"/>
              </a:rPr>
              <a:t>le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1576" y="7440882"/>
            <a:ext cx="270891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latin typeface="Arial"/>
                <a:cs typeface="Arial"/>
              </a:rPr>
              <a:t>E</a:t>
            </a:r>
            <a:r>
              <a:rPr sz="1200" spc="-15" dirty="0">
                <a:latin typeface="Arial"/>
                <a:cs typeface="Arial"/>
              </a:rPr>
              <a:t>x</a:t>
            </a:r>
            <a:r>
              <a:rPr sz="1200" dirty="0">
                <a:latin typeface="Arial"/>
                <a:cs typeface="Arial"/>
              </a:rPr>
              <a:t>port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 map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spc="-15" dirty="0">
                <a:latin typeface="Arial"/>
                <a:cs typeface="Arial"/>
              </a:rPr>
              <a:t>i</a:t>
            </a:r>
            <a:r>
              <a:rPr sz="1200" spc="5" dirty="0">
                <a:latin typeface="Arial"/>
                <a:cs typeface="Arial"/>
              </a:rPr>
              <a:t>m</a:t>
            </a:r>
            <a:r>
              <a:rPr sz="1200" dirty="0">
                <a:latin typeface="Arial"/>
                <a:cs typeface="Arial"/>
              </a:rPr>
              <a:t>a</a:t>
            </a:r>
            <a:r>
              <a:rPr sz="1200" spc="-10" dirty="0">
                <a:latin typeface="Arial"/>
                <a:cs typeface="Arial"/>
              </a:rPr>
              <a:t>g</a:t>
            </a:r>
            <a:r>
              <a:rPr sz="1200" dirty="0">
                <a:latin typeface="Arial"/>
                <a:cs typeface="Arial"/>
              </a:rPr>
              <a:t>e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p</a:t>
            </a:r>
            <a:r>
              <a:rPr sz="1200" dirty="0">
                <a:latin typeface="Arial"/>
                <a:cs typeface="Arial"/>
              </a:rPr>
              <a:t>op </a:t>
            </a:r>
            <a:r>
              <a:rPr sz="1200" spc="-5" dirty="0">
                <a:latin typeface="Arial"/>
                <a:cs typeface="Arial"/>
              </a:rPr>
              <a:t>u</a:t>
            </a:r>
            <a:r>
              <a:rPr sz="1200" dirty="0">
                <a:latin typeface="Arial"/>
                <a:cs typeface="Arial"/>
              </a:rPr>
              <a:t>p </a:t>
            </a:r>
            <a:r>
              <a:rPr sz="1200" spc="-15" dirty="0">
                <a:latin typeface="Arial"/>
                <a:cs typeface="Arial"/>
              </a:rPr>
              <a:t>w</a:t>
            </a:r>
            <a:r>
              <a:rPr sz="1200" dirty="0">
                <a:latin typeface="Arial"/>
                <a:cs typeface="Arial"/>
              </a:rPr>
              <a:t>i</a:t>
            </a:r>
            <a:r>
              <a:rPr sz="1200" spc="-5" dirty="0">
                <a:latin typeface="Arial"/>
                <a:cs typeface="Arial"/>
              </a:rPr>
              <a:t>l</a:t>
            </a:r>
            <a:r>
              <a:rPr sz="1200" dirty="0">
                <a:latin typeface="Arial"/>
                <a:cs typeface="Arial"/>
              </a:rPr>
              <a:t>l displa</a:t>
            </a:r>
            <a:r>
              <a:rPr sz="1200" spc="-15" dirty="0">
                <a:latin typeface="Arial"/>
                <a:cs typeface="Arial"/>
              </a:rPr>
              <a:t>y</a:t>
            </a:r>
            <a:r>
              <a:rPr sz="1200" dirty="0"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83894" y="1085088"/>
            <a:ext cx="5943600" cy="45972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83894" y="6364223"/>
            <a:ext cx="5943600" cy="889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159246" y="9551923"/>
            <a:ext cx="793750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dirty="0">
                <a:latin typeface="Calibri"/>
                <a:cs typeface="Calibri"/>
              </a:rPr>
              <a:t>Pa</a:t>
            </a:r>
            <a:r>
              <a:rPr sz="1100" spc="-5" dirty="0">
                <a:latin typeface="Calibri"/>
                <a:cs typeface="Calibri"/>
              </a:rPr>
              <a:t>g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b="1" dirty="0">
                <a:latin typeface="Calibri"/>
                <a:cs typeface="Calibri"/>
              </a:rPr>
              <a:t>30</a:t>
            </a:r>
            <a:r>
              <a:rPr sz="1100" b="1" spc="-5" dirty="0">
                <a:latin typeface="Calibri"/>
                <a:cs typeface="Calibri"/>
              </a:rPr>
              <a:t> </a:t>
            </a:r>
            <a:r>
              <a:rPr sz="1100" spc="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b="1" spc="-10" dirty="0">
                <a:latin typeface="Calibri"/>
                <a:cs typeface="Calibri"/>
              </a:rPr>
              <a:t>57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3894" y="914400"/>
            <a:ext cx="3306699" cy="17500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83894" y="2842260"/>
            <a:ext cx="3475482" cy="19043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83894" y="4922520"/>
            <a:ext cx="3551682" cy="187578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83894" y="6973823"/>
            <a:ext cx="3502152" cy="126339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Pa</a:t>
            </a:r>
            <a:r>
              <a:rPr spc="-5" dirty="0"/>
              <a:t>g</a:t>
            </a:r>
            <a:r>
              <a:rPr dirty="0"/>
              <a:t>e</a:t>
            </a:r>
            <a:r>
              <a:rPr spc="-5" dirty="0"/>
              <a:t> </a:t>
            </a:r>
            <a:fld id="{81D60167-4931-47E6-BA6A-407CBD079E47}" type="slidenum">
              <a:rPr b="1" dirty="0">
                <a:latin typeface="Calibri"/>
                <a:cs typeface="Calibri"/>
              </a:rPr>
              <a:t>31</a:t>
            </a:fld>
            <a:r>
              <a:rPr b="1" spc="-5" dirty="0">
                <a:latin typeface="Calibri"/>
                <a:cs typeface="Calibri"/>
              </a:rPr>
              <a:t> </a:t>
            </a:r>
            <a:r>
              <a:rPr spc="5" dirty="0"/>
              <a:t>o</a:t>
            </a:r>
            <a:r>
              <a:rPr dirty="0"/>
              <a:t>f</a:t>
            </a:r>
            <a:r>
              <a:rPr spc="-10" dirty="0"/>
              <a:t> </a:t>
            </a:r>
            <a:r>
              <a:rPr b="1" spc="-10" dirty="0">
                <a:latin typeface="Calibri"/>
                <a:cs typeface="Calibri"/>
              </a:rPr>
              <a:t>57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1576" y="5372432"/>
            <a:ext cx="6293485" cy="1589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>
                <a:latin typeface="Arial"/>
                <a:cs typeface="Arial"/>
              </a:rPr>
              <a:t>Y</a:t>
            </a:r>
            <a:r>
              <a:rPr sz="1200" dirty="0">
                <a:latin typeface="Arial"/>
                <a:cs typeface="Arial"/>
              </a:rPr>
              <a:t>ou c</a:t>
            </a:r>
            <a:r>
              <a:rPr sz="1200" spc="5" dirty="0">
                <a:latin typeface="Arial"/>
                <a:cs typeface="Arial"/>
              </a:rPr>
              <a:t>a</a:t>
            </a:r>
            <a:r>
              <a:rPr sz="1200" dirty="0">
                <a:latin typeface="Arial"/>
                <a:cs typeface="Arial"/>
              </a:rPr>
              <a:t>n </a:t>
            </a:r>
            <a:r>
              <a:rPr sz="1200" spc="-10" dirty="0">
                <a:latin typeface="Arial"/>
                <a:cs typeface="Arial"/>
              </a:rPr>
              <a:t>t</a:t>
            </a:r>
            <a:r>
              <a:rPr sz="1200" dirty="0">
                <a:latin typeface="Arial"/>
                <a:cs typeface="Arial"/>
              </a:rPr>
              <a:t>h</a:t>
            </a:r>
            <a:r>
              <a:rPr sz="1200" spc="-10" dirty="0">
                <a:latin typeface="Arial"/>
                <a:cs typeface="Arial"/>
              </a:rPr>
              <a:t>e</a:t>
            </a:r>
            <a:r>
              <a:rPr sz="1200" dirty="0">
                <a:latin typeface="Arial"/>
                <a:cs typeface="Arial"/>
              </a:rPr>
              <a:t>n </a:t>
            </a:r>
            <a:r>
              <a:rPr sz="1200" spc="5" dirty="0">
                <a:latin typeface="Arial"/>
                <a:cs typeface="Arial"/>
              </a:rPr>
              <a:t>p</a:t>
            </a:r>
            <a:r>
              <a:rPr sz="1200" dirty="0">
                <a:latin typeface="Arial"/>
                <a:cs typeface="Arial"/>
              </a:rPr>
              <a:t>r</a:t>
            </a:r>
            <a:r>
              <a:rPr sz="1200" spc="-10" dirty="0">
                <a:latin typeface="Arial"/>
                <a:cs typeface="Arial"/>
              </a:rPr>
              <a:t>i</a:t>
            </a:r>
            <a:r>
              <a:rPr sz="1200" dirty="0">
                <a:latin typeface="Arial"/>
                <a:cs typeface="Arial"/>
              </a:rPr>
              <a:t>nt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or </a:t>
            </a:r>
            <a:r>
              <a:rPr sz="1200" spc="-15" dirty="0">
                <a:latin typeface="Arial"/>
                <a:cs typeface="Arial"/>
              </a:rPr>
              <a:t>s</a:t>
            </a:r>
            <a:r>
              <a:rPr sz="1200" dirty="0">
                <a:latin typeface="Arial"/>
                <a:cs typeface="Arial"/>
              </a:rPr>
              <a:t>a</a:t>
            </a:r>
            <a:r>
              <a:rPr sz="1200" spc="-15" dirty="0">
                <a:latin typeface="Arial"/>
                <a:cs typeface="Arial"/>
              </a:rPr>
              <a:t>v</a:t>
            </a:r>
            <a:r>
              <a:rPr sz="1200" dirty="0">
                <a:latin typeface="Arial"/>
                <a:cs typeface="Arial"/>
              </a:rPr>
              <a:t>e i</a:t>
            </a:r>
            <a:r>
              <a:rPr sz="1200" spc="5" dirty="0">
                <a:latin typeface="Arial"/>
                <a:cs typeface="Arial"/>
              </a:rPr>
              <a:t>m</a:t>
            </a:r>
            <a:r>
              <a:rPr sz="1200" dirty="0">
                <a:latin typeface="Arial"/>
                <a:cs typeface="Arial"/>
              </a:rPr>
              <a:t>a</a:t>
            </a:r>
            <a:r>
              <a:rPr sz="1200" spc="-10" dirty="0">
                <a:latin typeface="Arial"/>
                <a:cs typeface="Arial"/>
              </a:rPr>
              <a:t>g</a:t>
            </a:r>
            <a:r>
              <a:rPr sz="1200" dirty="0">
                <a:latin typeface="Arial"/>
                <a:cs typeface="Arial"/>
              </a:rPr>
              <a:t>e.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6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H</a:t>
            </a:r>
            <a:r>
              <a:rPr sz="1200" b="1" spc="-20" dirty="0">
                <a:latin typeface="Arial"/>
                <a:cs typeface="Arial"/>
              </a:rPr>
              <a:t>o</a:t>
            </a:r>
            <a:r>
              <a:rPr sz="1200" b="1" dirty="0">
                <a:latin typeface="Arial"/>
                <a:cs typeface="Arial"/>
              </a:rPr>
              <a:t>w</a:t>
            </a:r>
            <a:r>
              <a:rPr sz="1200" b="1" spc="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to u</a:t>
            </a:r>
            <a:r>
              <a:rPr sz="1200" b="1" spc="-10" dirty="0">
                <a:latin typeface="Arial"/>
                <a:cs typeface="Arial"/>
              </a:rPr>
              <a:t>s</a:t>
            </a:r>
            <a:r>
              <a:rPr sz="1200" b="1" dirty="0">
                <a:latin typeface="Arial"/>
                <a:cs typeface="Arial"/>
              </a:rPr>
              <a:t>e dr</a:t>
            </a:r>
            <a:r>
              <a:rPr sz="1200" b="1" spc="-5" dirty="0">
                <a:latin typeface="Arial"/>
                <a:cs typeface="Arial"/>
              </a:rPr>
              <a:t>a</a:t>
            </a:r>
            <a:r>
              <a:rPr sz="1200" b="1" dirty="0">
                <a:latin typeface="Arial"/>
                <a:cs typeface="Arial"/>
              </a:rPr>
              <a:t>w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too</a:t>
            </a:r>
            <a:r>
              <a:rPr sz="1200" b="1" spc="-15" dirty="0">
                <a:latin typeface="Arial"/>
                <a:cs typeface="Arial"/>
              </a:rPr>
              <a:t>l</a:t>
            </a:r>
            <a:r>
              <a:rPr sz="1200" b="1" dirty="0">
                <a:latin typeface="Arial"/>
                <a:cs typeface="Arial"/>
              </a:rPr>
              <a:t>s</a:t>
            </a:r>
            <a:r>
              <a:rPr sz="1200" b="1" spc="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–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d</a:t>
            </a:r>
            <a:r>
              <a:rPr sz="1200" b="1" spc="-15" dirty="0">
                <a:latin typeface="Arial"/>
                <a:cs typeface="Arial"/>
              </a:rPr>
              <a:t>r</a:t>
            </a:r>
            <a:r>
              <a:rPr sz="1200" b="1" spc="-10" dirty="0">
                <a:latin typeface="Arial"/>
                <a:cs typeface="Arial"/>
              </a:rPr>
              <a:t>a</a:t>
            </a:r>
            <a:r>
              <a:rPr sz="1200" b="1" spc="10" dirty="0">
                <a:latin typeface="Arial"/>
                <a:cs typeface="Arial"/>
              </a:rPr>
              <a:t>w</a:t>
            </a:r>
            <a:r>
              <a:rPr sz="1200" b="1" dirty="0">
                <a:latin typeface="Arial"/>
                <a:cs typeface="Arial"/>
              </a:rPr>
              <a:t>ing </a:t>
            </a:r>
            <a:r>
              <a:rPr sz="1200" b="1" spc="5" dirty="0">
                <a:latin typeface="Arial"/>
                <a:cs typeface="Arial"/>
              </a:rPr>
              <a:t>a</a:t>
            </a:r>
            <a:r>
              <a:rPr sz="1200" b="1" dirty="0">
                <a:latin typeface="Arial"/>
                <a:cs typeface="Arial"/>
              </a:rPr>
              <a:t>nd </a:t>
            </a:r>
            <a:r>
              <a:rPr sz="1200" b="1" spc="-15" dirty="0">
                <a:latin typeface="Arial"/>
                <a:cs typeface="Arial"/>
              </a:rPr>
              <a:t>T</a:t>
            </a:r>
            <a:r>
              <a:rPr sz="1200" b="1" dirty="0">
                <a:latin typeface="Arial"/>
                <a:cs typeface="Arial"/>
              </a:rPr>
              <a:t>ext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2"/>
              </a:spcBef>
            </a:pPr>
            <a:endParaRPr sz="1400">
              <a:latin typeface="Times New Roman"/>
              <a:cs typeface="Times New Roman"/>
            </a:endParaRPr>
          </a:p>
          <a:p>
            <a:pPr marL="12700" marR="5080">
              <a:lnSpc>
                <a:spcPts val="1380"/>
              </a:lnSpc>
            </a:pPr>
            <a:r>
              <a:rPr sz="1200" dirty="0">
                <a:latin typeface="Arial"/>
                <a:cs typeface="Arial"/>
              </a:rPr>
              <a:t>D</a:t>
            </a:r>
            <a:r>
              <a:rPr sz="1200" spc="-5" dirty="0">
                <a:latin typeface="Arial"/>
                <a:cs typeface="Arial"/>
              </a:rPr>
              <a:t>i</a:t>
            </a:r>
            <a:r>
              <a:rPr sz="1200" dirty="0">
                <a:latin typeface="Arial"/>
                <a:cs typeface="Arial"/>
              </a:rPr>
              <a:t>f</a:t>
            </a:r>
            <a:r>
              <a:rPr sz="1200" spc="15" dirty="0">
                <a:latin typeface="Arial"/>
                <a:cs typeface="Arial"/>
              </a:rPr>
              <a:t>f</a:t>
            </a:r>
            <a:r>
              <a:rPr sz="1200" dirty="0">
                <a:latin typeface="Arial"/>
                <a:cs typeface="Arial"/>
              </a:rPr>
              <a:t>er</a:t>
            </a:r>
            <a:r>
              <a:rPr sz="1200" spc="-15" dirty="0">
                <a:latin typeface="Arial"/>
                <a:cs typeface="Arial"/>
              </a:rPr>
              <a:t>e</a:t>
            </a:r>
            <a:r>
              <a:rPr sz="1200" dirty="0">
                <a:latin typeface="Arial"/>
                <a:cs typeface="Arial"/>
              </a:rPr>
              <a:t>nt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sh</a:t>
            </a:r>
            <a:r>
              <a:rPr sz="1200" spc="-10" dirty="0">
                <a:latin typeface="Arial"/>
                <a:cs typeface="Arial"/>
              </a:rPr>
              <a:t>a</a:t>
            </a:r>
            <a:r>
              <a:rPr sz="1200" dirty="0">
                <a:latin typeface="Arial"/>
                <a:cs typeface="Arial"/>
              </a:rPr>
              <a:t>pes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a</a:t>
            </a:r>
            <a:r>
              <a:rPr sz="1200" dirty="0">
                <a:latin typeface="Arial"/>
                <a:cs typeface="Arial"/>
              </a:rPr>
              <a:t>nd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t</a:t>
            </a:r>
            <a:r>
              <a:rPr sz="1200" dirty="0">
                <a:latin typeface="Arial"/>
                <a:cs typeface="Arial"/>
              </a:rPr>
              <a:t>e</a:t>
            </a:r>
            <a:r>
              <a:rPr sz="1200" spc="-15" dirty="0">
                <a:latin typeface="Arial"/>
                <a:cs typeface="Arial"/>
              </a:rPr>
              <a:t>x</a:t>
            </a:r>
            <a:r>
              <a:rPr sz="1200" dirty="0">
                <a:latin typeface="Arial"/>
                <a:cs typeface="Arial"/>
              </a:rPr>
              <a:t>t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can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be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</a:t>
            </a:r>
            <a:r>
              <a:rPr sz="1200" spc="-10" dirty="0">
                <a:latin typeface="Arial"/>
                <a:cs typeface="Arial"/>
              </a:rPr>
              <a:t>d</a:t>
            </a:r>
            <a:r>
              <a:rPr sz="1200" dirty="0">
                <a:latin typeface="Arial"/>
                <a:cs typeface="Arial"/>
              </a:rPr>
              <a:t>ded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t</a:t>
            </a:r>
            <a:r>
              <a:rPr sz="1200" dirty="0">
                <a:latin typeface="Arial"/>
                <a:cs typeface="Arial"/>
              </a:rPr>
              <a:t>o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th</a:t>
            </a:r>
            <a:r>
              <a:rPr sz="1200" dirty="0">
                <a:latin typeface="Arial"/>
                <a:cs typeface="Arial"/>
              </a:rPr>
              <a:t>e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5" dirty="0">
                <a:latin typeface="Arial"/>
                <a:cs typeface="Arial"/>
              </a:rPr>
              <a:t>m</a:t>
            </a:r>
            <a:r>
              <a:rPr sz="1200" spc="-10" dirty="0">
                <a:latin typeface="Arial"/>
                <a:cs typeface="Arial"/>
              </a:rPr>
              <a:t>a</a:t>
            </a:r>
            <a:r>
              <a:rPr sz="1200" dirty="0">
                <a:latin typeface="Arial"/>
                <a:cs typeface="Arial"/>
              </a:rPr>
              <a:t>p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but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</a:t>
            </a:r>
            <a:r>
              <a:rPr sz="1200" spc="5" dirty="0">
                <a:latin typeface="Arial"/>
                <a:cs typeface="Arial"/>
              </a:rPr>
              <a:t>he</a:t>
            </a:r>
            <a:r>
              <a:rPr sz="1200" spc="-40" dirty="0">
                <a:latin typeface="Arial"/>
                <a:cs typeface="Arial"/>
              </a:rPr>
              <a:t>s</a:t>
            </a:r>
            <a:r>
              <a:rPr sz="1200" dirty="0">
                <a:latin typeface="Arial"/>
                <a:cs typeface="Arial"/>
              </a:rPr>
              <a:t>e</a:t>
            </a:r>
            <a:r>
              <a:rPr sz="1200" spc="-6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are</a:t>
            </a:r>
            <a:r>
              <a:rPr sz="1200" spc="3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te</a:t>
            </a:r>
            <a:r>
              <a:rPr sz="1200" spc="5" dirty="0">
                <a:latin typeface="Arial"/>
                <a:cs typeface="Arial"/>
              </a:rPr>
              <a:t>m</a:t>
            </a:r>
            <a:r>
              <a:rPr sz="1200" dirty="0">
                <a:latin typeface="Arial"/>
                <a:cs typeface="Arial"/>
              </a:rPr>
              <a:t>po</a:t>
            </a:r>
            <a:r>
              <a:rPr sz="1200" spc="-20" dirty="0">
                <a:latin typeface="Arial"/>
                <a:cs typeface="Arial"/>
              </a:rPr>
              <a:t>r</a:t>
            </a:r>
            <a:r>
              <a:rPr sz="1200" dirty="0">
                <a:latin typeface="Arial"/>
                <a:cs typeface="Arial"/>
              </a:rPr>
              <a:t>ar</a:t>
            </a:r>
            <a:r>
              <a:rPr sz="1200" spc="-20" dirty="0">
                <a:latin typeface="Arial"/>
                <a:cs typeface="Arial"/>
              </a:rPr>
              <a:t>y</a:t>
            </a:r>
            <a:r>
              <a:rPr sz="1200" dirty="0">
                <a:latin typeface="Arial"/>
                <a:cs typeface="Arial"/>
              </a:rPr>
              <a:t>.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Lea</a:t>
            </a:r>
            <a:r>
              <a:rPr sz="1200" spc="-15" dirty="0">
                <a:latin typeface="Arial"/>
                <a:cs typeface="Arial"/>
              </a:rPr>
              <a:t>v</a:t>
            </a:r>
            <a:r>
              <a:rPr sz="1200" dirty="0">
                <a:latin typeface="Arial"/>
                <a:cs typeface="Arial"/>
              </a:rPr>
              <a:t>ing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or re</a:t>
            </a:r>
            <a:r>
              <a:rPr sz="1200" spc="10" dirty="0">
                <a:latin typeface="Arial"/>
                <a:cs typeface="Arial"/>
              </a:rPr>
              <a:t>f</a:t>
            </a:r>
            <a:r>
              <a:rPr sz="1200" dirty="0">
                <a:latin typeface="Arial"/>
                <a:cs typeface="Arial"/>
              </a:rPr>
              <a:t>re</a:t>
            </a:r>
            <a:r>
              <a:rPr sz="1200" spc="-15" dirty="0">
                <a:latin typeface="Arial"/>
                <a:cs typeface="Arial"/>
              </a:rPr>
              <a:t>s</a:t>
            </a:r>
            <a:r>
              <a:rPr sz="1200" dirty="0">
                <a:latin typeface="Arial"/>
                <a:cs typeface="Arial"/>
              </a:rPr>
              <a:t>hing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</a:t>
            </a:r>
            <a:r>
              <a:rPr sz="1200" spc="-5" dirty="0">
                <a:latin typeface="Arial"/>
                <a:cs typeface="Arial"/>
              </a:rPr>
              <a:t>h</a:t>
            </a:r>
            <a:r>
              <a:rPr sz="1200" dirty="0">
                <a:latin typeface="Arial"/>
                <a:cs typeface="Arial"/>
              </a:rPr>
              <a:t>e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session</a:t>
            </a:r>
            <a:r>
              <a:rPr sz="1200" spc="-15" dirty="0">
                <a:latin typeface="Arial"/>
                <a:cs typeface="Arial"/>
              </a:rPr>
              <a:t> w</a:t>
            </a:r>
            <a:r>
              <a:rPr sz="1200" spc="5" dirty="0">
                <a:latin typeface="Arial"/>
                <a:cs typeface="Arial"/>
              </a:rPr>
              <a:t>i</a:t>
            </a:r>
            <a:r>
              <a:rPr sz="1200" dirty="0">
                <a:latin typeface="Arial"/>
                <a:cs typeface="Arial"/>
              </a:rPr>
              <a:t>ll cle</a:t>
            </a:r>
            <a:r>
              <a:rPr sz="1200" spc="5" dirty="0">
                <a:latin typeface="Arial"/>
                <a:cs typeface="Arial"/>
              </a:rPr>
              <a:t>a</a:t>
            </a:r>
            <a:r>
              <a:rPr sz="1200" dirty="0">
                <a:latin typeface="Arial"/>
                <a:cs typeface="Arial"/>
              </a:rPr>
              <a:t>r. </a:t>
            </a:r>
            <a:r>
              <a:rPr sz="1200" spc="40" dirty="0">
                <a:latin typeface="Arial"/>
                <a:cs typeface="Arial"/>
              </a:rPr>
              <a:t> </a:t>
            </a:r>
            <a:r>
              <a:rPr sz="1200" spc="5" dirty="0">
                <a:latin typeface="Arial"/>
                <a:cs typeface="Arial"/>
              </a:rPr>
              <a:t>T</a:t>
            </a:r>
            <a:r>
              <a:rPr sz="1200" spc="-10" dirty="0">
                <a:latin typeface="Arial"/>
                <a:cs typeface="Arial"/>
              </a:rPr>
              <a:t>h</a:t>
            </a:r>
            <a:r>
              <a:rPr sz="1200" dirty="0">
                <a:latin typeface="Arial"/>
                <a:cs typeface="Arial"/>
              </a:rPr>
              <a:t>ese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t</a:t>
            </a:r>
            <a:r>
              <a:rPr sz="1200" dirty="0">
                <a:latin typeface="Arial"/>
                <a:cs typeface="Arial"/>
              </a:rPr>
              <a:t>ools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are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u</a:t>
            </a:r>
            <a:r>
              <a:rPr sz="1200" spc="-15" dirty="0">
                <a:latin typeface="Arial"/>
                <a:cs typeface="Arial"/>
              </a:rPr>
              <a:t>s</a:t>
            </a:r>
            <a:r>
              <a:rPr sz="1200" dirty="0">
                <a:latin typeface="Arial"/>
                <a:cs typeface="Arial"/>
              </a:rPr>
              <a:t>ed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on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</a:t>
            </a:r>
            <a:r>
              <a:rPr sz="1200" spc="5" dirty="0">
                <a:latin typeface="Arial"/>
                <a:cs typeface="Arial"/>
              </a:rPr>
              <a:t>h</a:t>
            </a:r>
            <a:r>
              <a:rPr sz="1200" dirty="0">
                <a:latin typeface="Arial"/>
                <a:cs typeface="Arial"/>
              </a:rPr>
              <a:t>e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m</a:t>
            </a:r>
            <a:r>
              <a:rPr sz="1200" dirty="0">
                <a:latin typeface="Arial"/>
                <a:cs typeface="Arial"/>
              </a:rPr>
              <a:t>ap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f</a:t>
            </a:r>
            <a:r>
              <a:rPr sz="1200" spc="-10" dirty="0">
                <a:latin typeface="Arial"/>
                <a:cs typeface="Arial"/>
              </a:rPr>
              <a:t>o</a:t>
            </a:r>
            <a:r>
              <a:rPr sz="1200" dirty="0">
                <a:latin typeface="Arial"/>
                <a:cs typeface="Arial"/>
              </a:rPr>
              <a:t>r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</a:t>
            </a:r>
            <a:r>
              <a:rPr sz="1200" spc="5" dirty="0">
                <a:latin typeface="Arial"/>
                <a:cs typeface="Arial"/>
              </a:rPr>
              <a:t>h</a:t>
            </a:r>
            <a:r>
              <a:rPr sz="1200" dirty="0">
                <a:latin typeface="Arial"/>
                <a:cs typeface="Arial"/>
              </a:rPr>
              <a:t>e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purpo</a:t>
            </a:r>
            <a:r>
              <a:rPr sz="1200" spc="-15" dirty="0">
                <a:latin typeface="Arial"/>
                <a:cs typeface="Arial"/>
              </a:rPr>
              <a:t>s</a:t>
            </a:r>
            <a:r>
              <a:rPr sz="1200" dirty="0">
                <a:latin typeface="Arial"/>
                <a:cs typeface="Arial"/>
              </a:rPr>
              <a:t>e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o</a:t>
            </a:r>
            <a:r>
              <a:rPr sz="1200" dirty="0">
                <a:latin typeface="Arial"/>
                <a:cs typeface="Arial"/>
              </a:rPr>
              <a:t>f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pr</a:t>
            </a:r>
            <a:r>
              <a:rPr sz="1200" spc="-10" dirty="0">
                <a:latin typeface="Arial"/>
                <a:cs typeface="Arial"/>
              </a:rPr>
              <a:t>i</a:t>
            </a:r>
            <a:r>
              <a:rPr sz="1200" dirty="0">
                <a:latin typeface="Arial"/>
                <a:cs typeface="Arial"/>
              </a:rPr>
              <a:t>nti</a:t>
            </a:r>
            <a:r>
              <a:rPr sz="1200" spc="-10" dirty="0">
                <a:latin typeface="Arial"/>
                <a:cs typeface="Arial"/>
              </a:rPr>
              <a:t>ng</a:t>
            </a:r>
            <a:r>
              <a:rPr sz="1200" dirty="0"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9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latin typeface="Arial"/>
                <a:cs typeface="Arial"/>
              </a:rPr>
              <a:t>Based on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</a:t>
            </a:r>
            <a:r>
              <a:rPr sz="1200" spc="-10" dirty="0">
                <a:latin typeface="Arial"/>
                <a:cs typeface="Arial"/>
              </a:rPr>
              <a:t>h</a:t>
            </a:r>
            <a:r>
              <a:rPr sz="1200" dirty="0">
                <a:latin typeface="Arial"/>
                <a:cs typeface="Arial"/>
              </a:rPr>
              <a:t>e </a:t>
            </a:r>
            <a:r>
              <a:rPr sz="1200" spc="5" dirty="0">
                <a:latin typeface="Arial"/>
                <a:cs typeface="Arial"/>
              </a:rPr>
              <a:t>d</a:t>
            </a:r>
            <a:r>
              <a:rPr sz="1200" dirty="0">
                <a:latin typeface="Arial"/>
                <a:cs typeface="Arial"/>
              </a:rPr>
              <a:t>raw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tool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</a:t>
            </a:r>
            <a:r>
              <a:rPr sz="1200" spc="5" dirty="0">
                <a:latin typeface="Arial"/>
                <a:cs typeface="Arial"/>
              </a:rPr>
              <a:t>e</a:t>
            </a:r>
            <a:r>
              <a:rPr sz="1200" dirty="0">
                <a:latin typeface="Arial"/>
                <a:cs typeface="Arial"/>
              </a:rPr>
              <a:t>lect</a:t>
            </a:r>
            <a:r>
              <a:rPr sz="1200" spc="-10" dirty="0">
                <a:latin typeface="Arial"/>
                <a:cs typeface="Arial"/>
              </a:rPr>
              <a:t>e</a:t>
            </a:r>
            <a:r>
              <a:rPr sz="1200" dirty="0">
                <a:latin typeface="Arial"/>
                <a:cs typeface="Arial"/>
              </a:rPr>
              <a:t>d </a:t>
            </a:r>
            <a:r>
              <a:rPr sz="1200" spc="-10" dirty="0">
                <a:latin typeface="Arial"/>
                <a:cs typeface="Arial"/>
              </a:rPr>
              <a:t>y</a:t>
            </a:r>
            <a:r>
              <a:rPr sz="1200" dirty="0">
                <a:latin typeface="Arial"/>
                <a:cs typeface="Arial"/>
              </a:rPr>
              <a:t>ou c</a:t>
            </a:r>
            <a:r>
              <a:rPr sz="1200" spc="-5" dirty="0">
                <a:latin typeface="Arial"/>
                <a:cs typeface="Arial"/>
              </a:rPr>
              <a:t>a</a:t>
            </a:r>
            <a:r>
              <a:rPr sz="1200" dirty="0">
                <a:latin typeface="Arial"/>
                <a:cs typeface="Arial"/>
              </a:rPr>
              <a:t>n </a:t>
            </a:r>
            <a:r>
              <a:rPr sz="1200" spc="5" dirty="0">
                <a:latin typeface="Arial"/>
                <a:cs typeface="Arial"/>
              </a:rPr>
              <a:t>a</a:t>
            </a:r>
            <a:r>
              <a:rPr sz="1200" dirty="0">
                <a:latin typeface="Arial"/>
                <a:cs typeface="Arial"/>
              </a:rPr>
              <a:t>lso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select a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st</a:t>
            </a:r>
            <a:r>
              <a:rPr sz="1200" spc="-15" dirty="0">
                <a:latin typeface="Arial"/>
                <a:cs typeface="Arial"/>
              </a:rPr>
              <a:t>y</a:t>
            </a:r>
            <a:r>
              <a:rPr sz="1200" dirty="0">
                <a:latin typeface="Arial"/>
                <a:cs typeface="Arial"/>
              </a:rPr>
              <a:t>l</a:t>
            </a:r>
            <a:r>
              <a:rPr sz="1200" spc="25" dirty="0">
                <a:latin typeface="Arial"/>
                <a:cs typeface="Arial"/>
              </a:rPr>
              <a:t>e</a:t>
            </a:r>
            <a:r>
              <a:rPr sz="1200" dirty="0"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1576" y="8111442"/>
            <a:ext cx="6219825" cy="528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r>
              <a:rPr sz="1200" dirty="0">
                <a:latin typeface="Arial"/>
                <a:cs typeface="Arial"/>
              </a:rPr>
              <a:t>Enab</a:t>
            </a:r>
            <a:r>
              <a:rPr sz="1200" spc="-15" dirty="0">
                <a:latin typeface="Arial"/>
                <a:cs typeface="Arial"/>
              </a:rPr>
              <a:t>l</a:t>
            </a:r>
            <a:r>
              <a:rPr sz="1200" dirty="0">
                <a:latin typeface="Arial"/>
                <a:cs typeface="Arial"/>
              </a:rPr>
              <a:t>e S</a:t>
            </a:r>
            <a:r>
              <a:rPr sz="1200" spc="-10" dirty="0">
                <a:latin typeface="Arial"/>
                <a:cs typeface="Arial"/>
              </a:rPr>
              <a:t>n</a:t>
            </a:r>
            <a:r>
              <a:rPr sz="1200" dirty="0">
                <a:latin typeface="Arial"/>
                <a:cs typeface="Arial"/>
              </a:rPr>
              <a:t>a</a:t>
            </a:r>
            <a:r>
              <a:rPr sz="1200" spc="-10" dirty="0">
                <a:latin typeface="Arial"/>
                <a:cs typeface="Arial"/>
              </a:rPr>
              <a:t>p</a:t>
            </a:r>
            <a:r>
              <a:rPr sz="1200" dirty="0">
                <a:latin typeface="Arial"/>
                <a:cs typeface="Arial"/>
              </a:rPr>
              <a:t>ping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ts val="1380"/>
              </a:lnSpc>
              <a:spcBef>
                <a:spcPts val="65"/>
              </a:spcBef>
            </a:pPr>
            <a:r>
              <a:rPr sz="1200" dirty="0">
                <a:latin typeface="Arial"/>
                <a:cs typeface="Arial"/>
              </a:rPr>
              <a:t>Sna</a:t>
            </a:r>
            <a:r>
              <a:rPr sz="1200" spc="-10" dirty="0">
                <a:latin typeface="Arial"/>
                <a:cs typeface="Arial"/>
              </a:rPr>
              <a:t>p</a:t>
            </a:r>
            <a:r>
              <a:rPr sz="1200" dirty="0">
                <a:latin typeface="Arial"/>
                <a:cs typeface="Arial"/>
              </a:rPr>
              <a:t>ping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is </a:t>
            </a:r>
            <a:r>
              <a:rPr sz="1200" spc="5" dirty="0">
                <a:latin typeface="Arial"/>
                <a:cs typeface="Arial"/>
              </a:rPr>
              <a:t>u</a:t>
            </a:r>
            <a:r>
              <a:rPr sz="1200" dirty="0">
                <a:latin typeface="Arial"/>
                <a:cs typeface="Arial"/>
              </a:rPr>
              <a:t>s</a:t>
            </a:r>
            <a:r>
              <a:rPr sz="1200" spc="-10" dirty="0">
                <a:latin typeface="Arial"/>
                <a:cs typeface="Arial"/>
              </a:rPr>
              <a:t>e</a:t>
            </a:r>
            <a:r>
              <a:rPr sz="1200" dirty="0">
                <a:latin typeface="Arial"/>
                <a:cs typeface="Arial"/>
              </a:rPr>
              <a:t>f</a:t>
            </a:r>
            <a:r>
              <a:rPr sz="1200" spc="5" dirty="0">
                <a:latin typeface="Arial"/>
                <a:cs typeface="Arial"/>
              </a:rPr>
              <a:t>u</a:t>
            </a:r>
            <a:r>
              <a:rPr sz="1200" dirty="0">
                <a:latin typeface="Arial"/>
                <a:cs typeface="Arial"/>
              </a:rPr>
              <a:t>l </a:t>
            </a:r>
            <a:r>
              <a:rPr sz="1200" spc="-15" dirty="0">
                <a:latin typeface="Arial"/>
                <a:cs typeface="Arial"/>
              </a:rPr>
              <a:t>w</a:t>
            </a:r>
            <a:r>
              <a:rPr sz="1200" dirty="0">
                <a:latin typeface="Arial"/>
                <a:cs typeface="Arial"/>
              </a:rPr>
              <a:t>hen </a:t>
            </a:r>
            <a:r>
              <a:rPr sz="1200" spc="-10" dirty="0">
                <a:latin typeface="Arial"/>
                <a:cs typeface="Arial"/>
              </a:rPr>
              <a:t>y</a:t>
            </a:r>
            <a:r>
              <a:rPr sz="1200" dirty="0">
                <a:latin typeface="Arial"/>
                <a:cs typeface="Arial"/>
              </a:rPr>
              <a:t>ou </a:t>
            </a:r>
            <a:r>
              <a:rPr sz="1200" spc="5" dirty="0">
                <a:latin typeface="Arial"/>
                <a:cs typeface="Arial"/>
              </a:rPr>
              <a:t>a</a:t>
            </a:r>
            <a:r>
              <a:rPr sz="1200" dirty="0">
                <a:latin typeface="Arial"/>
                <a:cs typeface="Arial"/>
              </a:rPr>
              <a:t>re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5" dirty="0">
                <a:latin typeface="Arial"/>
                <a:cs typeface="Arial"/>
              </a:rPr>
              <a:t>d</a:t>
            </a:r>
            <a:r>
              <a:rPr sz="1200" dirty="0">
                <a:latin typeface="Arial"/>
                <a:cs typeface="Arial"/>
              </a:rPr>
              <a:t>ra</a:t>
            </a:r>
            <a:r>
              <a:rPr sz="1200" spc="-15" dirty="0">
                <a:latin typeface="Arial"/>
                <a:cs typeface="Arial"/>
              </a:rPr>
              <a:t>w</a:t>
            </a:r>
            <a:r>
              <a:rPr sz="1200" dirty="0">
                <a:latin typeface="Arial"/>
                <a:cs typeface="Arial"/>
              </a:rPr>
              <a:t>ing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p</a:t>
            </a:r>
            <a:r>
              <a:rPr sz="1200" dirty="0">
                <a:latin typeface="Arial"/>
                <a:cs typeface="Arial"/>
              </a:rPr>
              <a:t>ol</a:t>
            </a:r>
            <a:r>
              <a:rPr sz="1200" spc="-15" dirty="0">
                <a:latin typeface="Arial"/>
                <a:cs typeface="Arial"/>
              </a:rPr>
              <a:t>y</a:t>
            </a:r>
            <a:r>
              <a:rPr sz="1200" spc="-10" dirty="0">
                <a:latin typeface="Arial"/>
                <a:cs typeface="Arial"/>
              </a:rPr>
              <a:t>g</a:t>
            </a:r>
            <a:r>
              <a:rPr sz="1200" dirty="0">
                <a:latin typeface="Arial"/>
                <a:cs typeface="Arial"/>
              </a:rPr>
              <a:t>on </a:t>
            </a:r>
            <a:r>
              <a:rPr sz="1200" spc="5" dirty="0">
                <a:latin typeface="Arial"/>
                <a:cs typeface="Arial"/>
              </a:rPr>
              <a:t>a</a:t>
            </a:r>
            <a:r>
              <a:rPr sz="1200" dirty="0">
                <a:latin typeface="Arial"/>
                <a:cs typeface="Arial"/>
              </a:rPr>
              <a:t>nd </a:t>
            </a:r>
            <a:r>
              <a:rPr sz="1200" spc="-15" dirty="0">
                <a:latin typeface="Arial"/>
                <a:cs typeface="Arial"/>
              </a:rPr>
              <a:t>w</a:t>
            </a:r>
            <a:r>
              <a:rPr sz="1200" dirty="0">
                <a:latin typeface="Arial"/>
                <a:cs typeface="Arial"/>
              </a:rPr>
              <a:t>ant it </a:t>
            </a:r>
            <a:r>
              <a:rPr sz="1200" spc="-10" dirty="0">
                <a:latin typeface="Arial"/>
                <a:cs typeface="Arial"/>
              </a:rPr>
              <a:t>t</a:t>
            </a:r>
            <a:r>
              <a:rPr sz="1200" dirty="0">
                <a:latin typeface="Arial"/>
                <a:cs typeface="Arial"/>
              </a:rPr>
              <a:t>o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</a:t>
            </a:r>
            <a:r>
              <a:rPr sz="1200" spc="5" dirty="0">
                <a:latin typeface="Arial"/>
                <a:cs typeface="Arial"/>
              </a:rPr>
              <a:t>o</a:t>
            </a:r>
            <a:r>
              <a:rPr sz="1200" dirty="0">
                <a:latin typeface="Arial"/>
                <a:cs typeface="Arial"/>
              </a:rPr>
              <a:t>l</a:t>
            </a:r>
            <a:r>
              <a:rPr sz="1200" spc="35" dirty="0">
                <a:latin typeface="Arial"/>
                <a:cs typeface="Arial"/>
              </a:rPr>
              <a:t>l</a:t>
            </a:r>
            <a:r>
              <a:rPr sz="1200" dirty="0">
                <a:latin typeface="Arial"/>
                <a:cs typeface="Arial"/>
              </a:rPr>
              <a:t>ow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 lin</a:t>
            </a:r>
            <a:r>
              <a:rPr sz="1200" spc="5" dirty="0">
                <a:latin typeface="Arial"/>
                <a:cs typeface="Arial"/>
              </a:rPr>
              <a:t>e</a:t>
            </a:r>
            <a:r>
              <a:rPr sz="1200" dirty="0">
                <a:latin typeface="Arial"/>
                <a:cs typeface="Arial"/>
              </a:rPr>
              <a:t>s in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</a:t>
            </a:r>
            <a:r>
              <a:rPr sz="1200" spc="-10" dirty="0">
                <a:latin typeface="Arial"/>
                <a:cs typeface="Arial"/>
              </a:rPr>
              <a:t>n</a:t>
            </a:r>
            <a:r>
              <a:rPr sz="1200" dirty="0">
                <a:latin typeface="Arial"/>
                <a:cs typeface="Arial"/>
              </a:rPr>
              <a:t>ot</a:t>
            </a:r>
            <a:r>
              <a:rPr sz="1200" spc="-5" dirty="0">
                <a:latin typeface="Arial"/>
                <a:cs typeface="Arial"/>
              </a:rPr>
              <a:t>h</a:t>
            </a:r>
            <a:r>
              <a:rPr sz="1200" dirty="0">
                <a:latin typeface="Arial"/>
                <a:cs typeface="Arial"/>
              </a:rPr>
              <a:t>er </a:t>
            </a:r>
            <a:r>
              <a:rPr sz="1200" spc="-10" dirty="0">
                <a:latin typeface="Arial"/>
                <a:cs typeface="Arial"/>
              </a:rPr>
              <a:t>g</a:t>
            </a:r>
            <a:r>
              <a:rPr sz="1200" dirty="0">
                <a:latin typeface="Arial"/>
                <a:cs typeface="Arial"/>
              </a:rPr>
              <a:t>raphic, </a:t>
            </a:r>
            <a:r>
              <a:rPr sz="1200" spc="5" dirty="0">
                <a:latin typeface="Arial"/>
                <a:cs typeface="Arial"/>
              </a:rPr>
              <a:t>d</a:t>
            </a:r>
            <a:r>
              <a:rPr sz="1200" dirty="0">
                <a:latin typeface="Arial"/>
                <a:cs typeface="Arial"/>
              </a:rPr>
              <a:t>ispla</a:t>
            </a:r>
            <a:r>
              <a:rPr sz="1200" spc="-15" dirty="0">
                <a:latin typeface="Arial"/>
                <a:cs typeface="Arial"/>
              </a:rPr>
              <a:t>y</a:t>
            </a:r>
            <a:r>
              <a:rPr sz="1200" dirty="0">
                <a:latin typeface="Arial"/>
                <a:cs typeface="Arial"/>
              </a:rPr>
              <a:t>s a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p</a:t>
            </a:r>
            <a:r>
              <a:rPr sz="1200" dirty="0">
                <a:latin typeface="Arial"/>
                <a:cs typeface="Arial"/>
              </a:rPr>
              <a:t>oint</a:t>
            </a:r>
            <a:r>
              <a:rPr sz="1200" spc="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in</a:t>
            </a:r>
            <a:r>
              <a:rPr sz="1200" spc="5" dirty="0">
                <a:latin typeface="Arial"/>
                <a:cs typeface="Arial"/>
              </a:rPr>
              <a:t>d</a:t>
            </a:r>
            <a:r>
              <a:rPr sz="1200" dirty="0">
                <a:latin typeface="Arial"/>
                <a:cs typeface="Arial"/>
              </a:rPr>
              <a:t>i</a:t>
            </a:r>
            <a:r>
              <a:rPr sz="1200" spc="-15" dirty="0">
                <a:latin typeface="Arial"/>
                <a:cs typeface="Arial"/>
              </a:rPr>
              <a:t>c</a:t>
            </a:r>
            <a:r>
              <a:rPr sz="1200" dirty="0">
                <a:latin typeface="Arial"/>
                <a:cs typeface="Arial"/>
              </a:rPr>
              <a:t>at</a:t>
            </a:r>
            <a:r>
              <a:rPr sz="1200" spc="5" dirty="0">
                <a:latin typeface="Arial"/>
                <a:cs typeface="Arial"/>
              </a:rPr>
              <a:t>o</a:t>
            </a:r>
            <a:r>
              <a:rPr sz="1200" dirty="0">
                <a:latin typeface="Arial"/>
                <a:cs typeface="Arial"/>
              </a:rPr>
              <a:t>r.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83894" y="914400"/>
            <a:ext cx="5943600" cy="4246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83894" y="6954393"/>
            <a:ext cx="6277990" cy="7391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83894" y="8807450"/>
            <a:ext cx="5943600" cy="74866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Pa</a:t>
            </a:r>
            <a:r>
              <a:rPr spc="-5" dirty="0"/>
              <a:t>g</a:t>
            </a:r>
            <a:r>
              <a:rPr dirty="0"/>
              <a:t>e</a:t>
            </a:r>
            <a:r>
              <a:rPr spc="-5" dirty="0"/>
              <a:t> </a:t>
            </a:r>
            <a:fld id="{81D60167-4931-47E6-BA6A-407CBD079E47}" type="slidenum">
              <a:rPr b="1" dirty="0">
                <a:latin typeface="Calibri"/>
                <a:cs typeface="Calibri"/>
              </a:rPr>
              <a:t>32</a:t>
            </a:fld>
            <a:r>
              <a:rPr b="1" spc="-5" dirty="0">
                <a:latin typeface="Calibri"/>
                <a:cs typeface="Calibri"/>
              </a:rPr>
              <a:t> </a:t>
            </a:r>
            <a:r>
              <a:rPr spc="5" dirty="0"/>
              <a:t>o</a:t>
            </a:r>
            <a:r>
              <a:rPr dirty="0"/>
              <a:t>f</a:t>
            </a:r>
            <a:r>
              <a:rPr spc="-10" dirty="0"/>
              <a:t> </a:t>
            </a:r>
            <a:r>
              <a:rPr b="1" spc="-10" dirty="0">
                <a:latin typeface="Calibri"/>
                <a:cs typeface="Calibri"/>
              </a:rPr>
              <a:t>57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1576" y="3829891"/>
            <a:ext cx="163385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latin typeface="Arial"/>
                <a:cs typeface="Arial"/>
              </a:rPr>
              <a:t>Select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Sn</a:t>
            </a:r>
            <a:r>
              <a:rPr sz="1200" spc="-10" dirty="0">
                <a:latin typeface="Arial"/>
                <a:cs typeface="Arial"/>
              </a:rPr>
              <a:t>a</a:t>
            </a:r>
            <a:r>
              <a:rPr sz="1200" dirty="0">
                <a:latin typeface="Arial"/>
                <a:cs typeface="Arial"/>
              </a:rPr>
              <a:t>pping</a:t>
            </a:r>
            <a:r>
              <a:rPr sz="1200" spc="-5" dirty="0">
                <a:latin typeface="Arial"/>
                <a:cs typeface="Arial"/>
              </a:rPr>
              <a:t> L</a:t>
            </a:r>
            <a:r>
              <a:rPr sz="1200" dirty="0">
                <a:latin typeface="Arial"/>
                <a:cs typeface="Arial"/>
              </a:rPr>
              <a:t>a</a:t>
            </a:r>
            <a:r>
              <a:rPr sz="1200" spc="-15" dirty="0">
                <a:latin typeface="Arial"/>
                <a:cs typeface="Arial"/>
              </a:rPr>
              <a:t>y</a:t>
            </a:r>
            <a:r>
              <a:rPr sz="1200" dirty="0">
                <a:latin typeface="Arial"/>
                <a:cs typeface="Arial"/>
              </a:rPr>
              <a:t>ers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1576" y="4998799"/>
            <a:ext cx="44005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latin typeface="Arial"/>
                <a:cs typeface="Arial"/>
              </a:rPr>
              <a:t>St</a:t>
            </a:r>
            <a:r>
              <a:rPr sz="1200" spc="-10" dirty="0">
                <a:latin typeface="Arial"/>
                <a:cs typeface="Arial"/>
              </a:rPr>
              <a:t>y</a:t>
            </a:r>
            <a:r>
              <a:rPr sz="1200" dirty="0">
                <a:latin typeface="Arial"/>
                <a:cs typeface="Arial"/>
              </a:rPr>
              <a:t>les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71576" y="5956125"/>
            <a:ext cx="4866640" cy="528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2760"/>
              </a:lnSpc>
            </a:pPr>
            <a:r>
              <a:rPr sz="1200" dirty="0">
                <a:latin typeface="Arial"/>
                <a:cs typeface="Arial"/>
              </a:rPr>
              <a:t>User </a:t>
            </a:r>
            <a:r>
              <a:rPr sz="1200" spc="5" dirty="0">
                <a:latin typeface="Arial"/>
                <a:cs typeface="Arial"/>
              </a:rPr>
              <a:t>m</a:t>
            </a:r>
            <a:r>
              <a:rPr sz="1200" dirty="0">
                <a:latin typeface="Arial"/>
                <a:cs typeface="Arial"/>
              </a:rPr>
              <a:t>ust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</a:t>
            </a:r>
            <a:r>
              <a:rPr sz="1200" spc="5" dirty="0">
                <a:latin typeface="Arial"/>
                <a:cs typeface="Arial"/>
              </a:rPr>
              <a:t>e</a:t>
            </a:r>
            <a:r>
              <a:rPr sz="1200" dirty="0">
                <a:latin typeface="Arial"/>
                <a:cs typeface="Arial"/>
              </a:rPr>
              <a:t>lect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</a:t>
            </a:r>
            <a:r>
              <a:rPr sz="1200" spc="-10" dirty="0">
                <a:latin typeface="Arial"/>
                <a:cs typeface="Arial"/>
              </a:rPr>
              <a:t>h</a:t>
            </a:r>
            <a:r>
              <a:rPr sz="1200" dirty="0">
                <a:latin typeface="Arial"/>
                <a:cs typeface="Arial"/>
              </a:rPr>
              <a:t>e t</a:t>
            </a:r>
            <a:r>
              <a:rPr sz="1200" spc="-15" dirty="0">
                <a:latin typeface="Arial"/>
                <a:cs typeface="Arial"/>
              </a:rPr>
              <a:t>y</a:t>
            </a:r>
            <a:r>
              <a:rPr sz="1200" dirty="0">
                <a:latin typeface="Arial"/>
                <a:cs typeface="Arial"/>
              </a:rPr>
              <a:t>pe </a:t>
            </a:r>
            <a:r>
              <a:rPr sz="1200" spc="-5" dirty="0">
                <a:latin typeface="Arial"/>
                <a:cs typeface="Arial"/>
              </a:rPr>
              <a:t>o</a:t>
            </a:r>
            <a:r>
              <a:rPr sz="1200" dirty="0">
                <a:latin typeface="Arial"/>
                <a:cs typeface="Arial"/>
              </a:rPr>
              <a:t>f dra</a:t>
            </a:r>
            <a:r>
              <a:rPr sz="1200" spc="-15" dirty="0">
                <a:latin typeface="Arial"/>
                <a:cs typeface="Arial"/>
              </a:rPr>
              <a:t>w</a:t>
            </a:r>
            <a:r>
              <a:rPr sz="1200" dirty="0">
                <a:latin typeface="Arial"/>
                <a:cs typeface="Arial"/>
              </a:rPr>
              <a:t>ing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tool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f</a:t>
            </a:r>
            <a:r>
              <a:rPr sz="1200" dirty="0">
                <a:latin typeface="Arial"/>
                <a:cs typeface="Arial"/>
              </a:rPr>
              <a:t>or </a:t>
            </a:r>
            <a:r>
              <a:rPr sz="1200" spc="-15" dirty="0">
                <a:latin typeface="Arial"/>
                <a:cs typeface="Arial"/>
              </a:rPr>
              <a:t>t</a:t>
            </a:r>
            <a:r>
              <a:rPr sz="1200" dirty="0">
                <a:latin typeface="Arial"/>
                <a:cs typeface="Arial"/>
              </a:rPr>
              <a:t>he st</a:t>
            </a:r>
            <a:r>
              <a:rPr sz="1200" spc="-15" dirty="0">
                <a:latin typeface="Arial"/>
                <a:cs typeface="Arial"/>
              </a:rPr>
              <a:t>y</a:t>
            </a:r>
            <a:r>
              <a:rPr sz="1200" dirty="0">
                <a:latin typeface="Arial"/>
                <a:cs typeface="Arial"/>
              </a:rPr>
              <a:t>le o</a:t>
            </a:r>
            <a:r>
              <a:rPr sz="1200" spc="-10" dirty="0">
                <a:latin typeface="Arial"/>
                <a:cs typeface="Arial"/>
              </a:rPr>
              <a:t>p</a:t>
            </a:r>
            <a:r>
              <a:rPr sz="1200" dirty="0">
                <a:latin typeface="Arial"/>
                <a:cs typeface="Arial"/>
              </a:rPr>
              <a:t>tions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to</a:t>
            </a:r>
            <a:r>
              <a:rPr sz="1200" spc="5" dirty="0">
                <a:latin typeface="Arial"/>
                <a:cs typeface="Arial"/>
              </a:rPr>
              <a:t> d</a:t>
            </a:r>
            <a:r>
              <a:rPr sz="1200" dirty="0">
                <a:latin typeface="Arial"/>
                <a:cs typeface="Arial"/>
              </a:rPr>
              <a:t>i</a:t>
            </a:r>
            <a:r>
              <a:rPr sz="1200" spc="-15" dirty="0">
                <a:latin typeface="Arial"/>
                <a:cs typeface="Arial"/>
              </a:rPr>
              <a:t>s</a:t>
            </a:r>
            <a:r>
              <a:rPr sz="1200" spc="-10" dirty="0">
                <a:latin typeface="Arial"/>
                <a:cs typeface="Arial"/>
              </a:rPr>
              <a:t>p</a:t>
            </a:r>
            <a:r>
              <a:rPr sz="1200" dirty="0">
                <a:latin typeface="Arial"/>
                <a:cs typeface="Arial"/>
              </a:rPr>
              <a:t>la</a:t>
            </a:r>
            <a:r>
              <a:rPr sz="1200" spc="-10" dirty="0">
                <a:latin typeface="Arial"/>
                <a:cs typeface="Arial"/>
              </a:rPr>
              <a:t>y</a:t>
            </a:r>
            <a:r>
              <a:rPr sz="1200" dirty="0">
                <a:latin typeface="Arial"/>
                <a:cs typeface="Arial"/>
              </a:rPr>
              <a:t>. E</a:t>
            </a:r>
            <a:r>
              <a:rPr sz="1200" spc="-15" dirty="0">
                <a:latin typeface="Arial"/>
                <a:cs typeface="Arial"/>
              </a:rPr>
              <a:t>x</a:t>
            </a:r>
            <a:r>
              <a:rPr sz="1200" dirty="0">
                <a:latin typeface="Arial"/>
                <a:cs typeface="Arial"/>
              </a:rPr>
              <a:t>a</a:t>
            </a:r>
            <a:r>
              <a:rPr sz="1200" spc="5" dirty="0">
                <a:latin typeface="Arial"/>
                <a:cs typeface="Arial"/>
              </a:rPr>
              <a:t>m</a:t>
            </a:r>
            <a:r>
              <a:rPr sz="1200" dirty="0">
                <a:latin typeface="Arial"/>
                <a:cs typeface="Arial"/>
              </a:rPr>
              <a:t>ple </a:t>
            </a:r>
            <a:r>
              <a:rPr sz="1200" spc="-15" dirty="0">
                <a:latin typeface="Arial"/>
                <a:cs typeface="Arial"/>
              </a:rPr>
              <a:t>i</a:t>
            </a:r>
            <a:r>
              <a:rPr sz="1200" dirty="0">
                <a:latin typeface="Arial"/>
                <a:cs typeface="Arial"/>
              </a:rPr>
              <a:t>f draw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tool </a:t>
            </a:r>
            <a:r>
              <a:rPr sz="1200" spc="-15" dirty="0">
                <a:latin typeface="Arial"/>
                <a:cs typeface="Arial"/>
              </a:rPr>
              <a:t>s</a:t>
            </a:r>
            <a:r>
              <a:rPr sz="1200" dirty="0">
                <a:latin typeface="Arial"/>
                <a:cs typeface="Arial"/>
              </a:rPr>
              <a:t>elect</a:t>
            </a:r>
            <a:r>
              <a:rPr sz="1200" spc="-10" dirty="0">
                <a:latin typeface="Arial"/>
                <a:cs typeface="Arial"/>
              </a:rPr>
              <a:t>e</a:t>
            </a:r>
            <a:r>
              <a:rPr sz="1200" dirty="0">
                <a:latin typeface="Arial"/>
                <a:cs typeface="Arial"/>
              </a:rPr>
              <a:t>d is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f</a:t>
            </a:r>
            <a:r>
              <a:rPr sz="1200" dirty="0">
                <a:latin typeface="Arial"/>
                <a:cs typeface="Arial"/>
              </a:rPr>
              <a:t>re</a:t>
            </a:r>
            <a:r>
              <a:rPr sz="1200" spc="-10" dirty="0">
                <a:latin typeface="Arial"/>
                <a:cs typeface="Arial"/>
              </a:rPr>
              <a:t>e</a:t>
            </a:r>
            <a:r>
              <a:rPr sz="1200" dirty="0">
                <a:latin typeface="Arial"/>
                <a:cs typeface="Arial"/>
              </a:rPr>
              <a:t>h</a:t>
            </a:r>
            <a:r>
              <a:rPr sz="1200" spc="-10" dirty="0">
                <a:latin typeface="Arial"/>
                <a:cs typeface="Arial"/>
              </a:rPr>
              <a:t>a</a:t>
            </a:r>
            <a:r>
              <a:rPr sz="1200" dirty="0">
                <a:latin typeface="Arial"/>
                <a:cs typeface="Arial"/>
              </a:rPr>
              <a:t>nd </a:t>
            </a:r>
            <a:r>
              <a:rPr sz="1200" spc="-10" dirty="0">
                <a:latin typeface="Arial"/>
                <a:cs typeface="Arial"/>
              </a:rPr>
              <a:t>t</a:t>
            </a:r>
            <a:r>
              <a:rPr sz="1200" dirty="0">
                <a:latin typeface="Arial"/>
                <a:cs typeface="Arial"/>
              </a:rPr>
              <a:t>he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st</a:t>
            </a:r>
            <a:r>
              <a:rPr sz="1200" spc="-15" dirty="0">
                <a:latin typeface="Arial"/>
                <a:cs typeface="Arial"/>
              </a:rPr>
              <a:t>y</a:t>
            </a:r>
            <a:r>
              <a:rPr sz="1200" dirty="0">
                <a:latin typeface="Arial"/>
                <a:cs typeface="Arial"/>
              </a:rPr>
              <a:t>le options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5" dirty="0">
                <a:latin typeface="Arial"/>
                <a:cs typeface="Arial"/>
              </a:rPr>
              <a:t>a</a:t>
            </a:r>
            <a:r>
              <a:rPr sz="1200" dirty="0">
                <a:latin typeface="Arial"/>
                <a:cs typeface="Arial"/>
              </a:rPr>
              <a:t>r</a:t>
            </a:r>
            <a:r>
              <a:rPr sz="1200" spc="35" dirty="0">
                <a:latin typeface="Arial"/>
                <a:cs typeface="Arial"/>
              </a:rPr>
              <a:t>e</a:t>
            </a:r>
            <a:r>
              <a:rPr sz="1200" dirty="0"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1576" y="7858800"/>
            <a:ext cx="498983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E</a:t>
            </a:r>
            <a:r>
              <a:rPr sz="1400" spc="-20" dirty="0">
                <a:latin typeface="Arial"/>
                <a:cs typeface="Arial"/>
              </a:rPr>
              <a:t>x</a:t>
            </a:r>
            <a:r>
              <a:rPr sz="1400" dirty="0">
                <a:latin typeface="Arial"/>
                <a:cs typeface="Arial"/>
              </a:rPr>
              <a:t>a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dirty="0">
                <a:latin typeface="Arial"/>
                <a:cs typeface="Arial"/>
              </a:rPr>
              <a:t>ple if</a:t>
            </a:r>
            <a:r>
              <a:rPr sz="1400" spc="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draw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</a:t>
            </a:r>
            <a:r>
              <a:rPr sz="1400" spc="-15" dirty="0">
                <a:latin typeface="Arial"/>
                <a:cs typeface="Arial"/>
              </a:rPr>
              <a:t>o</a:t>
            </a:r>
            <a:r>
              <a:rPr sz="1400" dirty="0">
                <a:latin typeface="Arial"/>
                <a:cs typeface="Arial"/>
              </a:rPr>
              <a:t>ol</a:t>
            </a:r>
            <a:r>
              <a:rPr sz="1400" spc="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s</a:t>
            </a:r>
            <a:r>
              <a:rPr sz="1400" dirty="0">
                <a:latin typeface="Arial"/>
                <a:cs typeface="Arial"/>
              </a:rPr>
              <a:t>ele</a:t>
            </a:r>
            <a:r>
              <a:rPr sz="1400" spc="-10" dirty="0">
                <a:latin typeface="Arial"/>
                <a:cs typeface="Arial"/>
              </a:rPr>
              <a:t>c</a:t>
            </a:r>
            <a:r>
              <a:rPr sz="1400" dirty="0">
                <a:latin typeface="Arial"/>
                <a:cs typeface="Arial"/>
              </a:rPr>
              <a:t>ted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i</a:t>
            </a:r>
            <a:r>
              <a:rPr sz="1400" dirty="0">
                <a:latin typeface="Arial"/>
                <a:cs typeface="Arial"/>
              </a:rPr>
              <a:t>s</a:t>
            </a:r>
            <a:r>
              <a:rPr sz="1400" spc="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r</a:t>
            </a:r>
            <a:r>
              <a:rPr sz="1400" spc="-15" dirty="0">
                <a:latin typeface="Arial"/>
                <a:cs typeface="Arial"/>
              </a:rPr>
              <a:t>e</a:t>
            </a:r>
            <a:r>
              <a:rPr sz="1400" spc="-10" dirty="0">
                <a:latin typeface="Arial"/>
                <a:cs typeface="Arial"/>
              </a:rPr>
              <a:t>c</a:t>
            </a:r>
            <a:r>
              <a:rPr sz="1400" dirty="0">
                <a:latin typeface="Arial"/>
                <a:cs typeface="Arial"/>
              </a:rPr>
              <a:t>t</a:t>
            </a:r>
            <a:r>
              <a:rPr sz="1400" spc="-15" dirty="0">
                <a:latin typeface="Arial"/>
                <a:cs typeface="Arial"/>
              </a:rPr>
              <a:t>a</a:t>
            </a:r>
            <a:r>
              <a:rPr sz="1400" dirty="0">
                <a:latin typeface="Arial"/>
                <a:cs typeface="Arial"/>
              </a:rPr>
              <a:t>ngle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the</a:t>
            </a:r>
            <a:r>
              <a:rPr sz="1400" spc="-10" dirty="0">
                <a:latin typeface="Arial"/>
                <a:cs typeface="Arial"/>
              </a:rPr>
              <a:t> s</a:t>
            </a:r>
            <a:r>
              <a:rPr sz="1400" dirty="0">
                <a:latin typeface="Arial"/>
                <a:cs typeface="Arial"/>
              </a:rPr>
              <a:t>t</a:t>
            </a:r>
            <a:r>
              <a:rPr sz="1400" spc="-20" dirty="0">
                <a:latin typeface="Arial"/>
                <a:cs typeface="Arial"/>
              </a:rPr>
              <a:t>y</a:t>
            </a:r>
            <a:r>
              <a:rPr sz="1400" dirty="0">
                <a:latin typeface="Arial"/>
                <a:cs typeface="Arial"/>
              </a:rPr>
              <a:t>le</a:t>
            </a:r>
            <a:r>
              <a:rPr sz="1400" spc="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opti</a:t>
            </a:r>
            <a:r>
              <a:rPr sz="1400" spc="-15" dirty="0">
                <a:latin typeface="Arial"/>
                <a:cs typeface="Arial"/>
              </a:rPr>
              <a:t>o</a:t>
            </a:r>
            <a:r>
              <a:rPr sz="1400" dirty="0">
                <a:latin typeface="Arial"/>
                <a:cs typeface="Arial"/>
              </a:rPr>
              <a:t>ns</a:t>
            </a:r>
            <a:r>
              <a:rPr sz="1400" spc="5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a</a:t>
            </a:r>
            <a:r>
              <a:rPr sz="1400" dirty="0">
                <a:latin typeface="Arial"/>
                <a:cs typeface="Arial"/>
              </a:rPr>
              <a:t>r</a:t>
            </a:r>
            <a:r>
              <a:rPr sz="1400" spc="5" dirty="0">
                <a:latin typeface="Arial"/>
                <a:cs typeface="Arial"/>
              </a:rPr>
              <a:t>e</a:t>
            </a:r>
            <a:r>
              <a:rPr sz="1400" dirty="0">
                <a:latin typeface="Arial"/>
                <a:cs typeface="Arial"/>
              </a:rPr>
              <a:t>.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83894" y="1264919"/>
            <a:ext cx="5943600" cy="22085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83894" y="4000500"/>
            <a:ext cx="5943600" cy="8164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83894" y="5170042"/>
            <a:ext cx="5943600" cy="77851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83894" y="6477000"/>
            <a:ext cx="3211830" cy="116827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Pa</a:t>
            </a:r>
            <a:r>
              <a:rPr spc="-5" dirty="0"/>
              <a:t>g</a:t>
            </a:r>
            <a:r>
              <a:rPr dirty="0"/>
              <a:t>e</a:t>
            </a:r>
            <a:r>
              <a:rPr spc="-5" dirty="0"/>
              <a:t> </a:t>
            </a:r>
            <a:fld id="{81D60167-4931-47E6-BA6A-407CBD079E47}" type="slidenum">
              <a:rPr b="1" dirty="0">
                <a:latin typeface="Calibri"/>
                <a:cs typeface="Calibri"/>
              </a:rPr>
              <a:t>33</a:t>
            </a:fld>
            <a:r>
              <a:rPr b="1" spc="-5" dirty="0">
                <a:latin typeface="Calibri"/>
                <a:cs typeface="Calibri"/>
              </a:rPr>
              <a:t> </a:t>
            </a:r>
            <a:r>
              <a:rPr spc="5" dirty="0"/>
              <a:t>o</a:t>
            </a:r>
            <a:r>
              <a:rPr dirty="0"/>
              <a:t>f</a:t>
            </a:r>
            <a:r>
              <a:rPr spc="-10" dirty="0"/>
              <a:t> </a:t>
            </a:r>
            <a:r>
              <a:rPr b="1" spc="-10" dirty="0">
                <a:latin typeface="Calibri"/>
                <a:cs typeface="Calibri"/>
              </a:rPr>
              <a:t>57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1576" y="2582878"/>
            <a:ext cx="94932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latin typeface="Arial"/>
                <a:cs typeface="Arial"/>
              </a:rPr>
              <a:t>Us</a:t>
            </a:r>
            <a:r>
              <a:rPr sz="1200" spc="-5" dirty="0">
                <a:latin typeface="Arial"/>
                <a:cs typeface="Arial"/>
              </a:rPr>
              <a:t>i</a:t>
            </a:r>
            <a:r>
              <a:rPr sz="1200" dirty="0">
                <a:latin typeface="Arial"/>
                <a:cs typeface="Arial"/>
              </a:rPr>
              <a:t>ng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 line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1576" y="5809820"/>
            <a:ext cx="106743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latin typeface="Arial"/>
                <a:cs typeface="Arial"/>
              </a:rPr>
              <a:t>Using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 circ</a:t>
            </a:r>
            <a:r>
              <a:rPr sz="1200" spc="-10" dirty="0">
                <a:latin typeface="Arial"/>
                <a:cs typeface="Arial"/>
              </a:rPr>
              <a:t>l</a:t>
            </a:r>
            <a:r>
              <a:rPr sz="1200" dirty="0">
                <a:latin typeface="Arial"/>
                <a:cs typeface="Arial"/>
              </a:rPr>
              <a:t>e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83894" y="914400"/>
            <a:ext cx="3251835" cy="13119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83894" y="2754629"/>
            <a:ext cx="6379083" cy="28460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83894" y="5980353"/>
            <a:ext cx="6403848" cy="30213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Pa</a:t>
            </a:r>
            <a:r>
              <a:rPr spc="-5" dirty="0"/>
              <a:t>g</a:t>
            </a:r>
            <a:r>
              <a:rPr dirty="0"/>
              <a:t>e</a:t>
            </a:r>
            <a:r>
              <a:rPr spc="-5" dirty="0"/>
              <a:t> </a:t>
            </a:r>
            <a:fld id="{81D60167-4931-47E6-BA6A-407CBD079E47}" type="slidenum">
              <a:rPr b="1" dirty="0">
                <a:latin typeface="Calibri"/>
                <a:cs typeface="Calibri"/>
              </a:rPr>
              <a:t>34</a:t>
            </a:fld>
            <a:r>
              <a:rPr b="1" spc="-5" dirty="0">
                <a:latin typeface="Calibri"/>
                <a:cs typeface="Calibri"/>
              </a:rPr>
              <a:t> </a:t>
            </a:r>
            <a:r>
              <a:rPr spc="5" dirty="0"/>
              <a:t>o</a:t>
            </a:r>
            <a:r>
              <a:rPr dirty="0"/>
              <a:t>f</a:t>
            </a:r>
            <a:r>
              <a:rPr spc="-10" dirty="0"/>
              <a:t> </a:t>
            </a:r>
            <a:r>
              <a:rPr b="1" spc="-10" dirty="0">
                <a:latin typeface="Calibri"/>
                <a:cs typeface="Calibri"/>
              </a:rPr>
              <a:t>57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1576" y="1531318"/>
            <a:ext cx="300101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latin typeface="Arial"/>
                <a:cs typeface="Arial"/>
              </a:rPr>
              <a:t>If t</a:t>
            </a:r>
            <a:r>
              <a:rPr sz="1200" spc="5" dirty="0">
                <a:latin typeface="Arial"/>
                <a:cs typeface="Arial"/>
              </a:rPr>
              <a:t>e</a:t>
            </a:r>
            <a:r>
              <a:rPr sz="1200" spc="-15" dirty="0">
                <a:latin typeface="Arial"/>
                <a:cs typeface="Arial"/>
              </a:rPr>
              <a:t>x</a:t>
            </a:r>
            <a:r>
              <a:rPr sz="1200" dirty="0">
                <a:latin typeface="Arial"/>
                <a:cs typeface="Arial"/>
              </a:rPr>
              <a:t>t is selec</a:t>
            </a:r>
            <a:r>
              <a:rPr sz="1200" spc="-10" dirty="0">
                <a:latin typeface="Arial"/>
                <a:cs typeface="Arial"/>
              </a:rPr>
              <a:t>t</a:t>
            </a:r>
            <a:r>
              <a:rPr sz="1200" dirty="0">
                <a:latin typeface="Arial"/>
                <a:cs typeface="Arial"/>
              </a:rPr>
              <a:t>ed </a:t>
            </a:r>
            <a:r>
              <a:rPr sz="1200" spc="-10" dirty="0">
                <a:latin typeface="Arial"/>
                <a:cs typeface="Arial"/>
              </a:rPr>
              <a:t>y</a:t>
            </a:r>
            <a:r>
              <a:rPr sz="1200" dirty="0">
                <a:latin typeface="Arial"/>
                <a:cs typeface="Arial"/>
              </a:rPr>
              <a:t>ou </a:t>
            </a:r>
            <a:r>
              <a:rPr sz="1200" spc="-10" dirty="0">
                <a:latin typeface="Arial"/>
                <a:cs typeface="Arial"/>
              </a:rPr>
              <a:t>c</a:t>
            </a:r>
            <a:r>
              <a:rPr sz="1200" dirty="0">
                <a:latin typeface="Arial"/>
                <a:cs typeface="Arial"/>
              </a:rPr>
              <a:t>an s</a:t>
            </a:r>
            <a:r>
              <a:rPr sz="1200" spc="5" dirty="0">
                <a:latin typeface="Arial"/>
                <a:cs typeface="Arial"/>
              </a:rPr>
              <a:t>e</a:t>
            </a:r>
            <a:r>
              <a:rPr sz="1200" spc="-15" dirty="0">
                <a:latin typeface="Arial"/>
                <a:cs typeface="Arial"/>
              </a:rPr>
              <a:t>l</a:t>
            </a:r>
            <a:r>
              <a:rPr sz="1200" dirty="0">
                <a:latin typeface="Arial"/>
                <a:cs typeface="Arial"/>
              </a:rPr>
              <a:t>ect a </a:t>
            </a:r>
            <a:r>
              <a:rPr sz="1200" spc="10" dirty="0">
                <a:latin typeface="Arial"/>
                <a:cs typeface="Arial"/>
              </a:rPr>
              <a:t>f</a:t>
            </a:r>
            <a:r>
              <a:rPr sz="1200" spc="-10" dirty="0">
                <a:latin typeface="Arial"/>
                <a:cs typeface="Arial"/>
              </a:rPr>
              <a:t>o</a:t>
            </a:r>
            <a:r>
              <a:rPr sz="1200" dirty="0">
                <a:latin typeface="Arial"/>
                <a:cs typeface="Arial"/>
              </a:rPr>
              <a:t>nt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st</a:t>
            </a:r>
            <a:r>
              <a:rPr sz="1200" spc="-10" dirty="0">
                <a:latin typeface="Arial"/>
                <a:cs typeface="Arial"/>
              </a:rPr>
              <a:t>y</a:t>
            </a:r>
            <a:r>
              <a:rPr sz="1200" dirty="0">
                <a:latin typeface="Arial"/>
                <a:cs typeface="Arial"/>
              </a:rPr>
              <a:t>le.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1576" y="2992833"/>
            <a:ext cx="612203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i="1" dirty="0">
                <a:latin typeface="Arial"/>
                <a:cs typeface="Arial"/>
              </a:rPr>
              <a:t>No</a:t>
            </a:r>
            <a:r>
              <a:rPr sz="1200" b="1" i="1" spc="-10" dirty="0">
                <a:latin typeface="Arial"/>
                <a:cs typeface="Arial"/>
              </a:rPr>
              <a:t>t</a:t>
            </a:r>
            <a:r>
              <a:rPr sz="1200" b="1" i="1" spc="5" dirty="0">
                <a:latin typeface="Arial"/>
                <a:cs typeface="Arial"/>
              </a:rPr>
              <a:t>e</a:t>
            </a:r>
            <a:r>
              <a:rPr sz="1200" i="1" dirty="0">
                <a:latin typeface="Arial"/>
                <a:cs typeface="Arial"/>
              </a:rPr>
              <a:t>: </a:t>
            </a:r>
            <a:r>
              <a:rPr sz="1200" i="1" spc="5" dirty="0">
                <a:latin typeface="Arial"/>
                <a:cs typeface="Arial"/>
              </a:rPr>
              <a:t> </a:t>
            </a:r>
            <a:r>
              <a:rPr sz="1200" i="1" spc="-5" dirty="0">
                <a:latin typeface="Arial"/>
                <a:cs typeface="Arial"/>
              </a:rPr>
              <a:t>T</a:t>
            </a:r>
            <a:r>
              <a:rPr sz="1200" i="1" dirty="0">
                <a:latin typeface="Arial"/>
                <a:cs typeface="Arial"/>
              </a:rPr>
              <a:t>here is</a:t>
            </a:r>
            <a:r>
              <a:rPr sz="1200" i="1" spc="-1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no</a:t>
            </a:r>
            <a:r>
              <a:rPr sz="1200" i="1" spc="-1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opt</a:t>
            </a:r>
            <a:r>
              <a:rPr sz="1200" i="1" spc="-15" dirty="0">
                <a:latin typeface="Arial"/>
                <a:cs typeface="Arial"/>
              </a:rPr>
              <a:t>i</a:t>
            </a:r>
            <a:r>
              <a:rPr sz="1200" i="1" dirty="0">
                <a:latin typeface="Arial"/>
                <a:cs typeface="Arial"/>
              </a:rPr>
              <a:t>on c</a:t>
            </a:r>
            <a:r>
              <a:rPr sz="1200" i="1" spc="5" dirty="0">
                <a:latin typeface="Arial"/>
                <a:cs typeface="Arial"/>
              </a:rPr>
              <a:t>u</a:t>
            </a:r>
            <a:r>
              <a:rPr sz="1200" i="1" dirty="0">
                <a:latin typeface="Arial"/>
                <a:cs typeface="Arial"/>
              </a:rPr>
              <a:t>r</a:t>
            </a:r>
            <a:r>
              <a:rPr sz="1200" i="1" spc="-10" dirty="0">
                <a:latin typeface="Arial"/>
                <a:cs typeface="Arial"/>
              </a:rPr>
              <a:t>re</a:t>
            </a:r>
            <a:r>
              <a:rPr sz="1200" i="1" dirty="0">
                <a:latin typeface="Arial"/>
                <a:cs typeface="Arial"/>
              </a:rPr>
              <a:t>ntly t</a:t>
            </a:r>
            <a:r>
              <a:rPr sz="1200" i="1" spc="-10" dirty="0">
                <a:latin typeface="Arial"/>
                <a:cs typeface="Arial"/>
              </a:rPr>
              <a:t>h</a:t>
            </a:r>
            <a:r>
              <a:rPr sz="1200" i="1" dirty="0">
                <a:latin typeface="Arial"/>
                <a:cs typeface="Arial"/>
              </a:rPr>
              <a:t>at</a:t>
            </a:r>
            <a:r>
              <a:rPr sz="1200" i="1" spc="-10" dirty="0">
                <a:latin typeface="Arial"/>
                <a:cs typeface="Arial"/>
              </a:rPr>
              <a:t> </a:t>
            </a:r>
            <a:r>
              <a:rPr sz="1200" i="1" spc="5" dirty="0">
                <a:latin typeface="Arial"/>
                <a:cs typeface="Arial"/>
              </a:rPr>
              <a:t>w</a:t>
            </a:r>
            <a:r>
              <a:rPr sz="1200" i="1" dirty="0">
                <a:latin typeface="Arial"/>
                <a:cs typeface="Arial"/>
              </a:rPr>
              <a:t>i</a:t>
            </a:r>
            <a:r>
              <a:rPr sz="1200" i="1" spc="-5" dirty="0">
                <a:latin typeface="Arial"/>
                <a:cs typeface="Arial"/>
              </a:rPr>
              <a:t>l</a:t>
            </a:r>
            <a:r>
              <a:rPr sz="1200" i="1" dirty="0">
                <a:latin typeface="Arial"/>
                <a:cs typeface="Arial"/>
              </a:rPr>
              <a:t>l al</a:t>
            </a:r>
            <a:r>
              <a:rPr sz="1200" i="1" spc="-5" dirty="0">
                <a:latin typeface="Arial"/>
                <a:cs typeface="Arial"/>
              </a:rPr>
              <a:t>l</a:t>
            </a:r>
            <a:r>
              <a:rPr sz="1200" i="1" dirty="0">
                <a:latin typeface="Arial"/>
                <a:cs typeface="Arial"/>
              </a:rPr>
              <a:t>ow</a:t>
            </a:r>
            <a:r>
              <a:rPr sz="1200" i="1" spc="-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t</a:t>
            </a:r>
            <a:r>
              <a:rPr sz="1200" i="1" spc="5" dirty="0">
                <a:latin typeface="Arial"/>
                <a:cs typeface="Arial"/>
              </a:rPr>
              <a:t>h</a:t>
            </a:r>
            <a:r>
              <a:rPr sz="1200" i="1" dirty="0">
                <a:latin typeface="Arial"/>
                <a:cs typeface="Arial"/>
              </a:rPr>
              <a:t>e</a:t>
            </a:r>
            <a:r>
              <a:rPr sz="1200" i="1" spc="-10" dirty="0">
                <a:latin typeface="Arial"/>
                <a:cs typeface="Arial"/>
              </a:rPr>
              <a:t> </a:t>
            </a:r>
            <a:r>
              <a:rPr sz="1200" i="1" spc="5" dirty="0">
                <a:latin typeface="Arial"/>
                <a:cs typeface="Arial"/>
              </a:rPr>
              <a:t>u</a:t>
            </a:r>
            <a:r>
              <a:rPr sz="1200" i="1" dirty="0">
                <a:latin typeface="Arial"/>
                <a:cs typeface="Arial"/>
              </a:rPr>
              <a:t>ser </a:t>
            </a:r>
            <a:r>
              <a:rPr sz="1200" i="1" spc="-15" dirty="0">
                <a:latin typeface="Arial"/>
                <a:cs typeface="Arial"/>
              </a:rPr>
              <a:t>t</a:t>
            </a:r>
            <a:r>
              <a:rPr sz="1200" i="1" dirty="0">
                <a:latin typeface="Arial"/>
                <a:cs typeface="Arial"/>
              </a:rPr>
              <a:t>o s</a:t>
            </a:r>
            <a:r>
              <a:rPr sz="1200" i="1" spc="5" dirty="0">
                <a:latin typeface="Arial"/>
                <a:cs typeface="Arial"/>
              </a:rPr>
              <a:t>e</a:t>
            </a:r>
            <a:r>
              <a:rPr sz="1200" i="1" spc="-15" dirty="0">
                <a:latin typeface="Arial"/>
                <a:cs typeface="Arial"/>
              </a:rPr>
              <a:t>l</a:t>
            </a:r>
            <a:r>
              <a:rPr sz="1200" i="1" dirty="0">
                <a:latin typeface="Arial"/>
                <a:cs typeface="Arial"/>
              </a:rPr>
              <a:t>ect </a:t>
            </a:r>
            <a:r>
              <a:rPr sz="1200" i="1" spc="-10" dirty="0">
                <a:latin typeface="Arial"/>
                <a:cs typeface="Arial"/>
              </a:rPr>
              <a:t>f</a:t>
            </a:r>
            <a:r>
              <a:rPr sz="1200" i="1" dirty="0">
                <a:latin typeface="Arial"/>
                <a:cs typeface="Arial"/>
              </a:rPr>
              <a:t>ont sty</a:t>
            </a:r>
            <a:r>
              <a:rPr sz="1200" i="1" spc="-15" dirty="0">
                <a:latin typeface="Arial"/>
                <a:cs typeface="Arial"/>
              </a:rPr>
              <a:t>l</a:t>
            </a:r>
            <a:r>
              <a:rPr sz="1200" i="1" dirty="0">
                <a:latin typeface="Arial"/>
                <a:cs typeface="Arial"/>
              </a:rPr>
              <a:t>e s</a:t>
            </a:r>
            <a:r>
              <a:rPr sz="1200" i="1" spc="10" dirty="0">
                <a:latin typeface="Arial"/>
                <a:cs typeface="Arial"/>
              </a:rPr>
              <a:t>i</a:t>
            </a:r>
            <a:r>
              <a:rPr sz="1200" i="1" spc="-40" dirty="0">
                <a:latin typeface="Arial"/>
                <a:cs typeface="Arial"/>
              </a:rPr>
              <a:t>z</a:t>
            </a:r>
            <a:r>
              <a:rPr sz="1200" i="1" dirty="0">
                <a:latin typeface="Arial"/>
                <a:cs typeface="Arial"/>
              </a:rPr>
              <a:t>e </a:t>
            </a:r>
            <a:r>
              <a:rPr sz="1200" i="1" spc="5" dirty="0">
                <a:latin typeface="Arial"/>
                <a:cs typeface="Arial"/>
              </a:rPr>
              <a:t>o</a:t>
            </a:r>
            <a:r>
              <a:rPr sz="1200" i="1" dirty="0">
                <a:latin typeface="Arial"/>
                <a:cs typeface="Arial"/>
              </a:rPr>
              <a:t>r colour.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83894" y="1702942"/>
            <a:ext cx="3608324" cy="11112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83894" y="3340608"/>
            <a:ext cx="5943600" cy="6642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83894" y="4211192"/>
            <a:ext cx="6346189" cy="22103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Pa</a:t>
            </a:r>
            <a:r>
              <a:rPr spc="-5" dirty="0"/>
              <a:t>g</a:t>
            </a:r>
            <a:r>
              <a:rPr dirty="0"/>
              <a:t>e</a:t>
            </a:r>
            <a:r>
              <a:rPr spc="-5" dirty="0"/>
              <a:t> </a:t>
            </a:r>
            <a:fld id="{81D60167-4931-47E6-BA6A-407CBD079E47}" type="slidenum">
              <a:rPr b="1" dirty="0">
                <a:latin typeface="Calibri"/>
                <a:cs typeface="Calibri"/>
              </a:rPr>
              <a:t>35</a:t>
            </a:fld>
            <a:r>
              <a:rPr b="1" spc="-5" dirty="0">
                <a:latin typeface="Calibri"/>
                <a:cs typeface="Calibri"/>
              </a:rPr>
              <a:t> </a:t>
            </a:r>
            <a:r>
              <a:rPr spc="5" dirty="0"/>
              <a:t>o</a:t>
            </a:r>
            <a:r>
              <a:rPr dirty="0"/>
              <a:t>f</a:t>
            </a:r>
            <a:r>
              <a:rPr spc="-10" dirty="0"/>
              <a:t> </a:t>
            </a:r>
            <a:r>
              <a:rPr b="1" spc="-10" dirty="0">
                <a:latin typeface="Calibri"/>
                <a:cs typeface="Calibri"/>
              </a:rPr>
              <a:t>57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3894" y="914400"/>
            <a:ext cx="6373622" cy="29178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Pa</a:t>
            </a:r>
            <a:r>
              <a:rPr spc="-5" dirty="0"/>
              <a:t>g</a:t>
            </a:r>
            <a:r>
              <a:rPr dirty="0"/>
              <a:t>e</a:t>
            </a:r>
            <a:r>
              <a:rPr spc="-5" dirty="0"/>
              <a:t> </a:t>
            </a:r>
            <a:fld id="{81D60167-4931-47E6-BA6A-407CBD079E47}" type="slidenum">
              <a:rPr b="1" dirty="0">
                <a:latin typeface="Calibri"/>
                <a:cs typeface="Calibri"/>
              </a:rPr>
              <a:t>36</a:t>
            </a:fld>
            <a:r>
              <a:rPr b="1" spc="-5" dirty="0">
                <a:latin typeface="Calibri"/>
                <a:cs typeface="Calibri"/>
              </a:rPr>
              <a:t> </a:t>
            </a:r>
            <a:r>
              <a:rPr spc="5" dirty="0"/>
              <a:t>o</a:t>
            </a:r>
            <a:r>
              <a:rPr dirty="0"/>
              <a:t>f</a:t>
            </a:r>
            <a:r>
              <a:rPr spc="-10" dirty="0"/>
              <a:t> </a:t>
            </a:r>
            <a:r>
              <a:rPr b="1" spc="-10" dirty="0">
                <a:latin typeface="Calibri"/>
                <a:cs typeface="Calibri"/>
              </a:rPr>
              <a:t>57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1576" y="918416"/>
            <a:ext cx="113284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5" dirty="0">
                <a:latin typeface="Arial"/>
                <a:cs typeface="Arial"/>
              </a:rPr>
              <a:t>T</a:t>
            </a:r>
            <a:r>
              <a:rPr sz="1200" dirty="0">
                <a:latin typeface="Arial"/>
                <a:cs typeface="Arial"/>
              </a:rPr>
              <a:t>e</a:t>
            </a:r>
            <a:r>
              <a:rPr sz="1200" spc="-15" dirty="0">
                <a:latin typeface="Arial"/>
                <a:cs typeface="Arial"/>
              </a:rPr>
              <a:t>x</a:t>
            </a:r>
            <a:r>
              <a:rPr sz="1200" dirty="0">
                <a:latin typeface="Arial"/>
                <a:cs typeface="Arial"/>
              </a:rPr>
              <a:t>t </a:t>
            </a:r>
            <a:r>
              <a:rPr sz="1200" spc="-15" dirty="0">
                <a:latin typeface="Arial"/>
                <a:cs typeface="Arial"/>
              </a:rPr>
              <a:t>w</a:t>
            </a:r>
            <a:r>
              <a:rPr sz="1200" dirty="0">
                <a:latin typeface="Arial"/>
                <a:cs typeface="Arial"/>
              </a:rPr>
              <a:t>i</a:t>
            </a:r>
            <a:r>
              <a:rPr sz="1200" spc="-5" dirty="0">
                <a:latin typeface="Arial"/>
                <a:cs typeface="Arial"/>
              </a:rPr>
              <a:t>l</a:t>
            </a:r>
            <a:r>
              <a:rPr sz="1200" dirty="0">
                <a:latin typeface="Arial"/>
                <a:cs typeface="Arial"/>
              </a:rPr>
              <a:t>l displa</a:t>
            </a:r>
            <a:r>
              <a:rPr sz="1200" spc="-15" dirty="0">
                <a:latin typeface="Arial"/>
                <a:cs typeface="Arial"/>
              </a:rPr>
              <a:t>y</a:t>
            </a:r>
            <a:r>
              <a:rPr sz="1200" dirty="0"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1576" y="3930475"/>
            <a:ext cx="268478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latin typeface="Arial"/>
                <a:cs typeface="Arial"/>
              </a:rPr>
              <a:t>User can </a:t>
            </a:r>
            <a:r>
              <a:rPr sz="1200" spc="5" dirty="0">
                <a:latin typeface="Arial"/>
                <a:cs typeface="Arial"/>
              </a:rPr>
              <a:t>a</a:t>
            </a:r>
            <a:r>
              <a:rPr sz="1200" dirty="0">
                <a:latin typeface="Arial"/>
                <a:cs typeface="Arial"/>
              </a:rPr>
              <a:t>l</a:t>
            </a:r>
            <a:r>
              <a:rPr sz="1200" spc="-15" dirty="0">
                <a:latin typeface="Arial"/>
                <a:cs typeface="Arial"/>
              </a:rPr>
              <a:t>s</a:t>
            </a:r>
            <a:r>
              <a:rPr sz="1200" dirty="0">
                <a:latin typeface="Arial"/>
                <a:cs typeface="Arial"/>
              </a:rPr>
              <a:t>o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e</a:t>
            </a:r>
            <a:r>
              <a:rPr sz="1200" dirty="0">
                <a:latin typeface="Arial"/>
                <a:cs typeface="Arial"/>
              </a:rPr>
              <a:t>nlar</a:t>
            </a:r>
            <a:r>
              <a:rPr sz="1200" spc="-10" dirty="0">
                <a:latin typeface="Arial"/>
                <a:cs typeface="Arial"/>
              </a:rPr>
              <a:t>g</a:t>
            </a:r>
            <a:r>
              <a:rPr sz="1200" dirty="0">
                <a:latin typeface="Arial"/>
                <a:cs typeface="Arial"/>
              </a:rPr>
              <a:t>e the </a:t>
            </a:r>
            <a:r>
              <a:rPr sz="1200" spc="-10" dirty="0">
                <a:latin typeface="Arial"/>
                <a:cs typeface="Arial"/>
              </a:rPr>
              <a:t>t</a:t>
            </a:r>
            <a:r>
              <a:rPr sz="1200" dirty="0">
                <a:latin typeface="Arial"/>
                <a:cs typeface="Arial"/>
              </a:rPr>
              <a:t>e</a:t>
            </a:r>
            <a:r>
              <a:rPr sz="1200" spc="-15" dirty="0">
                <a:latin typeface="Arial"/>
                <a:cs typeface="Arial"/>
              </a:rPr>
              <a:t>x</a:t>
            </a:r>
            <a:r>
              <a:rPr sz="1200" dirty="0">
                <a:latin typeface="Arial"/>
                <a:cs typeface="Arial"/>
              </a:rPr>
              <a:t>t or </a:t>
            </a:r>
            <a:r>
              <a:rPr sz="1200" spc="-5" dirty="0">
                <a:latin typeface="Arial"/>
                <a:cs typeface="Arial"/>
              </a:rPr>
              <a:t>m</a:t>
            </a:r>
            <a:r>
              <a:rPr sz="1200" dirty="0">
                <a:latin typeface="Arial"/>
                <a:cs typeface="Arial"/>
              </a:rPr>
              <a:t>o</a:t>
            </a:r>
            <a:r>
              <a:rPr sz="1200" spc="-15" dirty="0">
                <a:latin typeface="Arial"/>
                <a:cs typeface="Arial"/>
              </a:rPr>
              <a:t>v</a:t>
            </a:r>
            <a:r>
              <a:rPr sz="1200" dirty="0">
                <a:latin typeface="Arial"/>
                <a:cs typeface="Arial"/>
              </a:rPr>
              <a:t>e.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71576" y="6786705"/>
            <a:ext cx="6193155" cy="353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380"/>
              </a:lnSpc>
            </a:pPr>
            <a:r>
              <a:rPr sz="1200" spc="5" dirty="0">
                <a:latin typeface="Arial"/>
                <a:cs typeface="Arial"/>
              </a:rPr>
              <a:t>T</a:t>
            </a:r>
            <a:r>
              <a:rPr sz="1200" dirty="0">
                <a:latin typeface="Arial"/>
                <a:cs typeface="Arial"/>
              </a:rPr>
              <a:t>o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spc="5" dirty="0">
                <a:latin typeface="Arial"/>
                <a:cs typeface="Arial"/>
              </a:rPr>
              <a:t>e</a:t>
            </a:r>
            <a:r>
              <a:rPr sz="1200" dirty="0">
                <a:latin typeface="Arial"/>
                <a:cs typeface="Arial"/>
              </a:rPr>
              <a:t>dit/</a:t>
            </a:r>
            <a:r>
              <a:rPr sz="1200" spc="-15" dirty="0">
                <a:latin typeface="Arial"/>
                <a:cs typeface="Arial"/>
              </a:rPr>
              <a:t>r</a:t>
            </a:r>
            <a:r>
              <a:rPr sz="1200" dirty="0">
                <a:latin typeface="Arial"/>
                <a:cs typeface="Arial"/>
              </a:rPr>
              <a:t>e</a:t>
            </a:r>
            <a:r>
              <a:rPr sz="1200" spc="-5" dirty="0">
                <a:latin typeface="Arial"/>
                <a:cs typeface="Arial"/>
              </a:rPr>
              <a:t>m</a:t>
            </a:r>
            <a:r>
              <a:rPr sz="1200" dirty="0">
                <a:latin typeface="Arial"/>
                <a:cs typeface="Arial"/>
              </a:rPr>
              <a:t>o</a:t>
            </a:r>
            <a:r>
              <a:rPr sz="1200" spc="-15" dirty="0">
                <a:latin typeface="Arial"/>
                <a:cs typeface="Arial"/>
              </a:rPr>
              <a:t>v</a:t>
            </a:r>
            <a:r>
              <a:rPr sz="1200" dirty="0">
                <a:latin typeface="Arial"/>
                <a:cs typeface="Arial"/>
              </a:rPr>
              <a:t>e </a:t>
            </a:r>
            <a:r>
              <a:rPr sz="1200" spc="5" dirty="0">
                <a:latin typeface="Arial"/>
                <a:cs typeface="Arial"/>
              </a:rPr>
              <a:t>a</a:t>
            </a:r>
            <a:r>
              <a:rPr sz="1200" dirty="0">
                <a:latin typeface="Arial"/>
                <a:cs typeface="Arial"/>
              </a:rPr>
              <a:t>ny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5" dirty="0">
                <a:latin typeface="Arial"/>
                <a:cs typeface="Arial"/>
              </a:rPr>
              <a:t>d</a:t>
            </a:r>
            <a:r>
              <a:rPr sz="1200" dirty="0">
                <a:latin typeface="Arial"/>
                <a:cs typeface="Arial"/>
              </a:rPr>
              <a:t>rawing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5" dirty="0">
                <a:latin typeface="Arial"/>
                <a:cs typeface="Arial"/>
              </a:rPr>
              <a:t>o</a:t>
            </a:r>
            <a:r>
              <a:rPr sz="1200" dirty="0">
                <a:latin typeface="Arial"/>
                <a:cs typeface="Arial"/>
              </a:rPr>
              <a:t>r te</a:t>
            </a:r>
            <a:r>
              <a:rPr sz="1200" spc="-15" dirty="0">
                <a:latin typeface="Arial"/>
                <a:cs typeface="Arial"/>
              </a:rPr>
              <a:t>x</a:t>
            </a:r>
            <a:r>
              <a:rPr sz="1200" dirty="0">
                <a:latin typeface="Arial"/>
                <a:cs typeface="Arial"/>
              </a:rPr>
              <a:t>t data</a:t>
            </a:r>
            <a:r>
              <a:rPr sz="1200" spc="1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p</a:t>
            </a:r>
            <a:r>
              <a:rPr sz="1200" dirty="0">
                <a:latin typeface="Arial"/>
                <a:cs typeface="Arial"/>
              </a:rPr>
              <a:t>ut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on </a:t>
            </a:r>
            <a:r>
              <a:rPr sz="1200" spc="-10" dirty="0">
                <a:latin typeface="Arial"/>
                <a:cs typeface="Arial"/>
              </a:rPr>
              <a:t>t</a:t>
            </a:r>
            <a:r>
              <a:rPr sz="1200" dirty="0">
                <a:latin typeface="Arial"/>
                <a:cs typeface="Arial"/>
              </a:rPr>
              <a:t>he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spc="5" dirty="0">
                <a:latin typeface="Arial"/>
                <a:cs typeface="Arial"/>
              </a:rPr>
              <a:t>m</a:t>
            </a:r>
            <a:r>
              <a:rPr sz="1200" spc="-10" dirty="0">
                <a:latin typeface="Arial"/>
                <a:cs typeface="Arial"/>
              </a:rPr>
              <a:t>a</a:t>
            </a:r>
            <a:r>
              <a:rPr sz="1200" dirty="0">
                <a:latin typeface="Arial"/>
                <a:cs typeface="Arial"/>
              </a:rPr>
              <a:t>p </a:t>
            </a:r>
            <a:r>
              <a:rPr sz="1200" spc="-10" dirty="0">
                <a:latin typeface="Arial"/>
                <a:cs typeface="Arial"/>
              </a:rPr>
              <a:t>y</a:t>
            </a:r>
            <a:r>
              <a:rPr sz="1200" dirty="0">
                <a:latin typeface="Arial"/>
                <a:cs typeface="Arial"/>
              </a:rPr>
              <a:t>ou c</a:t>
            </a:r>
            <a:r>
              <a:rPr sz="1200" spc="-5" dirty="0">
                <a:latin typeface="Arial"/>
                <a:cs typeface="Arial"/>
              </a:rPr>
              <a:t>a</a:t>
            </a:r>
            <a:r>
              <a:rPr sz="1200" dirty="0">
                <a:latin typeface="Arial"/>
                <a:cs typeface="Arial"/>
              </a:rPr>
              <a:t>n </a:t>
            </a:r>
            <a:r>
              <a:rPr sz="1200" spc="5" dirty="0">
                <a:latin typeface="Arial"/>
                <a:cs typeface="Arial"/>
              </a:rPr>
              <a:t>u</a:t>
            </a:r>
            <a:r>
              <a:rPr sz="1200" spc="-15" dirty="0">
                <a:latin typeface="Arial"/>
                <a:cs typeface="Arial"/>
              </a:rPr>
              <a:t>s</a:t>
            </a:r>
            <a:r>
              <a:rPr sz="1200" dirty="0">
                <a:latin typeface="Arial"/>
                <a:cs typeface="Arial"/>
              </a:rPr>
              <a:t>e t</a:t>
            </a:r>
            <a:r>
              <a:rPr sz="1200" spc="-10" dirty="0">
                <a:latin typeface="Arial"/>
                <a:cs typeface="Arial"/>
              </a:rPr>
              <a:t>h</a:t>
            </a:r>
            <a:r>
              <a:rPr sz="1200" dirty="0">
                <a:latin typeface="Arial"/>
                <a:cs typeface="Arial"/>
              </a:rPr>
              <a:t>e </a:t>
            </a:r>
            <a:r>
              <a:rPr sz="1200" spc="-5" dirty="0">
                <a:latin typeface="Arial"/>
                <a:cs typeface="Arial"/>
              </a:rPr>
              <a:t>e</a:t>
            </a:r>
            <a:r>
              <a:rPr sz="1200" dirty="0">
                <a:latin typeface="Arial"/>
                <a:cs typeface="Arial"/>
              </a:rPr>
              <a:t>dit, era</a:t>
            </a:r>
            <a:r>
              <a:rPr sz="1200" spc="-15" dirty="0">
                <a:latin typeface="Arial"/>
                <a:cs typeface="Arial"/>
              </a:rPr>
              <a:t>s</a:t>
            </a:r>
            <a:r>
              <a:rPr sz="1200" dirty="0">
                <a:latin typeface="Arial"/>
                <a:cs typeface="Arial"/>
              </a:rPr>
              <a:t>e </a:t>
            </a:r>
            <a:r>
              <a:rPr sz="1200" spc="5" dirty="0">
                <a:latin typeface="Arial"/>
                <a:cs typeface="Arial"/>
              </a:rPr>
              <a:t>o</a:t>
            </a:r>
            <a:r>
              <a:rPr sz="1200" dirty="0">
                <a:latin typeface="Arial"/>
                <a:cs typeface="Arial"/>
              </a:rPr>
              <a:t>r c</a:t>
            </a:r>
            <a:r>
              <a:rPr sz="1200" spc="-5" dirty="0">
                <a:latin typeface="Arial"/>
                <a:cs typeface="Arial"/>
              </a:rPr>
              <a:t>l</a:t>
            </a:r>
            <a:r>
              <a:rPr sz="1200" spc="-10" dirty="0">
                <a:latin typeface="Arial"/>
                <a:cs typeface="Arial"/>
              </a:rPr>
              <a:t>e</a:t>
            </a:r>
            <a:r>
              <a:rPr sz="1200" dirty="0">
                <a:latin typeface="Arial"/>
                <a:cs typeface="Arial"/>
              </a:rPr>
              <a:t>ar f</a:t>
            </a:r>
            <a:r>
              <a:rPr sz="1200" spc="5" dirty="0">
                <a:latin typeface="Arial"/>
                <a:cs typeface="Arial"/>
              </a:rPr>
              <a:t>u</a:t>
            </a:r>
            <a:r>
              <a:rPr sz="1200" dirty="0">
                <a:latin typeface="Arial"/>
                <a:cs typeface="Arial"/>
              </a:rPr>
              <a:t>ncti</a:t>
            </a:r>
            <a:r>
              <a:rPr sz="1200" spc="-10" dirty="0">
                <a:latin typeface="Arial"/>
                <a:cs typeface="Arial"/>
              </a:rPr>
              <a:t>o</a:t>
            </a:r>
            <a:r>
              <a:rPr sz="1200" dirty="0">
                <a:latin typeface="Arial"/>
                <a:cs typeface="Arial"/>
              </a:rPr>
              <a:t>n</a:t>
            </a:r>
            <a:r>
              <a:rPr sz="1200" spc="5" dirty="0">
                <a:latin typeface="Arial"/>
                <a:cs typeface="Arial"/>
              </a:rPr>
              <a:t>s</a:t>
            </a:r>
            <a:r>
              <a:rPr sz="1200" dirty="0"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83894" y="1089660"/>
            <a:ext cx="6387464" cy="26314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83894" y="4101084"/>
            <a:ext cx="6377558" cy="24724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83894" y="7132319"/>
            <a:ext cx="1722627" cy="7894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Pa</a:t>
            </a:r>
            <a:r>
              <a:rPr spc="-5" dirty="0"/>
              <a:t>g</a:t>
            </a:r>
            <a:r>
              <a:rPr dirty="0"/>
              <a:t>e</a:t>
            </a:r>
            <a:r>
              <a:rPr spc="-5" dirty="0"/>
              <a:t> </a:t>
            </a:r>
            <a:fld id="{81D60167-4931-47E6-BA6A-407CBD079E47}" type="slidenum">
              <a:rPr b="1" dirty="0">
                <a:latin typeface="Calibri"/>
                <a:cs typeface="Calibri"/>
              </a:rPr>
              <a:t>37</a:t>
            </a:fld>
            <a:r>
              <a:rPr b="1" spc="-5" dirty="0">
                <a:latin typeface="Calibri"/>
                <a:cs typeface="Calibri"/>
              </a:rPr>
              <a:t> </a:t>
            </a:r>
            <a:r>
              <a:rPr spc="5" dirty="0"/>
              <a:t>o</a:t>
            </a:r>
            <a:r>
              <a:rPr dirty="0"/>
              <a:t>f</a:t>
            </a:r>
            <a:r>
              <a:rPr spc="-10" dirty="0"/>
              <a:t> </a:t>
            </a:r>
            <a:r>
              <a:rPr b="1" spc="-10" dirty="0">
                <a:latin typeface="Calibri"/>
                <a:cs typeface="Calibri"/>
              </a:rPr>
              <a:t>57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3152" y="925161"/>
            <a:ext cx="275399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latin typeface="Arial"/>
                <a:cs typeface="Arial"/>
              </a:rPr>
              <a:t>TOOL</a:t>
            </a:r>
            <a:r>
              <a:rPr sz="1600" b="1" spc="10" dirty="0">
                <a:latin typeface="Arial"/>
                <a:cs typeface="Arial"/>
              </a:rPr>
              <a:t>B</a:t>
            </a:r>
            <a:r>
              <a:rPr sz="1600" b="1" spc="-45" dirty="0">
                <a:latin typeface="Arial"/>
                <a:cs typeface="Arial"/>
              </a:rPr>
              <a:t>A</a:t>
            </a:r>
            <a:r>
              <a:rPr sz="1600" b="1" spc="-5" dirty="0">
                <a:latin typeface="Arial"/>
                <a:cs typeface="Arial"/>
              </a:rPr>
              <a:t>R</a:t>
            </a:r>
            <a:r>
              <a:rPr sz="1600" b="1" spc="15" dirty="0">
                <a:latin typeface="Arial"/>
                <a:cs typeface="Arial"/>
              </a:rPr>
              <a:t> </a:t>
            </a:r>
            <a:r>
              <a:rPr sz="1600" b="1" spc="5" dirty="0">
                <a:latin typeface="Arial"/>
                <a:cs typeface="Arial"/>
              </a:rPr>
              <a:t>T</a:t>
            </a:r>
            <a:r>
              <a:rPr sz="1600" b="1" spc="-45" dirty="0">
                <a:latin typeface="Arial"/>
                <a:cs typeface="Arial"/>
              </a:rPr>
              <a:t>A</a:t>
            </a:r>
            <a:r>
              <a:rPr sz="1600" b="1" spc="-5" dirty="0">
                <a:latin typeface="Arial"/>
                <a:cs typeface="Arial"/>
              </a:rPr>
              <a:t>B</a:t>
            </a:r>
            <a:r>
              <a:rPr sz="1600" b="1" spc="3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–</a:t>
            </a:r>
            <a:r>
              <a:rPr sz="1600" b="1" spc="20" dirty="0">
                <a:latin typeface="Arial"/>
                <a:cs typeface="Arial"/>
              </a:rPr>
              <a:t> </a:t>
            </a:r>
            <a:r>
              <a:rPr sz="1600" b="1" spc="-45" dirty="0">
                <a:latin typeface="Arial"/>
                <a:cs typeface="Arial"/>
              </a:rPr>
              <a:t>A</a:t>
            </a:r>
            <a:r>
              <a:rPr sz="1600" b="1" spc="25" dirty="0">
                <a:latin typeface="Arial"/>
                <a:cs typeface="Arial"/>
              </a:rPr>
              <a:t>N</a:t>
            </a:r>
            <a:r>
              <a:rPr sz="1600" b="1" spc="-30" dirty="0">
                <a:latin typeface="Arial"/>
                <a:cs typeface="Arial"/>
              </a:rPr>
              <a:t>A</a:t>
            </a:r>
            <a:r>
              <a:rPr sz="1600" b="1" spc="-5" dirty="0">
                <a:latin typeface="Arial"/>
                <a:cs typeface="Arial"/>
              </a:rPr>
              <a:t>LYSIS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03555" y="1352550"/>
            <a:ext cx="5943600" cy="1301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51205" y="3176016"/>
            <a:ext cx="494664" cy="5030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08659" y="3707891"/>
            <a:ext cx="580364" cy="5110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27709" y="4247388"/>
            <a:ext cx="542290" cy="511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08659" y="4786884"/>
            <a:ext cx="580364" cy="50266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60730" y="5373370"/>
            <a:ext cx="470420" cy="38277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51205" y="5795645"/>
            <a:ext cx="492074" cy="48450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32155" y="6312408"/>
            <a:ext cx="527050" cy="43738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10540" y="6761988"/>
            <a:ext cx="976884" cy="51130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98805" y="7403592"/>
            <a:ext cx="794296" cy="50152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36905" y="7944611"/>
            <a:ext cx="723163" cy="50787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Pa</a:t>
            </a:r>
            <a:r>
              <a:rPr spc="-5" dirty="0"/>
              <a:t>g</a:t>
            </a:r>
            <a:r>
              <a:rPr dirty="0"/>
              <a:t>e</a:t>
            </a:r>
            <a:r>
              <a:rPr spc="-5" dirty="0"/>
              <a:t> </a:t>
            </a:r>
            <a:fld id="{81D60167-4931-47E6-BA6A-407CBD079E47}" type="slidenum">
              <a:rPr b="1" dirty="0">
                <a:latin typeface="Calibri"/>
                <a:cs typeface="Calibri"/>
              </a:rPr>
              <a:t>38</a:t>
            </a:fld>
            <a:r>
              <a:rPr b="1" spc="-5" dirty="0">
                <a:latin typeface="Calibri"/>
                <a:cs typeface="Calibri"/>
              </a:rPr>
              <a:t> </a:t>
            </a:r>
            <a:r>
              <a:rPr spc="5" dirty="0"/>
              <a:t>o</a:t>
            </a:r>
            <a:r>
              <a:rPr dirty="0"/>
              <a:t>f</a:t>
            </a:r>
            <a:r>
              <a:rPr spc="-10" dirty="0"/>
              <a:t> </a:t>
            </a:r>
            <a:r>
              <a:rPr b="1" spc="-10" dirty="0">
                <a:latin typeface="Calibri"/>
                <a:cs typeface="Calibri"/>
              </a:rPr>
              <a:t>57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98348" y="2859277"/>
          <a:ext cx="6861175" cy="61747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908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519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83185">
                        <a:lnSpc>
                          <a:spcPct val="100000"/>
                        </a:lnSpc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se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th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se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192">
                      <a:solidFill>
                        <a:srgbClr val="000000"/>
                      </a:solidFill>
                      <a:prstDash val="solid"/>
                    </a:lnL>
                    <a:lnR w="12191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400" b="1" spc="-40" dirty="0">
                          <a:latin typeface="Calibri"/>
                          <a:cs typeface="Calibri"/>
                        </a:rPr>
                        <a:t>To: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191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225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000000"/>
                      </a:solidFill>
                      <a:prstDash val="solid"/>
                    </a:lnL>
                    <a:lnR w="12191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 marR="14224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200" spc="10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data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at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articular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oint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an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yw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here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on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200" spc="1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All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10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at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es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en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ath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 point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y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ou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cl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ck are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list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 in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he Re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ults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List.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191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1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949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000000"/>
                      </a:solidFill>
                      <a:prstDash val="solid"/>
                    </a:lnL>
                    <a:lnR w="12191">
                      <a:solidFill>
                        <a:srgbClr val="000000"/>
                      </a:solidFill>
                      <a:prstDash val="solid"/>
                    </a:lnR>
                    <a:lnT w="12191">
                      <a:solidFill>
                        <a:srgbClr val="000000"/>
                      </a:solidFill>
                      <a:prstDash val="solid"/>
                    </a:lnT>
                    <a:lnB w="1219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 marR="509270">
                        <a:lnSpc>
                          <a:spcPts val="14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200" spc="10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10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at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res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by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dr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aw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200" spc="1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ne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i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ny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di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ection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on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he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p.</a:t>
                      </a:r>
                      <a:r>
                        <a:rPr sz="1200" spc="1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All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ures t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at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rsect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w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ith t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 line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ou 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raw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re list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in t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Results</a:t>
                      </a:r>
                      <a:r>
                        <a:rPr sz="12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List.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191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1">
                      <a:solidFill>
                        <a:srgbClr val="000000"/>
                      </a:solidFill>
                      <a:prstDash val="solid"/>
                    </a:lnT>
                    <a:lnB w="12191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79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000000"/>
                      </a:solidFill>
                      <a:prstDash val="solid"/>
                    </a:lnL>
                    <a:lnR w="12191">
                      <a:solidFill>
                        <a:srgbClr val="000000"/>
                      </a:solidFill>
                      <a:prstDash val="solid"/>
                    </a:lnR>
                    <a:lnT w="12191">
                      <a:solidFill>
                        <a:srgbClr val="000000"/>
                      </a:solidFill>
                      <a:prstDash val="solid"/>
                    </a:lnT>
                    <a:lnB w="1219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 marR="43624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200" spc="10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10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at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res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by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dr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gg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200" spc="1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 line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any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di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ection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on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he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p. </a:t>
                      </a:r>
                      <a:r>
                        <a:rPr sz="12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All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he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10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at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res t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at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rsect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w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ith</a:t>
                      </a:r>
                      <a:r>
                        <a:rPr sz="120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 l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ne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ou 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raw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re list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in t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Results</a:t>
                      </a:r>
                      <a:r>
                        <a:rPr sz="12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List.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191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1">
                      <a:solidFill>
                        <a:srgbClr val="000000"/>
                      </a:solidFill>
                      <a:prstDash val="solid"/>
                    </a:lnT>
                    <a:lnB w="12191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79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000000"/>
                      </a:solidFill>
                      <a:prstDash val="solid"/>
                    </a:lnL>
                    <a:lnR w="12191">
                      <a:solidFill>
                        <a:srgbClr val="000000"/>
                      </a:solidFill>
                      <a:prstDash val="solid"/>
                    </a:lnR>
                    <a:lnT w="12191">
                      <a:solidFill>
                        <a:srgbClr val="000000"/>
                      </a:solidFill>
                      <a:prstDash val="solid"/>
                    </a:lnT>
                    <a:lnB w="1219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 marR="338455">
                        <a:lnSpc>
                          <a:spcPts val="139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200" spc="10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ures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by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dra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w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200" spc="1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se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en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ed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sh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pe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er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area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on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ap.</a:t>
                      </a:r>
                      <a:r>
                        <a:rPr sz="12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All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 f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ures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be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ea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h t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ha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ou 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raw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re</a:t>
                      </a:r>
                      <a:r>
                        <a:rPr sz="120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ed in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Results</a:t>
                      </a:r>
                      <a:r>
                        <a:rPr sz="1200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List.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191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1">
                      <a:solidFill>
                        <a:srgbClr val="000000"/>
                      </a:solidFill>
                      <a:prstDash val="solid"/>
                    </a:lnT>
                    <a:lnB w="12191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526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7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000000"/>
                      </a:solidFill>
                      <a:prstDash val="solid"/>
                    </a:lnL>
                    <a:lnR w="12191">
                      <a:solidFill>
                        <a:srgbClr val="000000"/>
                      </a:solidFill>
                      <a:prstDash val="solid"/>
                    </a:lnR>
                    <a:lnT w="12191">
                      <a:solidFill>
                        <a:srgbClr val="000000"/>
                      </a:solidFill>
                      <a:prstDash val="solid"/>
                    </a:lnT>
                    <a:lnB w="1219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 marR="274320">
                        <a:lnSpc>
                          <a:spcPts val="14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200" spc="10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10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at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res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by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dr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aw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200" spc="1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rectan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le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er an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area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ap. </a:t>
                      </a:r>
                      <a:r>
                        <a:rPr sz="12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ll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ures be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eath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he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ou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raw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re listed in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Res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lts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List.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191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1">
                      <a:solidFill>
                        <a:srgbClr val="000000"/>
                      </a:solidFill>
                      <a:prstDash val="solid"/>
                    </a:lnT>
                    <a:lnB w="12191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25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000000"/>
                      </a:solidFill>
                      <a:prstDash val="solid"/>
                    </a:lnL>
                    <a:lnR w="12191">
                      <a:solidFill>
                        <a:srgbClr val="000000"/>
                      </a:solidFill>
                      <a:prstDash val="solid"/>
                    </a:lnR>
                    <a:lnT w="12191">
                      <a:solidFill>
                        <a:srgbClr val="000000"/>
                      </a:solidFill>
                      <a:prstDash val="solid"/>
                    </a:lnT>
                    <a:lnB w="1219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easure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distan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es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p 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ra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w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ing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en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ed</a:t>
                      </a:r>
                      <a:r>
                        <a:rPr sz="1200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191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1">
                      <a:solidFill>
                        <a:srgbClr val="000000"/>
                      </a:solidFill>
                      <a:prstDash val="solid"/>
                    </a:lnT>
                    <a:lnB w="12191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110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000000"/>
                      </a:solidFill>
                      <a:prstDash val="solid"/>
                    </a:lnL>
                    <a:lnR w="12191">
                      <a:solidFill>
                        <a:srgbClr val="000000"/>
                      </a:solidFill>
                      <a:prstDash val="solid"/>
                    </a:lnR>
                    <a:lnT w="12191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easure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an 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ea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o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12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th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 map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by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dra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w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ing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shape.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191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1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4160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1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000000"/>
                      </a:solidFill>
                      <a:prstDash val="solid"/>
                    </a:lnL>
                    <a:lnR w="12191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200" spc="30" dirty="0">
                          <a:latin typeface="Arial"/>
                          <a:cs typeface="Arial"/>
                        </a:rPr>
                        <a:t>W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he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is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anc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 is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select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 t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nits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nd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sna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ping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ut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ons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w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l displa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.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85090" marR="475615">
                        <a:lnSpc>
                          <a:spcPts val="1390"/>
                        </a:lnSpc>
                        <a:spcBef>
                          <a:spcPts val="409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Ch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unit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asur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w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ing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 o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er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opti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ns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ke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Ki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rs, Hectares,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Ac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es,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etc.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191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1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41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000000"/>
                      </a:solidFill>
                      <a:prstDash val="solid"/>
                    </a:lnL>
                    <a:lnR w="12191">
                      <a:solidFill>
                        <a:srgbClr val="000000"/>
                      </a:solidFill>
                      <a:prstDash val="solid"/>
                    </a:lnR>
                    <a:lnT w="12191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 marR="745490">
                        <a:lnSpc>
                          <a:spcPct val="100000"/>
                        </a:lnSpc>
                      </a:pPr>
                      <a:r>
                        <a:rPr sz="1200" spc="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 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er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ay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nab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r disable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na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ping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click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ng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200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able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Sn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pping but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on.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191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1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0880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9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000000"/>
                      </a:solidFill>
                      <a:prstDash val="solid"/>
                    </a:lnL>
                    <a:lnR w="12191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 marR="692785">
                        <a:lnSpc>
                          <a:spcPct val="100000"/>
                        </a:lnSpc>
                      </a:pPr>
                      <a:r>
                        <a:rPr sz="1200" spc="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 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er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ay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oose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w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hich la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ers are 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ffec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ed 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pping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click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ng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the Select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Sn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pping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L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ers</a:t>
                      </a:r>
                      <a:r>
                        <a:rPr sz="12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but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on.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85090" marR="474980">
                        <a:lnSpc>
                          <a:spcPct val="99600"/>
                        </a:lnSpc>
                        <a:spcBef>
                          <a:spcPts val="340"/>
                        </a:spcBef>
                      </a:pPr>
                      <a:r>
                        <a:rPr sz="1200" spc="30" dirty="0">
                          <a:latin typeface="Arial"/>
                          <a:cs typeface="Arial"/>
                        </a:rPr>
                        <a:t>W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he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nab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ed,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pp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ng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w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 the 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ser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o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recisely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200" spc="1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w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apes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o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200" spc="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 map by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apping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rest 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oi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t,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ertex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r e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12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n 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x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isting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w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ithin a co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200" spc="10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urable r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dius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ar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und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mo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se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nt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spc="2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191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91744" y="2723086"/>
            <a:ext cx="5121910" cy="658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i="1" dirty="0">
                <a:latin typeface="Arial"/>
                <a:cs typeface="Arial"/>
              </a:rPr>
              <a:t>No</a:t>
            </a:r>
            <a:r>
              <a:rPr sz="1200" b="1" i="1" spc="-10" dirty="0">
                <a:latin typeface="Arial"/>
                <a:cs typeface="Arial"/>
              </a:rPr>
              <a:t>t</a:t>
            </a:r>
            <a:r>
              <a:rPr sz="1200" b="1" i="1" dirty="0">
                <a:latin typeface="Arial"/>
                <a:cs typeface="Arial"/>
              </a:rPr>
              <a:t>e:  </a:t>
            </a:r>
            <a:r>
              <a:rPr sz="1200" i="1" dirty="0">
                <a:latin typeface="Arial"/>
                <a:cs typeface="Arial"/>
              </a:rPr>
              <a:t>In</a:t>
            </a:r>
            <a:r>
              <a:rPr sz="1200" i="1" spc="5" dirty="0">
                <a:latin typeface="Arial"/>
                <a:cs typeface="Arial"/>
              </a:rPr>
              <a:t> o</a:t>
            </a:r>
            <a:r>
              <a:rPr sz="1200" i="1" dirty="0">
                <a:latin typeface="Arial"/>
                <a:cs typeface="Arial"/>
              </a:rPr>
              <a:t>r</a:t>
            </a:r>
            <a:r>
              <a:rPr sz="1200" i="1" spc="-15" dirty="0">
                <a:latin typeface="Arial"/>
                <a:cs typeface="Arial"/>
              </a:rPr>
              <a:t>d</a:t>
            </a:r>
            <a:r>
              <a:rPr sz="1200" i="1" dirty="0">
                <a:latin typeface="Arial"/>
                <a:cs typeface="Arial"/>
              </a:rPr>
              <a:t>er to</a:t>
            </a:r>
            <a:r>
              <a:rPr sz="1200" i="1" spc="-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en</a:t>
            </a:r>
            <a:r>
              <a:rPr sz="1200" i="1" spc="-10" dirty="0">
                <a:latin typeface="Arial"/>
                <a:cs typeface="Arial"/>
              </a:rPr>
              <a:t>ab</a:t>
            </a:r>
            <a:r>
              <a:rPr sz="1200" i="1" dirty="0">
                <a:latin typeface="Arial"/>
                <a:cs typeface="Arial"/>
              </a:rPr>
              <a:t>le t</a:t>
            </a:r>
            <a:r>
              <a:rPr sz="1200" i="1" spc="5" dirty="0">
                <a:latin typeface="Arial"/>
                <a:cs typeface="Arial"/>
              </a:rPr>
              <a:t>h</a:t>
            </a:r>
            <a:r>
              <a:rPr sz="1200" i="1" dirty="0">
                <a:latin typeface="Arial"/>
                <a:cs typeface="Arial"/>
              </a:rPr>
              <a:t>e</a:t>
            </a:r>
            <a:r>
              <a:rPr sz="1200" i="1" spc="-1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Dra</a:t>
            </a:r>
            <a:r>
              <a:rPr sz="1200" i="1" spc="5" dirty="0">
                <a:latin typeface="Arial"/>
                <a:cs typeface="Arial"/>
              </a:rPr>
              <a:t>w</a:t>
            </a:r>
            <a:r>
              <a:rPr sz="1200" i="1" dirty="0">
                <a:latin typeface="Arial"/>
                <a:cs typeface="Arial"/>
              </a:rPr>
              <a:t>i</a:t>
            </a:r>
            <a:r>
              <a:rPr sz="1200" i="1" spc="-10" dirty="0">
                <a:latin typeface="Arial"/>
                <a:cs typeface="Arial"/>
              </a:rPr>
              <a:t>n</a:t>
            </a:r>
            <a:r>
              <a:rPr sz="1200" i="1" dirty="0">
                <a:latin typeface="Arial"/>
                <a:cs typeface="Arial"/>
              </a:rPr>
              <a:t>g </a:t>
            </a:r>
            <a:r>
              <a:rPr sz="1200" i="1" spc="-10" dirty="0">
                <a:latin typeface="Arial"/>
                <a:cs typeface="Arial"/>
              </a:rPr>
              <a:t>t</a:t>
            </a:r>
            <a:r>
              <a:rPr sz="1200" i="1" dirty="0">
                <a:latin typeface="Arial"/>
                <a:cs typeface="Arial"/>
              </a:rPr>
              <a:t>ools,</a:t>
            </a:r>
            <a:r>
              <a:rPr sz="1200" i="1" spc="-1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a</a:t>
            </a:r>
            <a:r>
              <a:rPr sz="1200" i="1" spc="-1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dra</a:t>
            </a:r>
            <a:r>
              <a:rPr sz="1200" i="1" spc="5" dirty="0">
                <a:latin typeface="Arial"/>
                <a:cs typeface="Arial"/>
              </a:rPr>
              <a:t>w</a:t>
            </a:r>
            <a:r>
              <a:rPr sz="1200" i="1" dirty="0">
                <a:latin typeface="Arial"/>
                <a:cs typeface="Arial"/>
              </a:rPr>
              <a:t>i</a:t>
            </a:r>
            <a:r>
              <a:rPr sz="1200" i="1" spc="-10" dirty="0">
                <a:latin typeface="Arial"/>
                <a:cs typeface="Arial"/>
              </a:rPr>
              <a:t>n</a:t>
            </a:r>
            <a:r>
              <a:rPr sz="1200" i="1" dirty="0">
                <a:latin typeface="Arial"/>
                <a:cs typeface="Arial"/>
              </a:rPr>
              <a:t>g </a:t>
            </a:r>
            <a:r>
              <a:rPr sz="1200" i="1" spc="-15" dirty="0">
                <a:latin typeface="Arial"/>
                <a:cs typeface="Arial"/>
              </a:rPr>
              <a:t>m</a:t>
            </a:r>
            <a:r>
              <a:rPr sz="1200" i="1" dirty="0">
                <a:latin typeface="Arial"/>
                <a:cs typeface="Arial"/>
              </a:rPr>
              <a:t>ust fi</a:t>
            </a:r>
            <a:r>
              <a:rPr sz="1200" i="1" spc="-5" dirty="0">
                <a:latin typeface="Arial"/>
                <a:cs typeface="Arial"/>
              </a:rPr>
              <a:t>r</a:t>
            </a:r>
            <a:r>
              <a:rPr sz="1200" i="1" dirty="0">
                <a:latin typeface="Arial"/>
                <a:cs typeface="Arial"/>
              </a:rPr>
              <a:t>st be</a:t>
            </a:r>
            <a:r>
              <a:rPr sz="1200" i="1" spc="-10" dirty="0">
                <a:latin typeface="Arial"/>
                <a:cs typeface="Arial"/>
              </a:rPr>
              <a:t> c</a:t>
            </a:r>
            <a:r>
              <a:rPr sz="1200" i="1" dirty="0">
                <a:latin typeface="Arial"/>
                <a:cs typeface="Arial"/>
              </a:rPr>
              <a:t>reat</a:t>
            </a:r>
            <a:r>
              <a:rPr sz="1200" i="1" spc="5" dirty="0">
                <a:latin typeface="Arial"/>
                <a:cs typeface="Arial"/>
              </a:rPr>
              <a:t>e</a:t>
            </a:r>
            <a:r>
              <a:rPr sz="1200" i="1" spc="-10" dirty="0">
                <a:latin typeface="Arial"/>
                <a:cs typeface="Arial"/>
              </a:rPr>
              <a:t>d</a:t>
            </a:r>
            <a:r>
              <a:rPr sz="1200" i="1" dirty="0"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 marL="192405">
              <a:lnSpc>
                <a:spcPct val="100000"/>
              </a:lnSpc>
              <a:spcBef>
                <a:spcPts val="960"/>
              </a:spcBef>
            </a:pPr>
            <a:r>
              <a:rPr sz="1200" b="1" dirty="0">
                <a:latin typeface="Arial"/>
                <a:cs typeface="Arial"/>
              </a:rPr>
              <a:t>H</a:t>
            </a:r>
            <a:r>
              <a:rPr sz="1200" b="1" spc="-20" dirty="0">
                <a:latin typeface="Arial"/>
                <a:cs typeface="Arial"/>
              </a:rPr>
              <a:t>o</a:t>
            </a:r>
            <a:r>
              <a:rPr sz="1200" b="1" dirty="0">
                <a:latin typeface="Arial"/>
                <a:cs typeface="Arial"/>
              </a:rPr>
              <a:t>w</a:t>
            </a:r>
            <a:r>
              <a:rPr sz="1200" b="1" spc="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to u</a:t>
            </a:r>
            <a:r>
              <a:rPr sz="1200" b="1" spc="-10" dirty="0">
                <a:latin typeface="Arial"/>
                <a:cs typeface="Arial"/>
              </a:rPr>
              <a:t>s</a:t>
            </a:r>
            <a:r>
              <a:rPr sz="1200" b="1" dirty="0">
                <a:latin typeface="Arial"/>
                <a:cs typeface="Arial"/>
              </a:rPr>
              <a:t>e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iden</a:t>
            </a:r>
            <a:r>
              <a:rPr sz="1200" b="1" spc="-5" dirty="0">
                <a:latin typeface="Arial"/>
                <a:cs typeface="Arial"/>
              </a:rPr>
              <a:t>t</a:t>
            </a:r>
            <a:r>
              <a:rPr sz="1200" b="1" dirty="0">
                <a:latin typeface="Arial"/>
                <a:cs typeface="Arial"/>
              </a:rPr>
              <a:t>i</a:t>
            </a:r>
            <a:r>
              <a:rPr sz="1200" b="1" spc="5" dirty="0">
                <a:latin typeface="Arial"/>
                <a:cs typeface="Arial"/>
              </a:rPr>
              <a:t>f</a:t>
            </a:r>
            <a:r>
              <a:rPr sz="1200" b="1" dirty="0">
                <a:latin typeface="Arial"/>
                <a:cs typeface="Arial"/>
              </a:rPr>
              <a:t>y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spc="5" dirty="0">
                <a:latin typeface="Arial"/>
                <a:cs typeface="Arial"/>
              </a:rPr>
              <a:t>t</a:t>
            </a:r>
            <a:r>
              <a:rPr sz="1200" b="1" dirty="0">
                <a:latin typeface="Arial"/>
                <a:cs typeface="Arial"/>
              </a:rPr>
              <a:t>ools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–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Dr</a:t>
            </a:r>
            <a:r>
              <a:rPr sz="1200" b="1" spc="-25" dirty="0">
                <a:latin typeface="Arial"/>
                <a:cs typeface="Arial"/>
              </a:rPr>
              <a:t>a</a:t>
            </a:r>
            <a:r>
              <a:rPr sz="1200" b="1" spc="10" dirty="0">
                <a:latin typeface="Arial"/>
                <a:cs typeface="Arial"/>
              </a:rPr>
              <a:t>w</a:t>
            </a:r>
            <a:r>
              <a:rPr sz="1200" b="1" dirty="0">
                <a:latin typeface="Arial"/>
                <a:cs typeface="Arial"/>
              </a:rPr>
              <a:t>ing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71576" y="5039947"/>
            <a:ext cx="535813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latin typeface="Arial"/>
                <a:cs typeface="Arial"/>
              </a:rPr>
              <a:t>Note: 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40" dirty="0">
                <a:latin typeface="Arial"/>
                <a:cs typeface="Arial"/>
              </a:rPr>
              <a:t>W</a:t>
            </a:r>
            <a:r>
              <a:rPr sz="1200" spc="-10" dirty="0">
                <a:latin typeface="Arial"/>
                <a:cs typeface="Arial"/>
              </a:rPr>
              <a:t>he</a:t>
            </a:r>
            <a:r>
              <a:rPr sz="1200" dirty="0">
                <a:latin typeface="Arial"/>
                <a:cs typeface="Arial"/>
              </a:rPr>
              <a:t>n </a:t>
            </a:r>
            <a:r>
              <a:rPr sz="1200" spc="-10" dirty="0">
                <a:latin typeface="Arial"/>
                <a:cs typeface="Arial"/>
              </a:rPr>
              <a:t>s</a:t>
            </a:r>
            <a:r>
              <a:rPr sz="1200" dirty="0">
                <a:latin typeface="Arial"/>
                <a:cs typeface="Arial"/>
              </a:rPr>
              <a:t>pec</a:t>
            </a:r>
            <a:r>
              <a:rPr sz="1200" spc="-15" dirty="0">
                <a:latin typeface="Arial"/>
                <a:cs typeface="Arial"/>
              </a:rPr>
              <a:t>i</a:t>
            </a:r>
            <a:r>
              <a:rPr sz="1200" spc="10" dirty="0">
                <a:latin typeface="Arial"/>
                <a:cs typeface="Arial"/>
              </a:rPr>
              <a:t>f</a:t>
            </a:r>
            <a:r>
              <a:rPr sz="1200" dirty="0">
                <a:latin typeface="Arial"/>
                <a:cs typeface="Arial"/>
              </a:rPr>
              <a:t>ic </a:t>
            </a:r>
            <a:r>
              <a:rPr sz="1200" spc="-10" dirty="0">
                <a:latin typeface="Arial"/>
                <a:cs typeface="Arial"/>
              </a:rPr>
              <a:t>d</a:t>
            </a:r>
            <a:r>
              <a:rPr sz="1200" dirty="0">
                <a:latin typeface="Arial"/>
                <a:cs typeface="Arial"/>
              </a:rPr>
              <a:t>ra</a:t>
            </a:r>
            <a:r>
              <a:rPr sz="1200" spc="-15" dirty="0">
                <a:latin typeface="Arial"/>
                <a:cs typeface="Arial"/>
              </a:rPr>
              <a:t>w</a:t>
            </a:r>
            <a:r>
              <a:rPr sz="1200" dirty="0">
                <a:latin typeface="Arial"/>
                <a:cs typeface="Arial"/>
              </a:rPr>
              <a:t>/identi</a:t>
            </a:r>
            <a:r>
              <a:rPr sz="1200" spc="10" dirty="0">
                <a:latin typeface="Arial"/>
                <a:cs typeface="Arial"/>
              </a:rPr>
              <a:t>f</a:t>
            </a:r>
            <a:r>
              <a:rPr sz="1200" dirty="0">
                <a:latin typeface="Arial"/>
                <a:cs typeface="Arial"/>
              </a:rPr>
              <a:t>y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5" dirty="0">
                <a:latin typeface="Arial"/>
                <a:cs typeface="Arial"/>
              </a:rPr>
              <a:t>b</a:t>
            </a:r>
            <a:r>
              <a:rPr sz="1200" dirty="0">
                <a:latin typeface="Arial"/>
                <a:cs typeface="Arial"/>
              </a:rPr>
              <a:t>u</a:t>
            </a:r>
            <a:r>
              <a:rPr sz="1200" spc="-10" dirty="0">
                <a:latin typeface="Arial"/>
                <a:cs typeface="Arial"/>
              </a:rPr>
              <a:t>t</a:t>
            </a:r>
            <a:r>
              <a:rPr sz="1200" dirty="0">
                <a:latin typeface="Arial"/>
                <a:cs typeface="Arial"/>
              </a:rPr>
              <a:t>t</a:t>
            </a:r>
            <a:r>
              <a:rPr sz="1200" spc="5" dirty="0">
                <a:latin typeface="Arial"/>
                <a:cs typeface="Arial"/>
              </a:rPr>
              <a:t>o</a:t>
            </a:r>
            <a:r>
              <a:rPr sz="1200" dirty="0">
                <a:latin typeface="Arial"/>
                <a:cs typeface="Arial"/>
              </a:rPr>
              <a:t>n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</a:t>
            </a:r>
            <a:r>
              <a:rPr sz="1200" spc="5" dirty="0">
                <a:latin typeface="Arial"/>
                <a:cs typeface="Arial"/>
              </a:rPr>
              <a:t>e</a:t>
            </a:r>
            <a:r>
              <a:rPr sz="1200" dirty="0">
                <a:latin typeface="Arial"/>
                <a:cs typeface="Arial"/>
              </a:rPr>
              <a:t>l</a:t>
            </a:r>
            <a:r>
              <a:rPr sz="1200" spc="-10" dirty="0">
                <a:latin typeface="Arial"/>
                <a:cs typeface="Arial"/>
              </a:rPr>
              <a:t>e</a:t>
            </a:r>
            <a:r>
              <a:rPr sz="1200" dirty="0">
                <a:latin typeface="Arial"/>
                <a:cs typeface="Arial"/>
              </a:rPr>
              <a:t>ct</a:t>
            </a:r>
            <a:r>
              <a:rPr sz="1200" spc="5" dirty="0">
                <a:latin typeface="Arial"/>
                <a:cs typeface="Arial"/>
              </a:rPr>
              <a:t>e</a:t>
            </a:r>
            <a:r>
              <a:rPr sz="1200" dirty="0">
                <a:latin typeface="Arial"/>
                <a:cs typeface="Arial"/>
              </a:rPr>
              <a:t>d,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</a:t>
            </a:r>
            <a:r>
              <a:rPr sz="1200" spc="-10" dirty="0">
                <a:latin typeface="Arial"/>
                <a:cs typeface="Arial"/>
              </a:rPr>
              <a:t>d</a:t>
            </a:r>
            <a:r>
              <a:rPr sz="1200" dirty="0">
                <a:latin typeface="Arial"/>
                <a:cs typeface="Arial"/>
              </a:rPr>
              <a:t>dition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opti</a:t>
            </a:r>
            <a:r>
              <a:rPr sz="1200" spc="-10" dirty="0">
                <a:latin typeface="Arial"/>
                <a:cs typeface="Arial"/>
              </a:rPr>
              <a:t>o</a:t>
            </a:r>
            <a:r>
              <a:rPr sz="1200" dirty="0">
                <a:latin typeface="Arial"/>
                <a:cs typeface="Arial"/>
              </a:rPr>
              <a:t>ns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spc="-15" dirty="0">
                <a:latin typeface="Arial"/>
                <a:cs typeface="Arial"/>
              </a:rPr>
              <a:t>w</a:t>
            </a:r>
            <a:r>
              <a:rPr sz="1200" spc="5" dirty="0">
                <a:latin typeface="Arial"/>
                <a:cs typeface="Arial"/>
              </a:rPr>
              <a:t>i</a:t>
            </a:r>
            <a:r>
              <a:rPr sz="1200" dirty="0">
                <a:latin typeface="Arial"/>
                <a:cs typeface="Arial"/>
              </a:rPr>
              <a:t>ll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5" dirty="0">
                <a:latin typeface="Arial"/>
                <a:cs typeface="Arial"/>
              </a:rPr>
              <a:t>d</a:t>
            </a:r>
            <a:r>
              <a:rPr sz="1200" dirty="0">
                <a:latin typeface="Arial"/>
                <a:cs typeface="Arial"/>
              </a:rPr>
              <a:t>ispla</a:t>
            </a:r>
            <a:r>
              <a:rPr sz="1200" spc="-15" dirty="0">
                <a:latin typeface="Arial"/>
                <a:cs typeface="Arial"/>
              </a:rPr>
              <a:t>y</a:t>
            </a:r>
            <a:r>
              <a:rPr sz="1200" dirty="0"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94384" y="926591"/>
            <a:ext cx="408940" cy="5107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86765" y="1494155"/>
            <a:ext cx="423938" cy="4845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79780" y="2041525"/>
            <a:ext cx="436854" cy="4718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83894" y="3578352"/>
            <a:ext cx="5943600" cy="12816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83894" y="5210683"/>
            <a:ext cx="5943600" cy="6070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83894" y="5995542"/>
            <a:ext cx="5943600" cy="76339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Pa</a:t>
            </a:r>
            <a:r>
              <a:rPr spc="-5" dirty="0"/>
              <a:t>g</a:t>
            </a:r>
            <a:r>
              <a:rPr dirty="0"/>
              <a:t>e</a:t>
            </a:r>
            <a:r>
              <a:rPr spc="-5" dirty="0"/>
              <a:t> </a:t>
            </a:r>
            <a:fld id="{81D60167-4931-47E6-BA6A-407CBD079E47}" type="slidenum">
              <a:rPr b="1" dirty="0">
                <a:latin typeface="Calibri"/>
                <a:cs typeface="Calibri"/>
              </a:rPr>
              <a:t>39</a:t>
            </a:fld>
            <a:r>
              <a:rPr b="1" spc="-5" dirty="0">
                <a:latin typeface="Calibri"/>
                <a:cs typeface="Calibri"/>
              </a:rPr>
              <a:t> </a:t>
            </a:r>
            <a:r>
              <a:rPr spc="5" dirty="0"/>
              <a:t>o</a:t>
            </a:r>
            <a:r>
              <a:rPr dirty="0"/>
              <a:t>f</a:t>
            </a:r>
            <a:r>
              <a:rPr spc="-10" dirty="0"/>
              <a:t> </a:t>
            </a:r>
            <a:r>
              <a:rPr b="1" spc="-10" dirty="0">
                <a:latin typeface="Calibri"/>
                <a:cs typeface="Calibri"/>
              </a:rPr>
              <a:t>57</a:t>
            </a: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498348" y="914400"/>
          <a:ext cx="6861175" cy="163131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908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519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127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000000"/>
                      </a:solidFill>
                      <a:prstDash val="solid"/>
                    </a:lnL>
                    <a:lnR w="12191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Add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he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dist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nce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or a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ea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ea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ur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t to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 map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as a</a:t>
                      </a:r>
                      <a:r>
                        <a:rPr sz="12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dra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w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in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191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949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000000"/>
                      </a:solidFill>
                      <a:prstDash val="solid"/>
                    </a:lnL>
                    <a:lnR w="12191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Erase a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ra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w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ing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cl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cking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it.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191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1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797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000000"/>
                      </a:solidFill>
                      <a:prstDash val="solid"/>
                    </a:lnL>
                    <a:lnR w="12191">
                      <a:solidFill>
                        <a:srgbClr val="000000"/>
                      </a:solidFill>
                      <a:prstDash val="solid"/>
                    </a:lnR>
                    <a:lnT w="12191">
                      <a:solidFill>
                        <a:srgbClr val="000000"/>
                      </a:solidFill>
                      <a:prstDash val="solid"/>
                    </a:lnT>
                    <a:lnB w="1219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ear all the dra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w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in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 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n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he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ur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ent 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p.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191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1">
                      <a:solidFill>
                        <a:srgbClr val="000000"/>
                      </a:solidFill>
                      <a:prstDash val="solid"/>
                    </a:lnT>
                    <a:lnB w="12191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1576" y="925161"/>
            <a:ext cx="3735070" cy="579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3845">
              <a:lnSpc>
                <a:spcPct val="100000"/>
              </a:lnSpc>
            </a:pPr>
            <a:r>
              <a:rPr sz="1600" b="1" spc="-5" dirty="0">
                <a:latin typeface="Arial"/>
                <a:cs typeface="Arial"/>
              </a:rPr>
              <a:t>SCREEN </a:t>
            </a:r>
            <a:r>
              <a:rPr sz="1600" b="1" spc="25" dirty="0">
                <a:latin typeface="Arial"/>
                <a:cs typeface="Arial"/>
              </a:rPr>
              <a:t>L</a:t>
            </a:r>
            <a:r>
              <a:rPr sz="1600" b="1" spc="-45" dirty="0">
                <a:latin typeface="Arial"/>
                <a:cs typeface="Arial"/>
              </a:rPr>
              <a:t>A</a:t>
            </a:r>
            <a:r>
              <a:rPr sz="1600" b="1" spc="0" dirty="0">
                <a:latin typeface="Arial"/>
                <a:cs typeface="Arial"/>
              </a:rPr>
              <a:t>Y</a:t>
            </a:r>
            <a:r>
              <a:rPr sz="1600" b="1" spc="-5" dirty="0">
                <a:latin typeface="Arial"/>
                <a:cs typeface="Arial"/>
              </a:rPr>
              <a:t>OUT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20"/>
              </a:spcBef>
            </a:pPr>
            <a:r>
              <a:rPr sz="1200" spc="5" dirty="0">
                <a:latin typeface="Arial"/>
                <a:cs typeface="Arial"/>
              </a:rPr>
              <a:t>T</a:t>
            </a:r>
            <a:r>
              <a:rPr sz="1200" spc="-10" dirty="0">
                <a:latin typeface="Arial"/>
                <a:cs typeface="Arial"/>
              </a:rPr>
              <a:t>h</a:t>
            </a:r>
            <a:r>
              <a:rPr sz="1200" dirty="0">
                <a:latin typeface="Arial"/>
                <a:cs typeface="Arial"/>
              </a:rPr>
              <a:t>e G</a:t>
            </a:r>
            <a:r>
              <a:rPr sz="1200" spc="-10" dirty="0">
                <a:latin typeface="Arial"/>
                <a:cs typeface="Arial"/>
              </a:rPr>
              <a:t>e</a:t>
            </a:r>
            <a:r>
              <a:rPr sz="1200" dirty="0">
                <a:latin typeface="Arial"/>
                <a:cs typeface="Arial"/>
              </a:rPr>
              <a:t>oView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screen</a:t>
            </a:r>
            <a:r>
              <a:rPr sz="1200" spc="-10" dirty="0">
                <a:latin typeface="Arial"/>
                <a:cs typeface="Arial"/>
              </a:rPr>
              <a:t> d</a:t>
            </a:r>
            <a:r>
              <a:rPr sz="1200" dirty="0">
                <a:latin typeface="Arial"/>
                <a:cs typeface="Arial"/>
              </a:rPr>
              <a:t>isplay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5" dirty="0">
                <a:latin typeface="Arial"/>
                <a:cs typeface="Arial"/>
              </a:rPr>
              <a:t>h</a:t>
            </a:r>
            <a:r>
              <a:rPr sz="1200" dirty="0">
                <a:latin typeface="Arial"/>
                <a:cs typeface="Arial"/>
              </a:rPr>
              <a:t>as thr</a:t>
            </a:r>
            <a:r>
              <a:rPr sz="1200" spc="-15" dirty="0">
                <a:latin typeface="Arial"/>
                <a:cs typeface="Arial"/>
              </a:rPr>
              <a:t>e</a:t>
            </a:r>
            <a:r>
              <a:rPr sz="1200" dirty="0">
                <a:latin typeface="Arial"/>
                <a:cs typeface="Arial"/>
              </a:rPr>
              <a:t>e mains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sections: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83894" y="3631691"/>
            <a:ext cx="6749415" cy="48021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Pa</a:t>
            </a:r>
            <a:r>
              <a:rPr spc="-5" dirty="0"/>
              <a:t>g</a:t>
            </a:r>
            <a:r>
              <a:rPr dirty="0"/>
              <a:t>e</a:t>
            </a:r>
            <a:r>
              <a:rPr spc="-5" dirty="0"/>
              <a:t> </a:t>
            </a:r>
            <a:fld id="{81D60167-4931-47E6-BA6A-407CBD079E47}" type="slidenum">
              <a:rPr b="1" dirty="0">
                <a:latin typeface="Calibri"/>
                <a:cs typeface="Calibri"/>
              </a:rPr>
              <a:t>4</a:t>
            </a:fld>
            <a:r>
              <a:rPr b="1" spc="-5" dirty="0">
                <a:latin typeface="Calibri"/>
                <a:cs typeface="Calibri"/>
              </a:rPr>
              <a:t> </a:t>
            </a:r>
            <a:r>
              <a:rPr spc="5" dirty="0"/>
              <a:t>o</a:t>
            </a:r>
            <a:r>
              <a:rPr dirty="0"/>
              <a:t>f</a:t>
            </a:r>
            <a:r>
              <a:rPr spc="-10" dirty="0"/>
              <a:t> </a:t>
            </a:r>
            <a:r>
              <a:rPr b="1" dirty="0">
                <a:latin typeface="Calibri"/>
                <a:cs typeface="Calibri"/>
              </a:rPr>
              <a:t>57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612648" y="1498346"/>
          <a:ext cx="6091555" cy="19481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275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71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75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1355"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TOOL</a:t>
                      </a:r>
                      <a:r>
                        <a:rPr sz="1200" b="1" spc="5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1200" b="1" spc="-3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200" b="1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3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200" b="1" spc="2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A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INFOR</a:t>
                      </a:r>
                      <a:r>
                        <a:rPr sz="1200" b="1" spc="1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200" b="1" spc="-3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TION </a:t>
                      </a:r>
                      <a:r>
                        <a:rPr sz="1200" b="1" spc="10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1200" b="1" spc="-3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200" b="1" spc="1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L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</a:pPr>
                      <a:r>
                        <a:rPr sz="1200" b="1" spc="1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200" b="1" spc="-4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P VIEW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60600">
                <a:tc>
                  <a:txBody>
                    <a:bodyPr/>
                    <a:lstStyle/>
                    <a:p>
                      <a:pPr marL="65405" marR="229235">
                        <a:lnSpc>
                          <a:spcPts val="138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Co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ins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er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us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ols t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at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are 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ed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 arou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 t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10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r search i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ation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t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he 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, pr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nt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 map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etc.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65405" marR="68580">
                        <a:lnSpc>
                          <a:spcPts val="1380"/>
                        </a:lnSpc>
                      </a:pPr>
                      <a:r>
                        <a:rPr sz="1200" spc="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ese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ools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are</a:t>
                      </a:r>
                      <a:r>
                        <a:rPr sz="12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ca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go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ri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z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ed into</a:t>
                      </a:r>
                      <a:r>
                        <a:rPr sz="12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hi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le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el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roups: Ho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e,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Q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er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es,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nal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sis,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65405" marR="660400">
                        <a:lnSpc>
                          <a:spcPts val="138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Go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ati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n 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 Do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w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nlo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 Data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 marR="210185">
                        <a:lnSpc>
                          <a:spcPts val="138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Sho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w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 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iff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re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t kin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f infor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atio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esults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w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hen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ou int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ract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w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ith t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 ma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. For 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x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ple,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this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pa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ne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l displa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 the M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p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ers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w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here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ou c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n s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le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t diff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re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t la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ers to 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or sh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w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n t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 marR="104139">
                        <a:lnSpc>
                          <a:spcPts val="138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Sho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w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 the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p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w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in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w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w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here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ou c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n in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eract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w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ith t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p 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z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oo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in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, pa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nin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, a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no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atin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1576" y="918416"/>
            <a:ext cx="1042669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latin typeface="Arial"/>
                <a:cs typeface="Arial"/>
              </a:rPr>
              <a:t>Us</a:t>
            </a:r>
            <a:r>
              <a:rPr sz="1200" spc="-5" dirty="0">
                <a:latin typeface="Arial"/>
                <a:cs typeface="Arial"/>
              </a:rPr>
              <a:t>i</a:t>
            </a:r>
            <a:r>
              <a:rPr sz="1200" dirty="0">
                <a:latin typeface="Arial"/>
                <a:cs typeface="Arial"/>
              </a:rPr>
              <a:t>ng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 </a:t>
            </a:r>
            <a:r>
              <a:rPr sz="1200" spc="5" dirty="0">
                <a:latin typeface="Arial"/>
                <a:cs typeface="Arial"/>
              </a:rPr>
              <a:t>p</a:t>
            </a:r>
            <a:r>
              <a:rPr sz="1200" dirty="0">
                <a:latin typeface="Arial"/>
                <a:cs typeface="Arial"/>
              </a:rPr>
              <a:t>o</a:t>
            </a:r>
            <a:r>
              <a:rPr sz="1200" spc="-15" dirty="0">
                <a:latin typeface="Arial"/>
                <a:cs typeface="Arial"/>
              </a:rPr>
              <a:t>i</a:t>
            </a:r>
            <a:r>
              <a:rPr sz="1200" dirty="0">
                <a:latin typeface="Arial"/>
                <a:cs typeface="Arial"/>
              </a:rPr>
              <a:t>nt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1576" y="4930219"/>
            <a:ext cx="133794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latin typeface="Arial"/>
                <a:cs typeface="Arial"/>
              </a:rPr>
              <a:t>Us</a:t>
            </a:r>
            <a:r>
              <a:rPr sz="1200" spc="-5" dirty="0">
                <a:latin typeface="Arial"/>
                <a:cs typeface="Arial"/>
              </a:rPr>
              <a:t>i</a:t>
            </a:r>
            <a:r>
              <a:rPr sz="1200" dirty="0">
                <a:latin typeface="Arial"/>
                <a:cs typeface="Arial"/>
              </a:rPr>
              <a:t>ng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 rect</a:t>
            </a:r>
            <a:r>
              <a:rPr sz="1200" spc="-10" dirty="0">
                <a:latin typeface="Arial"/>
                <a:cs typeface="Arial"/>
              </a:rPr>
              <a:t>a</a:t>
            </a:r>
            <a:r>
              <a:rPr sz="1200" dirty="0">
                <a:latin typeface="Arial"/>
                <a:cs typeface="Arial"/>
              </a:rPr>
              <a:t>n</a:t>
            </a:r>
            <a:r>
              <a:rPr sz="1200" spc="-10" dirty="0">
                <a:latin typeface="Arial"/>
                <a:cs typeface="Arial"/>
              </a:rPr>
              <a:t>g</a:t>
            </a:r>
            <a:r>
              <a:rPr sz="1200" dirty="0">
                <a:latin typeface="Arial"/>
                <a:cs typeface="Arial"/>
              </a:rPr>
              <a:t>le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83894" y="1089660"/>
            <a:ext cx="6362446" cy="34817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83894" y="5101590"/>
            <a:ext cx="5943600" cy="25431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159246" y="9551923"/>
            <a:ext cx="793750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dirty="0">
                <a:latin typeface="Calibri"/>
                <a:cs typeface="Calibri"/>
              </a:rPr>
              <a:t>Pa</a:t>
            </a:r>
            <a:r>
              <a:rPr sz="1100" spc="-5" dirty="0">
                <a:latin typeface="Calibri"/>
                <a:cs typeface="Calibri"/>
              </a:rPr>
              <a:t>g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b="1" dirty="0">
                <a:latin typeface="Calibri"/>
                <a:cs typeface="Calibri"/>
              </a:rPr>
              <a:t>40</a:t>
            </a:r>
            <a:r>
              <a:rPr sz="1100" b="1" spc="-5" dirty="0">
                <a:latin typeface="Calibri"/>
                <a:cs typeface="Calibri"/>
              </a:rPr>
              <a:t> </a:t>
            </a:r>
            <a:r>
              <a:rPr sz="1100" spc="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b="1" spc="-10" dirty="0">
                <a:latin typeface="Calibri"/>
                <a:cs typeface="Calibri"/>
              </a:rPr>
              <a:t>57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1576" y="6148149"/>
            <a:ext cx="3319779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latin typeface="Arial"/>
                <a:cs typeface="Arial"/>
              </a:rPr>
              <a:t>Us</a:t>
            </a:r>
            <a:r>
              <a:rPr sz="1200" spc="-5" dirty="0">
                <a:latin typeface="Arial"/>
                <a:cs typeface="Arial"/>
              </a:rPr>
              <a:t>i</a:t>
            </a:r>
            <a:r>
              <a:rPr sz="1200" dirty="0">
                <a:latin typeface="Arial"/>
                <a:cs typeface="Arial"/>
              </a:rPr>
              <a:t>ng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 </a:t>
            </a:r>
            <a:r>
              <a:rPr sz="1200" spc="5" dirty="0">
                <a:latin typeface="Arial"/>
                <a:cs typeface="Arial"/>
              </a:rPr>
              <a:t>e</a:t>
            </a:r>
            <a:r>
              <a:rPr sz="1200" spc="-10" dirty="0">
                <a:latin typeface="Arial"/>
                <a:cs typeface="Arial"/>
              </a:rPr>
              <a:t>n</a:t>
            </a:r>
            <a:r>
              <a:rPr sz="1200" dirty="0">
                <a:latin typeface="Arial"/>
                <a:cs typeface="Arial"/>
              </a:rPr>
              <a:t>able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spc="5" dirty="0">
                <a:latin typeface="Arial"/>
                <a:cs typeface="Arial"/>
              </a:rPr>
              <a:t>b</a:t>
            </a:r>
            <a:r>
              <a:rPr sz="1200" spc="-10" dirty="0">
                <a:latin typeface="Arial"/>
                <a:cs typeface="Arial"/>
              </a:rPr>
              <a:t>u</a:t>
            </a:r>
            <a:r>
              <a:rPr sz="1200" dirty="0">
                <a:latin typeface="Arial"/>
                <a:cs typeface="Arial"/>
              </a:rPr>
              <a:t>ff</a:t>
            </a:r>
            <a:r>
              <a:rPr sz="1200" spc="-10" dirty="0">
                <a:latin typeface="Arial"/>
                <a:cs typeface="Arial"/>
              </a:rPr>
              <a:t>e</a:t>
            </a:r>
            <a:r>
              <a:rPr sz="1200" dirty="0">
                <a:latin typeface="Arial"/>
                <a:cs typeface="Arial"/>
              </a:rPr>
              <a:t>r</a:t>
            </a:r>
            <a:r>
              <a:rPr sz="1200" spc="-10" dirty="0">
                <a:latin typeface="Arial"/>
                <a:cs typeface="Arial"/>
              </a:rPr>
              <a:t>i</a:t>
            </a:r>
            <a:r>
              <a:rPr sz="1200" dirty="0">
                <a:latin typeface="Arial"/>
                <a:cs typeface="Arial"/>
              </a:rPr>
              <a:t>ng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spc="5" dirty="0">
                <a:latin typeface="Arial"/>
                <a:cs typeface="Arial"/>
              </a:rPr>
              <a:t>a</a:t>
            </a:r>
            <a:r>
              <a:rPr sz="1200" dirty="0">
                <a:latin typeface="Arial"/>
                <a:cs typeface="Arial"/>
              </a:rPr>
              <a:t>nd id</a:t>
            </a:r>
            <a:r>
              <a:rPr sz="1200" spc="-10" dirty="0">
                <a:latin typeface="Arial"/>
                <a:cs typeface="Arial"/>
              </a:rPr>
              <a:t>e</a:t>
            </a:r>
            <a:r>
              <a:rPr sz="1200" dirty="0">
                <a:latin typeface="Arial"/>
                <a:cs typeface="Arial"/>
              </a:rPr>
              <a:t>nt</a:t>
            </a:r>
            <a:r>
              <a:rPr sz="1200" spc="-15" dirty="0">
                <a:latin typeface="Arial"/>
                <a:cs typeface="Arial"/>
              </a:rPr>
              <a:t>i</a:t>
            </a:r>
            <a:r>
              <a:rPr sz="1200" spc="10" dirty="0">
                <a:latin typeface="Arial"/>
                <a:cs typeface="Arial"/>
              </a:rPr>
              <a:t>f</a:t>
            </a:r>
            <a:r>
              <a:rPr sz="1200" dirty="0">
                <a:latin typeface="Arial"/>
                <a:cs typeface="Arial"/>
              </a:rPr>
              <a:t>ia</a:t>
            </a:r>
            <a:r>
              <a:rPr sz="1200" spc="5" dirty="0">
                <a:latin typeface="Arial"/>
                <a:cs typeface="Arial"/>
              </a:rPr>
              <a:t>b</a:t>
            </a:r>
            <a:r>
              <a:rPr sz="1200" spc="-15" dirty="0">
                <a:latin typeface="Arial"/>
                <a:cs typeface="Arial"/>
              </a:rPr>
              <a:t>l</a:t>
            </a:r>
            <a:r>
              <a:rPr sz="1200" dirty="0">
                <a:latin typeface="Arial"/>
                <a:cs typeface="Arial"/>
              </a:rPr>
              <a:t>e la</a:t>
            </a:r>
            <a:r>
              <a:rPr sz="1200" spc="-15" dirty="0">
                <a:latin typeface="Arial"/>
                <a:cs typeface="Arial"/>
              </a:rPr>
              <a:t>y</a:t>
            </a:r>
            <a:r>
              <a:rPr sz="1200" dirty="0">
                <a:latin typeface="Arial"/>
                <a:cs typeface="Arial"/>
              </a:rPr>
              <a:t>ers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1576" y="7634430"/>
            <a:ext cx="23368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H</a:t>
            </a:r>
            <a:r>
              <a:rPr sz="1200" b="1" spc="-20" dirty="0">
                <a:latin typeface="Arial"/>
                <a:cs typeface="Arial"/>
              </a:rPr>
              <a:t>o</a:t>
            </a:r>
            <a:r>
              <a:rPr sz="1200" b="1" dirty="0">
                <a:latin typeface="Arial"/>
                <a:cs typeface="Arial"/>
              </a:rPr>
              <a:t>w</a:t>
            </a:r>
            <a:r>
              <a:rPr sz="1200" b="1" spc="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to u</a:t>
            </a:r>
            <a:r>
              <a:rPr sz="1200" b="1" spc="-10" dirty="0">
                <a:latin typeface="Arial"/>
                <a:cs typeface="Arial"/>
              </a:rPr>
              <a:t>s</a:t>
            </a:r>
            <a:r>
              <a:rPr sz="1200" b="1" dirty="0">
                <a:latin typeface="Arial"/>
                <a:cs typeface="Arial"/>
              </a:rPr>
              <a:t>e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–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</a:t>
            </a:r>
            <a:r>
              <a:rPr sz="1200" b="1" spc="-15" dirty="0">
                <a:latin typeface="Arial"/>
                <a:cs typeface="Arial"/>
              </a:rPr>
              <a:t>i</a:t>
            </a:r>
            <a:r>
              <a:rPr sz="1200" b="1" dirty="0">
                <a:latin typeface="Arial"/>
                <a:cs typeface="Arial"/>
              </a:rPr>
              <a:t>stan</a:t>
            </a:r>
            <a:r>
              <a:rPr sz="1200" b="1" spc="-10" dirty="0">
                <a:latin typeface="Arial"/>
                <a:cs typeface="Arial"/>
              </a:rPr>
              <a:t>c</a:t>
            </a:r>
            <a:r>
              <a:rPr sz="1200" b="1" dirty="0">
                <a:latin typeface="Arial"/>
                <a:cs typeface="Arial"/>
              </a:rPr>
              <a:t>e </a:t>
            </a:r>
            <a:r>
              <a:rPr sz="1200" b="1" spc="5" dirty="0">
                <a:latin typeface="Arial"/>
                <a:cs typeface="Arial"/>
              </a:rPr>
              <a:t>a</a:t>
            </a:r>
            <a:r>
              <a:rPr sz="1200" b="1" dirty="0">
                <a:latin typeface="Arial"/>
                <a:cs typeface="Arial"/>
              </a:rPr>
              <a:t>nd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spc="-40" dirty="0">
                <a:latin typeface="Arial"/>
                <a:cs typeface="Arial"/>
              </a:rPr>
              <a:t>A</a:t>
            </a:r>
            <a:r>
              <a:rPr sz="1200" b="1" dirty="0">
                <a:latin typeface="Arial"/>
                <a:cs typeface="Arial"/>
              </a:rPr>
              <a:t>rea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83894" y="914400"/>
            <a:ext cx="6322695" cy="29620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83894" y="4052315"/>
            <a:ext cx="6311900" cy="17404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83894" y="6318884"/>
            <a:ext cx="6355969" cy="8026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83894" y="8007984"/>
            <a:ext cx="5943600" cy="80136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Pa</a:t>
            </a:r>
            <a:r>
              <a:rPr spc="-5" dirty="0"/>
              <a:t>g</a:t>
            </a:r>
            <a:r>
              <a:rPr dirty="0"/>
              <a:t>e</a:t>
            </a:r>
            <a:r>
              <a:rPr spc="-5" dirty="0"/>
              <a:t> </a:t>
            </a:r>
            <a:fld id="{81D60167-4931-47E6-BA6A-407CBD079E47}" type="slidenum">
              <a:rPr b="1" dirty="0">
                <a:latin typeface="Calibri"/>
                <a:cs typeface="Calibri"/>
              </a:rPr>
              <a:t>41</a:t>
            </a:fld>
            <a:r>
              <a:rPr b="1" spc="-5" dirty="0">
                <a:latin typeface="Calibri"/>
                <a:cs typeface="Calibri"/>
              </a:rPr>
              <a:t> </a:t>
            </a:r>
            <a:r>
              <a:rPr spc="5" dirty="0"/>
              <a:t>o</a:t>
            </a:r>
            <a:r>
              <a:rPr dirty="0"/>
              <a:t>f</a:t>
            </a:r>
            <a:r>
              <a:rPr spc="-10" dirty="0"/>
              <a:t> </a:t>
            </a:r>
            <a:r>
              <a:rPr b="1" spc="-10" dirty="0">
                <a:latin typeface="Calibri"/>
                <a:cs typeface="Calibri"/>
              </a:rPr>
              <a:t>57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1576" y="918416"/>
            <a:ext cx="5986780" cy="704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380"/>
              </a:lnSpc>
            </a:pPr>
            <a:r>
              <a:rPr sz="1200" dirty="0">
                <a:latin typeface="Arial"/>
                <a:cs typeface="Arial"/>
              </a:rPr>
              <a:t>Ch</a:t>
            </a:r>
            <a:r>
              <a:rPr sz="1200" spc="5" dirty="0">
                <a:latin typeface="Arial"/>
                <a:cs typeface="Arial"/>
              </a:rPr>
              <a:t>a</a:t>
            </a:r>
            <a:r>
              <a:rPr sz="1200" dirty="0">
                <a:latin typeface="Arial"/>
                <a:cs typeface="Arial"/>
              </a:rPr>
              <a:t>n</a:t>
            </a:r>
            <a:r>
              <a:rPr sz="1200" spc="-10" dirty="0">
                <a:latin typeface="Arial"/>
                <a:cs typeface="Arial"/>
              </a:rPr>
              <a:t>g</a:t>
            </a:r>
            <a:r>
              <a:rPr sz="1200" dirty="0">
                <a:latin typeface="Arial"/>
                <a:cs typeface="Arial"/>
              </a:rPr>
              <a:t>e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</a:t>
            </a:r>
            <a:r>
              <a:rPr sz="1200" spc="-5" dirty="0">
                <a:latin typeface="Arial"/>
                <a:cs typeface="Arial"/>
              </a:rPr>
              <a:t>h</a:t>
            </a:r>
            <a:r>
              <a:rPr sz="1200" dirty="0">
                <a:latin typeface="Arial"/>
                <a:cs typeface="Arial"/>
              </a:rPr>
              <a:t>e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unit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o</a:t>
            </a:r>
            <a:r>
              <a:rPr sz="1200" dirty="0">
                <a:latin typeface="Arial"/>
                <a:cs typeface="Arial"/>
              </a:rPr>
              <a:t>f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spc="5" dirty="0">
                <a:latin typeface="Arial"/>
                <a:cs typeface="Arial"/>
              </a:rPr>
              <a:t>m</a:t>
            </a:r>
            <a:r>
              <a:rPr sz="1200" spc="-10" dirty="0">
                <a:latin typeface="Arial"/>
                <a:cs typeface="Arial"/>
              </a:rPr>
              <a:t>e</a:t>
            </a:r>
            <a:r>
              <a:rPr sz="1200" dirty="0">
                <a:latin typeface="Arial"/>
                <a:cs typeface="Arial"/>
              </a:rPr>
              <a:t>asur</a:t>
            </a:r>
            <a:r>
              <a:rPr sz="1200" spc="-15" dirty="0">
                <a:latin typeface="Arial"/>
                <a:cs typeface="Arial"/>
              </a:rPr>
              <a:t>e</a:t>
            </a:r>
            <a:r>
              <a:rPr sz="1200" spc="5" dirty="0">
                <a:latin typeface="Arial"/>
                <a:cs typeface="Arial"/>
              </a:rPr>
              <a:t>m</a:t>
            </a:r>
            <a:r>
              <a:rPr sz="1200" dirty="0">
                <a:latin typeface="Arial"/>
                <a:cs typeface="Arial"/>
              </a:rPr>
              <a:t>e</a:t>
            </a:r>
            <a:r>
              <a:rPr sz="1200" spc="-10" dirty="0">
                <a:latin typeface="Arial"/>
                <a:cs typeface="Arial"/>
              </a:rPr>
              <a:t>n</a:t>
            </a:r>
            <a:r>
              <a:rPr sz="1200" dirty="0">
                <a:latin typeface="Arial"/>
                <a:cs typeface="Arial"/>
              </a:rPr>
              <a:t>t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o</a:t>
            </a:r>
            <a:r>
              <a:rPr sz="1200" dirty="0">
                <a:latin typeface="Arial"/>
                <a:cs typeface="Arial"/>
              </a:rPr>
              <a:t>n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</a:t>
            </a:r>
            <a:r>
              <a:rPr sz="1200" spc="-20" dirty="0">
                <a:latin typeface="Arial"/>
                <a:cs typeface="Arial"/>
              </a:rPr>
              <a:t>r</a:t>
            </a:r>
            <a:r>
              <a:rPr sz="1200" dirty="0">
                <a:latin typeface="Arial"/>
                <a:cs typeface="Arial"/>
              </a:rPr>
              <a:t>a</a:t>
            </a:r>
            <a:r>
              <a:rPr sz="1200" spc="-15" dirty="0">
                <a:latin typeface="Arial"/>
                <a:cs typeface="Arial"/>
              </a:rPr>
              <a:t>w</a:t>
            </a:r>
            <a:r>
              <a:rPr sz="1200" dirty="0">
                <a:latin typeface="Arial"/>
                <a:cs typeface="Arial"/>
              </a:rPr>
              <a:t>ing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to</a:t>
            </a:r>
            <a:r>
              <a:rPr sz="1200" spc="5" dirty="0">
                <a:latin typeface="Arial"/>
                <a:cs typeface="Arial"/>
              </a:rPr>
              <a:t> o</a:t>
            </a:r>
            <a:r>
              <a:rPr sz="1200" dirty="0">
                <a:latin typeface="Arial"/>
                <a:cs typeface="Arial"/>
              </a:rPr>
              <a:t>t</a:t>
            </a:r>
            <a:r>
              <a:rPr sz="1200" spc="5" dirty="0">
                <a:latin typeface="Arial"/>
                <a:cs typeface="Arial"/>
              </a:rPr>
              <a:t>h</a:t>
            </a:r>
            <a:r>
              <a:rPr sz="1200" dirty="0">
                <a:latin typeface="Arial"/>
                <a:cs typeface="Arial"/>
              </a:rPr>
              <a:t>er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opti</a:t>
            </a:r>
            <a:r>
              <a:rPr sz="1200" spc="-10" dirty="0">
                <a:latin typeface="Arial"/>
                <a:cs typeface="Arial"/>
              </a:rPr>
              <a:t>o</a:t>
            </a:r>
            <a:r>
              <a:rPr sz="1200" dirty="0">
                <a:latin typeface="Arial"/>
                <a:cs typeface="Arial"/>
              </a:rPr>
              <a:t>ns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</a:t>
            </a:r>
            <a:r>
              <a:rPr sz="1200" spc="-5" dirty="0">
                <a:latin typeface="Arial"/>
                <a:cs typeface="Arial"/>
              </a:rPr>
              <a:t>i</a:t>
            </a:r>
            <a:r>
              <a:rPr sz="1200" dirty="0">
                <a:latin typeface="Arial"/>
                <a:cs typeface="Arial"/>
              </a:rPr>
              <a:t>ke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Ki</a:t>
            </a:r>
            <a:r>
              <a:rPr sz="1200" spc="-5" dirty="0">
                <a:latin typeface="Arial"/>
                <a:cs typeface="Arial"/>
              </a:rPr>
              <a:t>l</a:t>
            </a:r>
            <a:r>
              <a:rPr sz="1200" dirty="0">
                <a:latin typeface="Arial"/>
                <a:cs typeface="Arial"/>
              </a:rPr>
              <a:t>o</a:t>
            </a:r>
            <a:r>
              <a:rPr sz="1200" spc="5" dirty="0">
                <a:latin typeface="Arial"/>
                <a:cs typeface="Arial"/>
              </a:rPr>
              <a:t>m</a:t>
            </a:r>
            <a:r>
              <a:rPr sz="1200" spc="-10" dirty="0">
                <a:latin typeface="Arial"/>
                <a:cs typeface="Arial"/>
              </a:rPr>
              <a:t>e</a:t>
            </a:r>
            <a:r>
              <a:rPr sz="1200" dirty="0">
                <a:latin typeface="Arial"/>
                <a:cs typeface="Arial"/>
              </a:rPr>
              <a:t>t</a:t>
            </a:r>
            <a:r>
              <a:rPr sz="1200" spc="5" dirty="0">
                <a:latin typeface="Arial"/>
                <a:cs typeface="Arial"/>
              </a:rPr>
              <a:t>e</a:t>
            </a:r>
            <a:r>
              <a:rPr sz="1200" dirty="0">
                <a:latin typeface="Arial"/>
                <a:cs typeface="Arial"/>
              </a:rPr>
              <a:t>rs,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Hectare</a:t>
            </a:r>
            <a:r>
              <a:rPr sz="1200" spc="-15" dirty="0">
                <a:latin typeface="Arial"/>
                <a:cs typeface="Arial"/>
              </a:rPr>
              <a:t>s</a:t>
            </a:r>
            <a:r>
              <a:rPr sz="1200" dirty="0">
                <a:latin typeface="Arial"/>
                <a:cs typeface="Arial"/>
              </a:rPr>
              <a:t>, Ac</a:t>
            </a:r>
            <a:r>
              <a:rPr sz="1200" spc="-5" dirty="0">
                <a:latin typeface="Arial"/>
                <a:cs typeface="Arial"/>
              </a:rPr>
              <a:t>r</a:t>
            </a:r>
            <a:r>
              <a:rPr sz="1200" dirty="0">
                <a:latin typeface="Arial"/>
                <a:cs typeface="Arial"/>
              </a:rPr>
              <a:t>es,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e</a:t>
            </a:r>
            <a:r>
              <a:rPr sz="1200" dirty="0">
                <a:latin typeface="Arial"/>
                <a:cs typeface="Arial"/>
              </a:rPr>
              <a:t>tc.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9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latin typeface="Arial"/>
                <a:cs typeface="Arial"/>
              </a:rPr>
              <a:t>O</a:t>
            </a:r>
            <a:r>
              <a:rPr sz="1200" spc="5" dirty="0">
                <a:latin typeface="Arial"/>
                <a:cs typeface="Arial"/>
              </a:rPr>
              <a:t>p</a:t>
            </a:r>
            <a:r>
              <a:rPr sz="1200" dirty="0">
                <a:latin typeface="Arial"/>
                <a:cs typeface="Arial"/>
              </a:rPr>
              <a:t>tions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o</a:t>
            </a:r>
            <a:r>
              <a:rPr sz="1200" dirty="0">
                <a:latin typeface="Arial"/>
                <a:cs typeface="Arial"/>
              </a:rPr>
              <a:t>f </a:t>
            </a:r>
            <a:r>
              <a:rPr sz="1200" spc="5" dirty="0">
                <a:latin typeface="Arial"/>
                <a:cs typeface="Arial"/>
              </a:rPr>
              <a:t>m</a:t>
            </a:r>
            <a:r>
              <a:rPr sz="1200" spc="-10" dirty="0">
                <a:latin typeface="Arial"/>
                <a:cs typeface="Arial"/>
              </a:rPr>
              <a:t>e</a:t>
            </a:r>
            <a:r>
              <a:rPr sz="1200" dirty="0">
                <a:latin typeface="Arial"/>
                <a:cs typeface="Arial"/>
              </a:rPr>
              <a:t>asure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3894" y="1615439"/>
            <a:ext cx="6302756" cy="11366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83894" y="2758439"/>
            <a:ext cx="1418463" cy="11323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83894" y="4095622"/>
            <a:ext cx="1390015" cy="13995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83894" y="5875020"/>
            <a:ext cx="6378702" cy="22338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Pa</a:t>
            </a:r>
            <a:r>
              <a:rPr spc="-5" dirty="0"/>
              <a:t>g</a:t>
            </a:r>
            <a:r>
              <a:rPr dirty="0"/>
              <a:t>e</a:t>
            </a:r>
            <a:r>
              <a:rPr spc="-5" dirty="0"/>
              <a:t> </a:t>
            </a:r>
            <a:fld id="{81D60167-4931-47E6-BA6A-407CBD079E47}" type="slidenum">
              <a:rPr b="1" dirty="0">
                <a:latin typeface="Calibri"/>
                <a:cs typeface="Calibri"/>
              </a:rPr>
              <a:t>42</a:t>
            </a:fld>
            <a:r>
              <a:rPr b="1" spc="-5" dirty="0">
                <a:latin typeface="Calibri"/>
                <a:cs typeface="Calibri"/>
              </a:rPr>
              <a:t> </a:t>
            </a:r>
            <a:r>
              <a:rPr spc="5" dirty="0"/>
              <a:t>o</a:t>
            </a:r>
            <a:r>
              <a:rPr dirty="0"/>
              <a:t>f</a:t>
            </a:r>
            <a:r>
              <a:rPr spc="-10" dirty="0"/>
              <a:t> </a:t>
            </a:r>
            <a:r>
              <a:rPr b="1" spc="-10" dirty="0">
                <a:latin typeface="Calibri"/>
                <a:cs typeface="Calibri"/>
              </a:rPr>
              <a:t>57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1576" y="5697044"/>
            <a:ext cx="6189980" cy="353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380"/>
              </a:lnSpc>
            </a:pPr>
            <a:r>
              <a:rPr sz="1200" spc="5" dirty="0">
                <a:latin typeface="Arial"/>
                <a:cs typeface="Arial"/>
              </a:rPr>
              <a:t>T</a:t>
            </a:r>
            <a:r>
              <a:rPr sz="1200" dirty="0">
                <a:latin typeface="Arial"/>
                <a:cs typeface="Arial"/>
              </a:rPr>
              <a:t>o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spc="5" dirty="0">
                <a:latin typeface="Arial"/>
                <a:cs typeface="Arial"/>
              </a:rPr>
              <a:t>e</a:t>
            </a:r>
            <a:r>
              <a:rPr sz="1200" dirty="0">
                <a:latin typeface="Arial"/>
                <a:cs typeface="Arial"/>
              </a:rPr>
              <a:t>dit/</a:t>
            </a:r>
            <a:r>
              <a:rPr sz="1200" spc="-15" dirty="0">
                <a:latin typeface="Arial"/>
                <a:cs typeface="Arial"/>
              </a:rPr>
              <a:t>r</a:t>
            </a:r>
            <a:r>
              <a:rPr sz="1200" dirty="0">
                <a:latin typeface="Arial"/>
                <a:cs typeface="Arial"/>
              </a:rPr>
              <a:t>e</a:t>
            </a:r>
            <a:r>
              <a:rPr sz="1200" spc="-5" dirty="0">
                <a:latin typeface="Arial"/>
                <a:cs typeface="Arial"/>
              </a:rPr>
              <a:t>m</a:t>
            </a:r>
            <a:r>
              <a:rPr sz="1200" dirty="0">
                <a:latin typeface="Arial"/>
                <a:cs typeface="Arial"/>
              </a:rPr>
              <a:t>o</a:t>
            </a:r>
            <a:r>
              <a:rPr sz="1200" spc="-15" dirty="0">
                <a:latin typeface="Arial"/>
                <a:cs typeface="Arial"/>
              </a:rPr>
              <a:t>v</a:t>
            </a:r>
            <a:r>
              <a:rPr sz="1200" dirty="0">
                <a:latin typeface="Arial"/>
                <a:cs typeface="Arial"/>
              </a:rPr>
              <a:t>e </a:t>
            </a:r>
            <a:r>
              <a:rPr sz="1200" spc="5" dirty="0">
                <a:latin typeface="Arial"/>
                <a:cs typeface="Arial"/>
              </a:rPr>
              <a:t>a</a:t>
            </a:r>
            <a:r>
              <a:rPr sz="1200" dirty="0">
                <a:latin typeface="Arial"/>
                <a:cs typeface="Arial"/>
              </a:rPr>
              <a:t>ny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5" dirty="0">
                <a:latin typeface="Arial"/>
                <a:cs typeface="Arial"/>
              </a:rPr>
              <a:t>d</a:t>
            </a:r>
            <a:r>
              <a:rPr sz="1200" dirty="0">
                <a:latin typeface="Arial"/>
                <a:cs typeface="Arial"/>
              </a:rPr>
              <a:t>ra</a:t>
            </a:r>
            <a:r>
              <a:rPr sz="1200" spc="-15" dirty="0">
                <a:latin typeface="Arial"/>
                <a:cs typeface="Arial"/>
              </a:rPr>
              <a:t>w</a:t>
            </a:r>
            <a:r>
              <a:rPr sz="1200" dirty="0">
                <a:latin typeface="Arial"/>
                <a:cs typeface="Arial"/>
              </a:rPr>
              <a:t>ing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5" dirty="0">
                <a:latin typeface="Arial"/>
                <a:cs typeface="Arial"/>
              </a:rPr>
              <a:t>o</a:t>
            </a:r>
            <a:r>
              <a:rPr sz="1200" dirty="0">
                <a:latin typeface="Arial"/>
                <a:cs typeface="Arial"/>
              </a:rPr>
              <a:t>r te</a:t>
            </a:r>
            <a:r>
              <a:rPr sz="1200" spc="-15" dirty="0">
                <a:latin typeface="Arial"/>
                <a:cs typeface="Arial"/>
              </a:rPr>
              <a:t>x</a:t>
            </a:r>
            <a:r>
              <a:rPr sz="1200" dirty="0">
                <a:latin typeface="Arial"/>
                <a:cs typeface="Arial"/>
              </a:rPr>
              <a:t>t data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p</a:t>
            </a:r>
            <a:r>
              <a:rPr sz="1200" dirty="0">
                <a:latin typeface="Arial"/>
                <a:cs typeface="Arial"/>
              </a:rPr>
              <a:t>ut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on </a:t>
            </a:r>
            <a:r>
              <a:rPr sz="1200" spc="-10" dirty="0">
                <a:latin typeface="Arial"/>
                <a:cs typeface="Arial"/>
              </a:rPr>
              <a:t>t</a:t>
            </a:r>
            <a:r>
              <a:rPr sz="1200" dirty="0">
                <a:latin typeface="Arial"/>
                <a:cs typeface="Arial"/>
              </a:rPr>
              <a:t>he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spc="5" dirty="0">
                <a:latin typeface="Arial"/>
                <a:cs typeface="Arial"/>
              </a:rPr>
              <a:t>m</a:t>
            </a:r>
            <a:r>
              <a:rPr sz="1200" spc="-10" dirty="0">
                <a:latin typeface="Arial"/>
                <a:cs typeface="Arial"/>
              </a:rPr>
              <a:t>a</a:t>
            </a:r>
            <a:r>
              <a:rPr sz="1200" dirty="0">
                <a:latin typeface="Arial"/>
                <a:cs typeface="Arial"/>
              </a:rPr>
              <a:t>p </a:t>
            </a:r>
            <a:r>
              <a:rPr sz="1200" spc="-10" dirty="0">
                <a:latin typeface="Arial"/>
                <a:cs typeface="Arial"/>
              </a:rPr>
              <a:t>y</a:t>
            </a:r>
            <a:r>
              <a:rPr sz="1200" dirty="0">
                <a:latin typeface="Arial"/>
                <a:cs typeface="Arial"/>
              </a:rPr>
              <a:t>ou c</a:t>
            </a:r>
            <a:r>
              <a:rPr sz="1200" spc="-5" dirty="0">
                <a:latin typeface="Arial"/>
                <a:cs typeface="Arial"/>
              </a:rPr>
              <a:t>a</a:t>
            </a:r>
            <a:r>
              <a:rPr sz="1200" dirty="0">
                <a:latin typeface="Arial"/>
                <a:cs typeface="Arial"/>
              </a:rPr>
              <a:t>n </a:t>
            </a:r>
            <a:r>
              <a:rPr sz="1200" spc="5" dirty="0">
                <a:latin typeface="Arial"/>
                <a:cs typeface="Arial"/>
              </a:rPr>
              <a:t>u</a:t>
            </a:r>
            <a:r>
              <a:rPr sz="1200" spc="-15" dirty="0">
                <a:latin typeface="Arial"/>
                <a:cs typeface="Arial"/>
              </a:rPr>
              <a:t>s</a:t>
            </a:r>
            <a:r>
              <a:rPr sz="1200" dirty="0">
                <a:latin typeface="Arial"/>
                <a:cs typeface="Arial"/>
              </a:rPr>
              <a:t>e t</a:t>
            </a:r>
            <a:r>
              <a:rPr sz="1200" spc="-10" dirty="0">
                <a:latin typeface="Arial"/>
                <a:cs typeface="Arial"/>
              </a:rPr>
              <a:t>h</a:t>
            </a:r>
            <a:r>
              <a:rPr sz="1200" dirty="0">
                <a:latin typeface="Arial"/>
                <a:cs typeface="Arial"/>
              </a:rPr>
              <a:t>e </a:t>
            </a:r>
            <a:r>
              <a:rPr sz="1200" spc="-5" dirty="0">
                <a:latin typeface="Arial"/>
                <a:cs typeface="Arial"/>
              </a:rPr>
              <a:t>e</a:t>
            </a:r>
            <a:r>
              <a:rPr sz="1200" dirty="0">
                <a:latin typeface="Arial"/>
                <a:cs typeface="Arial"/>
              </a:rPr>
              <a:t>dit, era</a:t>
            </a:r>
            <a:r>
              <a:rPr sz="1200" spc="-15" dirty="0">
                <a:latin typeface="Arial"/>
                <a:cs typeface="Arial"/>
              </a:rPr>
              <a:t>s</a:t>
            </a:r>
            <a:r>
              <a:rPr sz="1200" dirty="0">
                <a:latin typeface="Arial"/>
                <a:cs typeface="Arial"/>
              </a:rPr>
              <a:t>e </a:t>
            </a:r>
            <a:r>
              <a:rPr sz="1200" spc="5" dirty="0">
                <a:latin typeface="Arial"/>
                <a:cs typeface="Arial"/>
              </a:rPr>
              <a:t>o</a:t>
            </a:r>
            <a:r>
              <a:rPr sz="1200" dirty="0">
                <a:latin typeface="Arial"/>
                <a:cs typeface="Arial"/>
              </a:rPr>
              <a:t>r c</a:t>
            </a:r>
            <a:r>
              <a:rPr sz="1200" spc="-5" dirty="0">
                <a:latin typeface="Arial"/>
                <a:cs typeface="Arial"/>
              </a:rPr>
              <a:t>l</a:t>
            </a:r>
            <a:r>
              <a:rPr sz="1200" spc="-10" dirty="0">
                <a:latin typeface="Arial"/>
                <a:cs typeface="Arial"/>
              </a:rPr>
              <a:t>e</a:t>
            </a:r>
            <a:r>
              <a:rPr sz="1200" dirty="0">
                <a:latin typeface="Arial"/>
                <a:cs typeface="Arial"/>
              </a:rPr>
              <a:t>ar f</a:t>
            </a:r>
            <a:r>
              <a:rPr sz="1200" spc="5" dirty="0">
                <a:latin typeface="Arial"/>
                <a:cs typeface="Arial"/>
              </a:rPr>
              <a:t>u</a:t>
            </a:r>
            <a:r>
              <a:rPr sz="1200" dirty="0">
                <a:latin typeface="Arial"/>
                <a:cs typeface="Arial"/>
              </a:rPr>
              <a:t>ncti</a:t>
            </a:r>
            <a:r>
              <a:rPr sz="1200" spc="-10" dirty="0">
                <a:latin typeface="Arial"/>
                <a:cs typeface="Arial"/>
              </a:rPr>
              <a:t>o</a:t>
            </a:r>
            <a:r>
              <a:rPr sz="1200" dirty="0">
                <a:latin typeface="Arial"/>
                <a:cs typeface="Arial"/>
              </a:rPr>
              <a:t>ns.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3894" y="914400"/>
            <a:ext cx="6312534" cy="977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83894" y="2097023"/>
            <a:ext cx="6320155" cy="30687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83894" y="6042659"/>
            <a:ext cx="1722627" cy="7891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Pa</a:t>
            </a:r>
            <a:r>
              <a:rPr spc="-5" dirty="0"/>
              <a:t>g</a:t>
            </a:r>
            <a:r>
              <a:rPr dirty="0"/>
              <a:t>e</a:t>
            </a:r>
            <a:r>
              <a:rPr spc="-5" dirty="0"/>
              <a:t> </a:t>
            </a:r>
            <a:fld id="{81D60167-4931-47E6-BA6A-407CBD079E47}" type="slidenum">
              <a:rPr b="1" dirty="0">
                <a:latin typeface="Calibri"/>
                <a:cs typeface="Calibri"/>
              </a:rPr>
              <a:t>43</a:t>
            </a:fld>
            <a:r>
              <a:rPr b="1" spc="-5" dirty="0">
                <a:latin typeface="Calibri"/>
                <a:cs typeface="Calibri"/>
              </a:rPr>
              <a:t> </a:t>
            </a:r>
            <a:r>
              <a:rPr spc="5" dirty="0"/>
              <a:t>o</a:t>
            </a:r>
            <a:r>
              <a:rPr dirty="0"/>
              <a:t>f</a:t>
            </a:r>
            <a:r>
              <a:rPr spc="-10" dirty="0"/>
              <a:t> </a:t>
            </a:r>
            <a:r>
              <a:rPr b="1" spc="-10" dirty="0">
                <a:latin typeface="Calibri"/>
                <a:cs typeface="Calibri"/>
              </a:rPr>
              <a:t>57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1576" y="919940"/>
            <a:ext cx="168592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H</a:t>
            </a:r>
            <a:r>
              <a:rPr sz="1200" b="1" spc="-20" dirty="0">
                <a:latin typeface="Arial"/>
                <a:cs typeface="Arial"/>
              </a:rPr>
              <a:t>o</a:t>
            </a:r>
            <a:r>
              <a:rPr sz="1200" b="1" dirty="0">
                <a:latin typeface="Arial"/>
                <a:cs typeface="Arial"/>
              </a:rPr>
              <a:t>w</a:t>
            </a:r>
            <a:r>
              <a:rPr sz="1200" b="1" spc="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to u</a:t>
            </a:r>
            <a:r>
              <a:rPr sz="1200" b="1" spc="-10" dirty="0">
                <a:latin typeface="Arial"/>
                <a:cs typeface="Arial"/>
              </a:rPr>
              <a:t>s</a:t>
            </a:r>
            <a:r>
              <a:rPr sz="1200" b="1" dirty="0">
                <a:latin typeface="Arial"/>
                <a:cs typeface="Arial"/>
              </a:rPr>
              <a:t>e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–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Bu</a:t>
            </a:r>
            <a:r>
              <a:rPr sz="1200" b="1" spc="-10" dirty="0">
                <a:latin typeface="Arial"/>
                <a:cs typeface="Arial"/>
              </a:rPr>
              <a:t>f</a:t>
            </a:r>
            <a:r>
              <a:rPr sz="1200" b="1" dirty="0">
                <a:latin typeface="Arial"/>
                <a:cs typeface="Arial"/>
              </a:rPr>
              <a:t>fer</a:t>
            </a:r>
            <a:r>
              <a:rPr sz="1200" b="1" spc="-10" dirty="0">
                <a:latin typeface="Arial"/>
                <a:cs typeface="Arial"/>
              </a:rPr>
              <a:t>i</a:t>
            </a:r>
            <a:r>
              <a:rPr sz="1200" b="1" dirty="0">
                <a:latin typeface="Arial"/>
                <a:cs typeface="Arial"/>
              </a:rPr>
              <a:t>ng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43152" y="8858546"/>
            <a:ext cx="3500754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latin typeface="Arial"/>
                <a:cs typeface="Arial"/>
              </a:rPr>
              <a:t>TOOL</a:t>
            </a:r>
            <a:r>
              <a:rPr sz="1600" b="1" spc="10" dirty="0">
                <a:latin typeface="Arial"/>
                <a:cs typeface="Arial"/>
              </a:rPr>
              <a:t>B</a:t>
            </a:r>
            <a:r>
              <a:rPr sz="1600" b="1" spc="-45" dirty="0">
                <a:latin typeface="Arial"/>
                <a:cs typeface="Arial"/>
              </a:rPr>
              <a:t>A</a:t>
            </a:r>
            <a:r>
              <a:rPr sz="1600" b="1" spc="-5" dirty="0">
                <a:latin typeface="Arial"/>
                <a:cs typeface="Arial"/>
              </a:rPr>
              <a:t>R</a:t>
            </a:r>
            <a:r>
              <a:rPr sz="1600" b="1" spc="15" dirty="0">
                <a:latin typeface="Arial"/>
                <a:cs typeface="Arial"/>
              </a:rPr>
              <a:t> </a:t>
            </a:r>
            <a:r>
              <a:rPr sz="1600" b="1" spc="5" dirty="0">
                <a:latin typeface="Arial"/>
                <a:cs typeface="Arial"/>
              </a:rPr>
              <a:t>T</a:t>
            </a:r>
            <a:r>
              <a:rPr sz="1600" b="1" spc="-45" dirty="0">
                <a:latin typeface="Arial"/>
                <a:cs typeface="Arial"/>
              </a:rPr>
              <a:t>A</a:t>
            </a:r>
            <a:r>
              <a:rPr sz="1600" b="1" spc="-5" dirty="0">
                <a:latin typeface="Arial"/>
                <a:cs typeface="Arial"/>
              </a:rPr>
              <a:t>B</a:t>
            </a:r>
            <a:r>
              <a:rPr sz="1600" b="1" spc="3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– GO</a:t>
            </a:r>
            <a:r>
              <a:rPr sz="1600" b="1" spc="-1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T</a:t>
            </a:r>
            <a:r>
              <a:rPr sz="1600" b="1" spc="-5" dirty="0">
                <a:latin typeface="Arial"/>
                <a:cs typeface="Arial"/>
              </a:rPr>
              <a:t>O</a:t>
            </a:r>
            <a:r>
              <a:rPr sz="1600" b="1" spc="-1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L</a:t>
            </a:r>
            <a:r>
              <a:rPr sz="1600" b="1" spc="-15" dirty="0">
                <a:latin typeface="Arial"/>
                <a:cs typeface="Arial"/>
              </a:rPr>
              <a:t>O</a:t>
            </a:r>
            <a:r>
              <a:rPr sz="1600" b="1" spc="25" dirty="0">
                <a:latin typeface="Arial"/>
                <a:cs typeface="Arial"/>
              </a:rPr>
              <a:t>C</a:t>
            </a:r>
            <a:r>
              <a:rPr sz="1600" b="1" spc="-20" dirty="0">
                <a:latin typeface="Arial"/>
                <a:cs typeface="Arial"/>
              </a:rPr>
              <a:t>A</a:t>
            </a:r>
            <a:r>
              <a:rPr sz="1600" b="1" spc="-5" dirty="0">
                <a:latin typeface="Arial"/>
                <a:cs typeface="Arial"/>
              </a:rPr>
              <a:t>TION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83894" y="1260347"/>
            <a:ext cx="5943600" cy="34320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83894" y="4863084"/>
            <a:ext cx="5943600" cy="33271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Pa</a:t>
            </a:r>
            <a:r>
              <a:rPr spc="-5" dirty="0"/>
              <a:t>g</a:t>
            </a:r>
            <a:r>
              <a:rPr dirty="0"/>
              <a:t>e</a:t>
            </a:r>
            <a:r>
              <a:rPr spc="-5" dirty="0"/>
              <a:t> </a:t>
            </a:r>
            <a:fld id="{81D60167-4931-47E6-BA6A-407CBD079E47}" type="slidenum">
              <a:rPr b="1" dirty="0">
                <a:latin typeface="Calibri"/>
                <a:cs typeface="Calibri"/>
              </a:rPr>
              <a:t>44</a:t>
            </a:fld>
            <a:r>
              <a:rPr b="1" spc="-5" dirty="0">
                <a:latin typeface="Calibri"/>
                <a:cs typeface="Calibri"/>
              </a:rPr>
              <a:t> </a:t>
            </a:r>
            <a:r>
              <a:rPr spc="5" dirty="0"/>
              <a:t>o</a:t>
            </a:r>
            <a:r>
              <a:rPr dirty="0"/>
              <a:t>f</a:t>
            </a:r>
            <a:r>
              <a:rPr spc="-10" dirty="0"/>
              <a:t> </a:t>
            </a:r>
            <a:r>
              <a:rPr b="1" spc="-10" dirty="0">
                <a:latin typeface="Calibri"/>
                <a:cs typeface="Calibri"/>
              </a:rPr>
              <a:t>57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71576" y="3922855"/>
            <a:ext cx="6330315" cy="702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H</a:t>
            </a:r>
            <a:r>
              <a:rPr sz="1200" b="1" spc="-20" dirty="0">
                <a:latin typeface="Arial"/>
                <a:cs typeface="Arial"/>
              </a:rPr>
              <a:t>o</a:t>
            </a:r>
            <a:r>
              <a:rPr sz="1200" b="1" dirty="0">
                <a:latin typeface="Arial"/>
                <a:cs typeface="Arial"/>
              </a:rPr>
              <a:t>w</a:t>
            </a:r>
            <a:r>
              <a:rPr sz="1200" b="1" spc="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to u</a:t>
            </a:r>
            <a:r>
              <a:rPr sz="1200" b="1" spc="-10" dirty="0">
                <a:latin typeface="Arial"/>
                <a:cs typeface="Arial"/>
              </a:rPr>
              <a:t>s</a:t>
            </a:r>
            <a:r>
              <a:rPr sz="1200" b="1" dirty="0">
                <a:latin typeface="Arial"/>
                <a:cs typeface="Arial"/>
              </a:rPr>
              <a:t>e Go to L</a:t>
            </a:r>
            <a:r>
              <a:rPr sz="1200" b="1" spc="-20" dirty="0">
                <a:latin typeface="Arial"/>
                <a:cs typeface="Arial"/>
              </a:rPr>
              <a:t>o</a:t>
            </a:r>
            <a:r>
              <a:rPr sz="1200" b="1" dirty="0">
                <a:latin typeface="Arial"/>
                <a:cs typeface="Arial"/>
              </a:rPr>
              <a:t>cation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–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Go to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spc="-30" dirty="0">
                <a:latin typeface="Arial"/>
                <a:cs typeface="Arial"/>
              </a:rPr>
              <a:t>A</a:t>
            </a:r>
            <a:r>
              <a:rPr sz="1200" b="1" dirty="0">
                <a:latin typeface="Arial"/>
                <a:cs typeface="Arial"/>
              </a:rPr>
              <a:t>TS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4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 marR="5080">
              <a:lnSpc>
                <a:spcPts val="1380"/>
              </a:lnSpc>
            </a:pPr>
            <a:r>
              <a:rPr sz="1200" dirty="0">
                <a:latin typeface="Arial"/>
                <a:cs typeface="Arial"/>
              </a:rPr>
              <a:t>User can </a:t>
            </a:r>
            <a:r>
              <a:rPr sz="1200" spc="-5" dirty="0">
                <a:latin typeface="Arial"/>
                <a:cs typeface="Arial"/>
              </a:rPr>
              <a:t>d</a:t>
            </a:r>
            <a:r>
              <a:rPr sz="1200" dirty="0">
                <a:latin typeface="Arial"/>
                <a:cs typeface="Arial"/>
              </a:rPr>
              <a:t>o </a:t>
            </a:r>
            <a:r>
              <a:rPr sz="1200" spc="-5" dirty="0">
                <a:latin typeface="Arial"/>
                <a:cs typeface="Arial"/>
              </a:rPr>
              <a:t>a</a:t>
            </a:r>
            <a:r>
              <a:rPr sz="1200" dirty="0">
                <a:latin typeface="Arial"/>
                <a:cs typeface="Arial"/>
              </a:rPr>
              <a:t>n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Al</a:t>
            </a:r>
            <a:r>
              <a:rPr sz="1200" spc="-10" dirty="0">
                <a:latin typeface="Arial"/>
                <a:cs typeface="Arial"/>
              </a:rPr>
              <a:t>b</a:t>
            </a:r>
            <a:r>
              <a:rPr sz="1200" dirty="0">
                <a:latin typeface="Arial"/>
                <a:cs typeface="Arial"/>
              </a:rPr>
              <a:t>erta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To</a:t>
            </a:r>
            <a:r>
              <a:rPr sz="1200" spc="-15" dirty="0">
                <a:latin typeface="Arial"/>
                <a:cs typeface="Arial"/>
              </a:rPr>
              <a:t>w</a:t>
            </a:r>
            <a:r>
              <a:rPr sz="1200" dirty="0">
                <a:latin typeface="Arial"/>
                <a:cs typeface="Arial"/>
              </a:rPr>
              <a:t>nship Sur</a:t>
            </a:r>
            <a:r>
              <a:rPr sz="1200" spc="-20" dirty="0">
                <a:latin typeface="Arial"/>
                <a:cs typeface="Arial"/>
              </a:rPr>
              <a:t>v</a:t>
            </a:r>
            <a:r>
              <a:rPr sz="1200" dirty="0">
                <a:latin typeface="Arial"/>
                <a:cs typeface="Arial"/>
              </a:rPr>
              <a:t>ey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(A</a:t>
            </a:r>
            <a:r>
              <a:rPr sz="1200" spc="10" dirty="0">
                <a:latin typeface="Arial"/>
                <a:cs typeface="Arial"/>
              </a:rPr>
              <a:t>T</a:t>
            </a:r>
            <a:r>
              <a:rPr sz="1200" dirty="0">
                <a:latin typeface="Arial"/>
                <a:cs typeface="Arial"/>
              </a:rPr>
              <a:t>S)</a:t>
            </a:r>
            <a:r>
              <a:rPr sz="1200" spc="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search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bas</a:t>
            </a:r>
            <a:r>
              <a:rPr sz="1200" spc="-10" dirty="0">
                <a:latin typeface="Arial"/>
                <a:cs typeface="Arial"/>
              </a:rPr>
              <a:t>e</a:t>
            </a:r>
            <a:r>
              <a:rPr sz="1200" dirty="0">
                <a:latin typeface="Arial"/>
                <a:cs typeface="Arial"/>
              </a:rPr>
              <a:t>d </a:t>
            </a:r>
            <a:r>
              <a:rPr sz="1200" spc="-5" dirty="0">
                <a:latin typeface="Arial"/>
                <a:cs typeface="Arial"/>
              </a:rPr>
              <a:t>o</a:t>
            </a:r>
            <a:r>
              <a:rPr sz="1200" dirty="0">
                <a:latin typeface="Arial"/>
                <a:cs typeface="Arial"/>
              </a:rPr>
              <a:t>n </a:t>
            </a:r>
            <a:r>
              <a:rPr sz="1200" spc="5" dirty="0">
                <a:latin typeface="Arial"/>
                <a:cs typeface="Arial"/>
              </a:rPr>
              <a:t>m</a:t>
            </a:r>
            <a:r>
              <a:rPr sz="1200" spc="-10" dirty="0">
                <a:latin typeface="Arial"/>
                <a:cs typeface="Arial"/>
              </a:rPr>
              <a:t>/</a:t>
            </a:r>
            <a:r>
              <a:rPr sz="1200" dirty="0">
                <a:latin typeface="Arial"/>
                <a:cs typeface="Arial"/>
              </a:rPr>
              <a:t>t</a:t>
            </a:r>
            <a:r>
              <a:rPr sz="1200" spc="-15" dirty="0">
                <a:latin typeface="Arial"/>
                <a:cs typeface="Arial"/>
              </a:rPr>
              <a:t>w</a:t>
            </a:r>
            <a:r>
              <a:rPr sz="1200" dirty="0">
                <a:latin typeface="Arial"/>
                <a:cs typeface="Arial"/>
              </a:rPr>
              <a:t>p/r</a:t>
            </a:r>
            <a:r>
              <a:rPr sz="1200" spc="-10" dirty="0">
                <a:latin typeface="Arial"/>
                <a:cs typeface="Arial"/>
              </a:rPr>
              <a:t>g</a:t>
            </a:r>
            <a:r>
              <a:rPr sz="1200" dirty="0">
                <a:latin typeface="Arial"/>
                <a:cs typeface="Arial"/>
              </a:rPr>
              <a:t>e,</a:t>
            </a:r>
            <a:r>
              <a:rPr sz="1200" spc="5" dirty="0">
                <a:latin typeface="Arial"/>
                <a:cs typeface="Arial"/>
              </a:rPr>
              <a:t> m</a:t>
            </a:r>
            <a:r>
              <a:rPr sz="1200" dirty="0">
                <a:latin typeface="Arial"/>
                <a:cs typeface="Arial"/>
              </a:rPr>
              <a:t>/t</a:t>
            </a:r>
            <a:r>
              <a:rPr sz="1200" spc="-15" dirty="0">
                <a:latin typeface="Arial"/>
                <a:cs typeface="Arial"/>
              </a:rPr>
              <a:t>w</a:t>
            </a:r>
            <a:r>
              <a:rPr sz="1200" dirty="0">
                <a:latin typeface="Arial"/>
                <a:cs typeface="Arial"/>
              </a:rPr>
              <a:t>p/r</a:t>
            </a:r>
            <a:r>
              <a:rPr sz="1200" spc="-10" dirty="0">
                <a:latin typeface="Arial"/>
                <a:cs typeface="Arial"/>
              </a:rPr>
              <a:t>g</a:t>
            </a:r>
            <a:r>
              <a:rPr sz="1200" dirty="0">
                <a:latin typeface="Arial"/>
                <a:cs typeface="Arial"/>
              </a:rPr>
              <a:t>e/s</a:t>
            </a:r>
            <a:r>
              <a:rPr sz="1200" spc="5" dirty="0">
                <a:latin typeface="Arial"/>
                <a:cs typeface="Arial"/>
              </a:rPr>
              <a:t>e</a:t>
            </a:r>
            <a:r>
              <a:rPr sz="1200" dirty="0">
                <a:latin typeface="Arial"/>
                <a:cs typeface="Arial"/>
              </a:rPr>
              <a:t>c </a:t>
            </a:r>
            <a:r>
              <a:rPr sz="1200" spc="5" dirty="0">
                <a:latin typeface="Arial"/>
                <a:cs typeface="Arial"/>
              </a:rPr>
              <a:t>o</a:t>
            </a:r>
            <a:r>
              <a:rPr sz="1200" dirty="0">
                <a:latin typeface="Arial"/>
                <a:cs typeface="Arial"/>
              </a:rPr>
              <a:t>r </a:t>
            </a:r>
            <a:r>
              <a:rPr sz="1200" spc="5" dirty="0">
                <a:latin typeface="Arial"/>
                <a:cs typeface="Arial"/>
              </a:rPr>
              <a:t>m</a:t>
            </a:r>
            <a:r>
              <a:rPr sz="1200" dirty="0">
                <a:latin typeface="Arial"/>
                <a:cs typeface="Arial"/>
              </a:rPr>
              <a:t>/t</a:t>
            </a:r>
            <a:r>
              <a:rPr sz="1200" spc="-15" dirty="0">
                <a:latin typeface="Arial"/>
                <a:cs typeface="Arial"/>
              </a:rPr>
              <a:t>w</a:t>
            </a:r>
            <a:r>
              <a:rPr sz="1200" dirty="0">
                <a:latin typeface="Arial"/>
                <a:cs typeface="Arial"/>
              </a:rPr>
              <a:t>p/r</a:t>
            </a:r>
            <a:r>
              <a:rPr sz="1200" spc="-10" dirty="0">
                <a:latin typeface="Arial"/>
                <a:cs typeface="Arial"/>
              </a:rPr>
              <a:t>g</a:t>
            </a:r>
            <a:r>
              <a:rPr sz="1200" dirty="0">
                <a:latin typeface="Arial"/>
                <a:cs typeface="Arial"/>
              </a:rPr>
              <a:t>e/s</a:t>
            </a:r>
            <a:r>
              <a:rPr sz="1200" spc="5" dirty="0">
                <a:latin typeface="Arial"/>
                <a:cs typeface="Arial"/>
              </a:rPr>
              <a:t>e</a:t>
            </a:r>
            <a:r>
              <a:rPr sz="1200" dirty="0">
                <a:latin typeface="Arial"/>
                <a:cs typeface="Arial"/>
              </a:rPr>
              <a:t>c/</a:t>
            </a:r>
            <a:r>
              <a:rPr sz="1200" spc="-5" dirty="0">
                <a:latin typeface="Arial"/>
                <a:cs typeface="Arial"/>
              </a:rPr>
              <a:t>q</a:t>
            </a:r>
            <a:r>
              <a:rPr sz="1200" dirty="0">
                <a:latin typeface="Arial"/>
                <a:cs typeface="Arial"/>
              </a:rPr>
              <a:t>tr sec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onl</a:t>
            </a:r>
            <a:r>
              <a:rPr sz="1200" spc="-15" dirty="0">
                <a:latin typeface="Arial"/>
                <a:cs typeface="Arial"/>
              </a:rPr>
              <a:t>y</a:t>
            </a:r>
            <a:r>
              <a:rPr sz="1200" dirty="0"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54405" y="914400"/>
            <a:ext cx="5388483" cy="12847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0412" y="2688335"/>
            <a:ext cx="476884" cy="4013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28980" y="3168395"/>
            <a:ext cx="539724" cy="4389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83894" y="4618354"/>
            <a:ext cx="4715510" cy="401497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Pa</a:t>
            </a:r>
            <a:r>
              <a:rPr spc="-5" dirty="0"/>
              <a:t>g</a:t>
            </a:r>
            <a:r>
              <a:rPr dirty="0"/>
              <a:t>e</a:t>
            </a:r>
            <a:r>
              <a:rPr spc="-5" dirty="0"/>
              <a:t> </a:t>
            </a:r>
            <a:fld id="{81D60167-4931-47E6-BA6A-407CBD079E47}" type="slidenum">
              <a:rPr b="1" dirty="0">
                <a:latin typeface="Calibri"/>
                <a:cs typeface="Calibri"/>
              </a:rPr>
              <a:t>45</a:t>
            </a:fld>
            <a:r>
              <a:rPr b="1" spc="-5" dirty="0">
                <a:latin typeface="Calibri"/>
                <a:cs typeface="Calibri"/>
              </a:rPr>
              <a:t> </a:t>
            </a:r>
            <a:r>
              <a:rPr spc="5" dirty="0"/>
              <a:t>o</a:t>
            </a:r>
            <a:r>
              <a:rPr dirty="0"/>
              <a:t>f</a:t>
            </a:r>
            <a:r>
              <a:rPr spc="-10" dirty="0"/>
              <a:t> </a:t>
            </a:r>
            <a:r>
              <a:rPr b="1" spc="-10" dirty="0">
                <a:latin typeface="Calibri"/>
                <a:cs typeface="Calibri"/>
              </a:rPr>
              <a:t>57</a:t>
            </a: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498348" y="2370074"/>
          <a:ext cx="6771640" cy="12503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908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19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400" b="1" u="heavy" spc="-5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se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th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se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192">
                      <a:solidFill>
                        <a:srgbClr val="000000"/>
                      </a:solidFill>
                      <a:prstDash val="solid"/>
                    </a:lnL>
                    <a:lnR w="12191">
                      <a:solidFill>
                        <a:srgbClr val="000000"/>
                      </a:solidFill>
                      <a:prstDash val="solid"/>
                    </a:lnR>
                    <a:lnT w="12191">
                      <a:solidFill>
                        <a:srgbClr val="000000"/>
                      </a:solidFill>
                      <a:prstDash val="solid"/>
                    </a:lnT>
                    <a:lnB w="1219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400" b="1" spc="-40" dirty="0">
                          <a:latin typeface="Calibri"/>
                          <a:cs typeface="Calibri"/>
                        </a:rPr>
                        <a:t>To: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191">
                      <a:solidFill>
                        <a:srgbClr val="000000"/>
                      </a:solidFill>
                      <a:prstDash val="solid"/>
                    </a:lnL>
                    <a:lnR w="12191">
                      <a:solidFill>
                        <a:srgbClr val="000000"/>
                      </a:solidFill>
                      <a:prstDash val="solid"/>
                    </a:lnR>
                    <a:lnT w="12191">
                      <a:solidFill>
                        <a:srgbClr val="000000"/>
                      </a:solidFill>
                      <a:prstDash val="solid"/>
                    </a:lnT>
                    <a:lnB w="12191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701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7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000000"/>
                      </a:solidFill>
                      <a:prstDash val="solid"/>
                    </a:lnL>
                    <a:lnR w="12191">
                      <a:solidFill>
                        <a:srgbClr val="000000"/>
                      </a:solidFill>
                      <a:prstDash val="solid"/>
                    </a:lnR>
                    <a:lnT w="12191">
                      <a:solidFill>
                        <a:srgbClr val="000000"/>
                      </a:solidFill>
                      <a:prstDash val="solid"/>
                    </a:lnT>
                    <a:lnB w="1219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 marR="595630">
                        <a:lnSpc>
                          <a:spcPts val="1430"/>
                        </a:lnSpc>
                      </a:pPr>
                      <a:r>
                        <a:rPr sz="1200" spc="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 Go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A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 (Al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er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w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nship Sur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) 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akes it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possible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ea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ch 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 spec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200" spc="10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ic la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 loc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tion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(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/R/</a:t>
                      </a:r>
                      <a:r>
                        <a:rPr sz="1200" spc="1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: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Sec,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Qtr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ec)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191">
                      <a:solidFill>
                        <a:srgbClr val="000000"/>
                      </a:solidFill>
                      <a:prstDash val="solid"/>
                    </a:lnL>
                    <a:lnR w="12191">
                      <a:solidFill>
                        <a:srgbClr val="000000"/>
                      </a:solidFill>
                      <a:prstDash val="solid"/>
                    </a:lnR>
                    <a:lnT w="12191">
                      <a:solidFill>
                        <a:srgbClr val="000000"/>
                      </a:solidFill>
                      <a:prstDash val="solid"/>
                    </a:lnT>
                    <a:lnB w="12191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605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000000"/>
                      </a:solidFill>
                      <a:prstDash val="solid"/>
                    </a:lnL>
                    <a:lnR w="12191">
                      <a:solidFill>
                        <a:srgbClr val="000000"/>
                      </a:solidFill>
                      <a:prstDash val="solid"/>
                    </a:lnR>
                    <a:lnT w="12191">
                      <a:solidFill>
                        <a:srgbClr val="000000"/>
                      </a:solidFill>
                      <a:prstDash val="solid"/>
                    </a:lnT>
                    <a:lnB w="1219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 marR="279400">
                        <a:lnSpc>
                          <a:spcPts val="1380"/>
                        </a:lnSpc>
                      </a:pPr>
                      <a:r>
                        <a:rPr sz="1200" spc="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 Go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(Natio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al To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ra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hic S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st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) 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akes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it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ossible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o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earch by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 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ap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et (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. 84F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10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191">
                      <a:solidFill>
                        <a:srgbClr val="000000"/>
                      </a:solidFill>
                      <a:prstDash val="solid"/>
                    </a:lnL>
                    <a:lnR w="12191">
                      <a:solidFill>
                        <a:srgbClr val="000000"/>
                      </a:solidFill>
                      <a:prstDash val="solid"/>
                    </a:lnR>
                    <a:lnT w="12191">
                      <a:solidFill>
                        <a:srgbClr val="000000"/>
                      </a:solidFill>
                      <a:prstDash val="solid"/>
                    </a:lnT>
                    <a:lnB w="12191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1576" y="6770676"/>
            <a:ext cx="428942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Cl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1100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es n</a:t>
            </a:r>
            <a:r>
              <a:rPr sz="1100" spc="-1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100" spc="5" dirty="0">
                <a:solidFill>
                  <a:srgbClr val="FF0000"/>
                </a:solidFill>
                <a:latin typeface="Arial"/>
                <a:cs typeface="Arial"/>
              </a:rPr>
              <a:t>j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u</a:t>
            </a:r>
            <a:r>
              <a:rPr sz="1100" spc="-15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1100" spc="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1100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the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100" spc="15" dirty="0">
                <a:solidFill>
                  <a:srgbClr val="FF0000"/>
                </a:solidFill>
                <a:latin typeface="Arial"/>
                <a:cs typeface="Arial"/>
              </a:rPr>
              <a:t>f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ds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1100" spc="-15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turns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us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1100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to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the 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100" spc="-15" dirty="0">
                <a:solidFill>
                  <a:srgbClr val="FF0000"/>
                </a:solidFill>
                <a:latin typeface="Arial"/>
                <a:cs typeface="Arial"/>
              </a:rPr>
              <a:t>y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ers</a:t>
            </a:r>
            <a:r>
              <a:rPr sz="1100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1100" spc="-15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1100" spc="15" dirty="0">
                <a:solidFill>
                  <a:srgbClr val="FF0000"/>
                </a:solidFill>
                <a:latin typeface="Arial"/>
                <a:cs typeface="Arial"/>
              </a:rPr>
              <a:t>f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?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?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?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?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3894" y="914400"/>
            <a:ext cx="3379216" cy="9799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83894" y="2055876"/>
            <a:ext cx="5199380" cy="43895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Pa</a:t>
            </a:r>
            <a:r>
              <a:rPr spc="-5" dirty="0"/>
              <a:t>g</a:t>
            </a:r>
            <a:r>
              <a:rPr dirty="0"/>
              <a:t>e</a:t>
            </a:r>
            <a:r>
              <a:rPr spc="-5" dirty="0"/>
              <a:t> </a:t>
            </a:r>
            <a:fld id="{81D60167-4931-47E6-BA6A-407CBD079E47}" type="slidenum">
              <a:rPr b="1" dirty="0">
                <a:latin typeface="Calibri"/>
                <a:cs typeface="Calibri"/>
              </a:rPr>
              <a:t>46</a:t>
            </a:fld>
            <a:r>
              <a:rPr b="1" spc="-5" dirty="0">
                <a:latin typeface="Calibri"/>
                <a:cs typeface="Calibri"/>
              </a:rPr>
              <a:t> </a:t>
            </a:r>
            <a:r>
              <a:rPr spc="5" dirty="0"/>
              <a:t>o</a:t>
            </a:r>
            <a:r>
              <a:rPr dirty="0"/>
              <a:t>f</a:t>
            </a:r>
            <a:r>
              <a:rPr spc="-10" dirty="0"/>
              <a:t> </a:t>
            </a:r>
            <a:r>
              <a:rPr b="1" spc="-10" dirty="0">
                <a:latin typeface="Calibri"/>
                <a:cs typeface="Calibri"/>
              </a:rPr>
              <a:t>57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1576" y="919940"/>
            <a:ext cx="6338570" cy="702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H</a:t>
            </a:r>
            <a:r>
              <a:rPr sz="1200" b="1" spc="-20" dirty="0">
                <a:latin typeface="Arial"/>
                <a:cs typeface="Arial"/>
              </a:rPr>
              <a:t>o</a:t>
            </a:r>
            <a:r>
              <a:rPr sz="1200" b="1" dirty="0">
                <a:latin typeface="Arial"/>
                <a:cs typeface="Arial"/>
              </a:rPr>
              <a:t>w</a:t>
            </a:r>
            <a:r>
              <a:rPr sz="1200" b="1" spc="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to u</a:t>
            </a:r>
            <a:r>
              <a:rPr sz="1200" b="1" spc="-10" dirty="0">
                <a:latin typeface="Arial"/>
                <a:cs typeface="Arial"/>
              </a:rPr>
              <a:t>s</a:t>
            </a:r>
            <a:r>
              <a:rPr sz="1200" b="1" dirty="0">
                <a:latin typeface="Arial"/>
                <a:cs typeface="Arial"/>
              </a:rPr>
              <a:t>e Go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to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</a:t>
            </a:r>
            <a:r>
              <a:rPr sz="1200" b="1" spc="-15" dirty="0">
                <a:latin typeface="Arial"/>
                <a:cs typeface="Arial"/>
              </a:rPr>
              <a:t>o</a:t>
            </a:r>
            <a:r>
              <a:rPr sz="1200" b="1" dirty="0">
                <a:latin typeface="Arial"/>
                <a:cs typeface="Arial"/>
              </a:rPr>
              <a:t>cation –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Go to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NTS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6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 marR="5080">
              <a:lnSpc>
                <a:spcPts val="1380"/>
              </a:lnSpc>
            </a:pPr>
            <a:r>
              <a:rPr sz="1200" dirty="0">
                <a:latin typeface="Arial"/>
                <a:cs typeface="Arial"/>
              </a:rPr>
              <a:t>User can </a:t>
            </a:r>
            <a:r>
              <a:rPr sz="1200" spc="-5" dirty="0">
                <a:latin typeface="Arial"/>
                <a:cs typeface="Arial"/>
              </a:rPr>
              <a:t>d</a:t>
            </a:r>
            <a:r>
              <a:rPr sz="1200" dirty="0">
                <a:latin typeface="Arial"/>
                <a:cs typeface="Arial"/>
              </a:rPr>
              <a:t>o a Nati</a:t>
            </a:r>
            <a:r>
              <a:rPr sz="1200" spc="-10" dirty="0">
                <a:latin typeface="Arial"/>
                <a:cs typeface="Arial"/>
              </a:rPr>
              <a:t>o</a:t>
            </a:r>
            <a:r>
              <a:rPr sz="1200" dirty="0">
                <a:latin typeface="Arial"/>
                <a:cs typeface="Arial"/>
              </a:rPr>
              <a:t>nal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Topo</a:t>
            </a:r>
            <a:r>
              <a:rPr sz="1200" spc="-10" dirty="0">
                <a:latin typeface="Arial"/>
                <a:cs typeface="Arial"/>
              </a:rPr>
              <a:t>g</a:t>
            </a:r>
            <a:r>
              <a:rPr sz="1200" dirty="0">
                <a:latin typeface="Arial"/>
                <a:cs typeface="Arial"/>
              </a:rPr>
              <a:t>raphic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</a:t>
            </a:r>
            <a:r>
              <a:rPr sz="1200" spc="-15" dirty="0">
                <a:latin typeface="Arial"/>
                <a:cs typeface="Arial"/>
              </a:rPr>
              <a:t>y</a:t>
            </a:r>
            <a:r>
              <a:rPr sz="1200" dirty="0">
                <a:latin typeface="Arial"/>
                <a:cs typeface="Arial"/>
              </a:rPr>
              <a:t>st</a:t>
            </a:r>
            <a:r>
              <a:rPr sz="1200" spc="5" dirty="0">
                <a:latin typeface="Arial"/>
                <a:cs typeface="Arial"/>
              </a:rPr>
              <a:t>e</a:t>
            </a:r>
            <a:r>
              <a:rPr sz="1200" dirty="0">
                <a:latin typeface="Arial"/>
                <a:cs typeface="Arial"/>
              </a:rPr>
              <a:t>m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spc="-15" dirty="0">
                <a:latin typeface="Arial"/>
                <a:cs typeface="Arial"/>
              </a:rPr>
              <a:t>(</a:t>
            </a:r>
            <a:r>
              <a:rPr sz="1200" dirty="0">
                <a:latin typeface="Arial"/>
                <a:cs typeface="Arial"/>
              </a:rPr>
              <a:t>N</a:t>
            </a:r>
            <a:r>
              <a:rPr sz="1200" spc="5" dirty="0">
                <a:latin typeface="Arial"/>
                <a:cs typeface="Arial"/>
              </a:rPr>
              <a:t>T</a:t>
            </a:r>
            <a:r>
              <a:rPr sz="1200" dirty="0">
                <a:latin typeface="Arial"/>
                <a:cs typeface="Arial"/>
              </a:rPr>
              <a:t>S)</a:t>
            </a:r>
            <a:r>
              <a:rPr sz="1200" spc="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</a:t>
            </a:r>
            <a:r>
              <a:rPr sz="1200" spc="-10" dirty="0">
                <a:latin typeface="Arial"/>
                <a:cs typeface="Arial"/>
              </a:rPr>
              <a:t>e</a:t>
            </a:r>
            <a:r>
              <a:rPr sz="1200" dirty="0">
                <a:latin typeface="Arial"/>
                <a:cs typeface="Arial"/>
              </a:rPr>
              <a:t>arch </a:t>
            </a:r>
            <a:r>
              <a:rPr sz="1200" spc="-10" dirty="0">
                <a:latin typeface="Arial"/>
                <a:cs typeface="Arial"/>
              </a:rPr>
              <a:t>b</a:t>
            </a:r>
            <a:r>
              <a:rPr sz="1200" dirty="0">
                <a:latin typeface="Arial"/>
                <a:cs typeface="Arial"/>
              </a:rPr>
              <a:t>ased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spc="5" dirty="0">
                <a:latin typeface="Arial"/>
                <a:cs typeface="Arial"/>
              </a:rPr>
              <a:t>o</a:t>
            </a:r>
            <a:r>
              <a:rPr sz="1200" dirty="0">
                <a:latin typeface="Arial"/>
                <a:cs typeface="Arial"/>
              </a:rPr>
              <a:t>n t</a:t>
            </a:r>
            <a:r>
              <a:rPr sz="1200" spc="5" dirty="0">
                <a:latin typeface="Arial"/>
                <a:cs typeface="Arial"/>
              </a:rPr>
              <a:t>h</a:t>
            </a:r>
            <a:r>
              <a:rPr sz="1200" dirty="0">
                <a:latin typeface="Arial"/>
                <a:cs typeface="Arial"/>
              </a:rPr>
              <a:t>e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spc="-15" dirty="0">
                <a:latin typeface="Arial"/>
                <a:cs typeface="Arial"/>
              </a:rPr>
              <a:t>N</a:t>
            </a:r>
            <a:r>
              <a:rPr sz="1200" spc="5" dirty="0">
                <a:latin typeface="Arial"/>
                <a:cs typeface="Arial"/>
              </a:rPr>
              <a:t>T</a:t>
            </a:r>
            <a:r>
              <a:rPr sz="1200" dirty="0">
                <a:latin typeface="Arial"/>
                <a:cs typeface="Arial"/>
              </a:rPr>
              <a:t>S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</a:t>
            </a:r>
            <a:r>
              <a:rPr sz="1200" spc="-10" dirty="0">
                <a:latin typeface="Arial"/>
                <a:cs typeface="Arial"/>
              </a:rPr>
              <a:t>y</a:t>
            </a:r>
            <a:r>
              <a:rPr sz="1200" dirty="0">
                <a:latin typeface="Arial"/>
                <a:cs typeface="Arial"/>
              </a:rPr>
              <a:t>st</a:t>
            </a:r>
            <a:r>
              <a:rPr sz="1200" spc="5" dirty="0">
                <a:latin typeface="Arial"/>
                <a:cs typeface="Arial"/>
              </a:rPr>
              <a:t>e</a:t>
            </a:r>
            <a:r>
              <a:rPr sz="1200" dirty="0">
                <a:latin typeface="Arial"/>
                <a:cs typeface="Arial"/>
              </a:rPr>
              <a:t>m</a:t>
            </a:r>
            <a:r>
              <a:rPr sz="1200" spc="5" dirty="0">
                <a:latin typeface="Arial"/>
                <a:cs typeface="Arial"/>
              </a:rPr>
              <a:t> u</a:t>
            </a:r>
            <a:r>
              <a:rPr sz="1200" spc="-15" dirty="0">
                <a:latin typeface="Arial"/>
                <a:cs typeface="Arial"/>
              </a:rPr>
              <a:t>s</a:t>
            </a:r>
            <a:r>
              <a:rPr sz="1200" dirty="0">
                <a:latin typeface="Arial"/>
                <a:cs typeface="Arial"/>
              </a:rPr>
              <a:t>ed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by Natural Res</a:t>
            </a:r>
            <a:r>
              <a:rPr sz="1200" spc="-10" dirty="0">
                <a:latin typeface="Arial"/>
                <a:cs typeface="Arial"/>
              </a:rPr>
              <a:t>o</a:t>
            </a:r>
            <a:r>
              <a:rPr sz="1200" dirty="0">
                <a:latin typeface="Arial"/>
                <a:cs typeface="Arial"/>
              </a:rPr>
              <a:t>urces C</a:t>
            </a:r>
            <a:r>
              <a:rPr sz="1200" spc="-10" dirty="0">
                <a:latin typeface="Arial"/>
                <a:cs typeface="Arial"/>
              </a:rPr>
              <a:t>a</a:t>
            </a:r>
            <a:r>
              <a:rPr sz="1200" dirty="0">
                <a:latin typeface="Arial"/>
                <a:cs typeface="Arial"/>
              </a:rPr>
              <a:t>na</a:t>
            </a:r>
            <a:r>
              <a:rPr sz="1200" spc="-10" dirty="0">
                <a:latin typeface="Arial"/>
                <a:cs typeface="Arial"/>
              </a:rPr>
              <a:t>d</a:t>
            </a:r>
            <a:r>
              <a:rPr sz="1200" dirty="0">
                <a:latin typeface="Arial"/>
                <a:cs typeface="Arial"/>
              </a:rPr>
              <a:t>a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f</a:t>
            </a:r>
            <a:r>
              <a:rPr sz="1200" dirty="0">
                <a:latin typeface="Arial"/>
                <a:cs typeface="Arial"/>
              </a:rPr>
              <a:t>or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pro</a:t>
            </a:r>
            <a:r>
              <a:rPr sz="1200" spc="-15" dirty="0">
                <a:latin typeface="Arial"/>
                <a:cs typeface="Arial"/>
              </a:rPr>
              <a:t>v</a:t>
            </a:r>
            <a:r>
              <a:rPr sz="1200" dirty="0">
                <a:latin typeface="Arial"/>
                <a:cs typeface="Arial"/>
              </a:rPr>
              <a:t>iding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g</a:t>
            </a:r>
            <a:r>
              <a:rPr sz="1200" dirty="0">
                <a:latin typeface="Arial"/>
                <a:cs typeface="Arial"/>
              </a:rPr>
              <a:t>eneral pur</a:t>
            </a:r>
            <a:r>
              <a:rPr sz="1200" spc="-15" dirty="0">
                <a:latin typeface="Arial"/>
                <a:cs typeface="Arial"/>
              </a:rPr>
              <a:t>p</a:t>
            </a:r>
            <a:r>
              <a:rPr sz="1200" dirty="0">
                <a:latin typeface="Arial"/>
                <a:cs typeface="Arial"/>
              </a:rPr>
              <a:t>ose </a:t>
            </a:r>
            <a:r>
              <a:rPr sz="1200" spc="-10" dirty="0">
                <a:latin typeface="Arial"/>
                <a:cs typeface="Arial"/>
              </a:rPr>
              <a:t>t</a:t>
            </a:r>
            <a:r>
              <a:rPr sz="1200" dirty="0">
                <a:latin typeface="Arial"/>
                <a:cs typeface="Arial"/>
              </a:rPr>
              <a:t>o</a:t>
            </a:r>
            <a:r>
              <a:rPr sz="1200" spc="-10" dirty="0">
                <a:latin typeface="Arial"/>
                <a:cs typeface="Arial"/>
              </a:rPr>
              <a:t>p</a:t>
            </a:r>
            <a:r>
              <a:rPr sz="1200" dirty="0">
                <a:latin typeface="Arial"/>
                <a:cs typeface="Arial"/>
              </a:rPr>
              <a:t>o</a:t>
            </a:r>
            <a:r>
              <a:rPr sz="1200" spc="-10" dirty="0">
                <a:latin typeface="Arial"/>
                <a:cs typeface="Arial"/>
              </a:rPr>
              <a:t>g</a:t>
            </a:r>
            <a:r>
              <a:rPr sz="1200" dirty="0">
                <a:latin typeface="Arial"/>
                <a:cs typeface="Arial"/>
              </a:rPr>
              <a:t>raphic </a:t>
            </a:r>
            <a:r>
              <a:rPr sz="1200" spc="5" dirty="0">
                <a:latin typeface="Arial"/>
                <a:cs typeface="Arial"/>
              </a:rPr>
              <a:t>m</a:t>
            </a:r>
            <a:r>
              <a:rPr sz="1200" spc="-10" dirty="0">
                <a:latin typeface="Arial"/>
                <a:cs typeface="Arial"/>
              </a:rPr>
              <a:t>a</a:t>
            </a:r>
            <a:r>
              <a:rPr sz="1200" dirty="0">
                <a:latin typeface="Arial"/>
                <a:cs typeface="Arial"/>
              </a:rPr>
              <a:t>ps </a:t>
            </a:r>
            <a:r>
              <a:rPr sz="1200" spc="-5" dirty="0">
                <a:latin typeface="Arial"/>
                <a:cs typeface="Arial"/>
              </a:rPr>
              <a:t>o</a:t>
            </a:r>
            <a:r>
              <a:rPr sz="1200" dirty="0">
                <a:latin typeface="Arial"/>
                <a:cs typeface="Arial"/>
              </a:rPr>
              <a:t>f t</a:t>
            </a:r>
            <a:r>
              <a:rPr sz="1200" spc="-5" dirty="0">
                <a:latin typeface="Arial"/>
                <a:cs typeface="Arial"/>
              </a:rPr>
              <a:t>h</a:t>
            </a:r>
            <a:r>
              <a:rPr sz="1200" dirty="0">
                <a:latin typeface="Arial"/>
                <a:cs typeface="Arial"/>
              </a:rPr>
              <a:t>e c</a:t>
            </a:r>
            <a:r>
              <a:rPr sz="1200" spc="-5" dirty="0">
                <a:latin typeface="Arial"/>
                <a:cs typeface="Arial"/>
              </a:rPr>
              <a:t>o</a:t>
            </a:r>
            <a:r>
              <a:rPr sz="1200" dirty="0">
                <a:latin typeface="Arial"/>
                <a:cs typeface="Arial"/>
              </a:rPr>
              <a:t>unt</a:t>
            </a:r>
            <a:r>
              <a:rPr sz="1200" spc="-15" dirty="0">
                <a:latin typeface="Arial"/>
                <a:cs typeface="Arial"/>
              </a:rPr>
              <a:t>ry</a:t>
            </a:r>
            <a:r>
              <a:rPr sz="1200" dirty="0"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3894" y="1790700"/>
            <a:ext cx="4873244" cy="11231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83894" y="3119627"/>
            <a:ext cx="3313938" cy="28943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83894" y="6219444"/>
            <a:ext cx="4036314" cy="11323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Pa</a:t>
            </a:r>
            <a:r>
              <a:rPr spc="-5" dirty="0"/>
              <a:t>g</a:t>
            </a:r>
            <a:r>
              <a:rPr dirty="0"/>
              <a:t>e</a:t>
            </a:r>
            <a:r>
              <a:rPr spc="-5" dirty="0"/>
              <a:t> </a:t>
            </a:r>
            <a:fld id="{81D60167-4931-47E6-BA6A-407CBD079E47}" type="slidenum">
              <a:rPr b="1" dirty="0">
                <a:latin typeface="Calibri"/>
                <a:cs typeface="Calibri"/>
              </a:rPr>
              <a:t>47</a:t>
            </a:fld>
            <a:r>
              <a:rPr b="1" spc="-5" dirty="0">
                <a:latin typeface="Calibri"/>
                <a:cs typeface="Calibri"/>
              </a:rPr>
              <a:t> </a:t>
            </a:r>
            <a:r>
              <a:rPr spc="5" dirty="0"/>
              <a:t>o</a:t>
            </a:r>
            <a:r>
              <a:rPr dirty="0"/>
              <a:t>f</a:t>
            </a:r>
            <a:r>
              <a:rPr spc="-10" dirty="0"/>
              <a:t> </a:t>
            </a:r>
            <a:r>
              <a:rPr b="1" spc="-10" dirty="0">
                <a:latin typeface="Calibri"/>
                <a:cs typeface="Calibri"/>
              </a:rPr>
              <a:t>57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3894" y="914400"/>
            <a:ext cx="4666488" cy="39712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Pa</a:t>
            </a:r>
            <a:r>
              <a:rPr spc="-5" dirty="0"/>
              <a:t>g</a:t>
            </a:r>
            <a:r>
              <a:rPr dirty="0"/>
              <a:t>e</a:t>
            </a:r>
            <a:r>
              <a:rPr spc="-5" dirty="0"/>
              <a:t> </a:t>
            </a:r>
            <a:fld id="{81D60167-4931-47E6-BA6A-407CBD079E47}" type="slidenum">
              <a:rPr b="1" dirty="0">
                <a:latin typeface="Calibri"/>
                <a:cs typeface="Calibri"/>
              </a:rPr>
              <a:t>48</a:t>
            </a:fld>
            <a:r>
              <a:rPr b="1" spc="-5" dirty="0">
                <a:latin typeface="Calibri"/>
                <a:cs typeface="Calibri"/>
              </a:rPr>
              <a:t> </a:t>
            </a:r>
            <a:r>
              <a:rPr spc="5" dirty="0"/>
              <a:t>o</a:t>
            </a:r>
            <a:r>
              <a:rPr dirty="0"/>
              <a:t>f</a:t>
            </a:r>
            <a:r>
              <a:rPr spc="-10" dirty="0"/>
              <a:t> </a:t>
            </a:r>
            <a:r>
              <a:rPr b="1" spc="-10" dirty="0">
                <a:latin typeface="Calibri"/>
                <a:cs typeface="Calibri"/>
              </a:rPr>
              <a:t>57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3152" y="925161"/>
            <a:ext cx="356933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latin typeface="Arial"/>
                <a:cs typeface="Arial"/>
              </a:rPr>
              <a:t>TOOL</a:t>
            </a:r>
            <a:r>
              <a:rPr sz="1600" b="1" spc="10" dirty="0">
                <a:latin typeface="Arial"/>
                <a:cs typeface="Arial"/>
              </a:rPr>
              <a:t>B</a:t>
            </a:r>
            <a:r>
              <a:rPr sz="1600" b="1" spc="-45" dirty="0">
                <a:latin typeface="Arial"/>
                <a:cs typeface="Arial"/>
              </a:rPr>
              <a:t>A</a:t>
            </a:r>
            <a:r>
              <a:rPr sz="1600" b="1" spc="-5" dirty="0">
                <a:latin typeface="Arial"/>
                <a:cs typeface="Arial"/>
              </a:rPr>
              <a:t>R</a:t>
            </a:r>
            <a:r>
              <a:rPr sz="1600" b="1" spc="15" dirty="0">
                <a:latin typeface="Arial"/>
                <a:cs typeface="Arial"/>
              </a:rPr>
              <a:t> </a:t>
            </a:r>
            <a:r>
              <a:rPr sz="1600" b="1" spc="5" dirty="0">
                <a:latin typeface="Arial"/>
                <a:cs typeface="Arial"/>
              </a:rPr>
              <a:t>T</a:t>
            </a:r>
            <a:r>
              <a:rPr sz="1600" b="1" spc="-45" dirty="0">
                <a:latin typeface="Arial"/>
                <a:cs typeface="Arial"/>
              </a:rPr>
              <a:t>A</a:t>
            </a:r>
            <a:r>
              <a:rPr sz="1600" b="1" spc="-5" dirty="0">
                <a:latin typeface="Arial"/>
                <a:cs typeface="Arial"/>
              </a:rPr>
              <a:t>B</a:t>
            </a:r>
            <a:r>
              <a:rPr sz="1600" b="1" spc="3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– D</a:t>
            </a:r>
            <a:r>
              <a:rPr sz="1600" b="1" spc="-15" dirty="0">
                <a:latin typeface="Arial"/>
                <a:cs typeface="Arial"/>
              </a:rPr>
              <a:t>O</a:t>
            </a:r>
            <a:r>
              <a:rPr sz="1600" b="1" spc="-5" dirty="0">
                <a:latin typeface="Arial"/>
                <a:cs typeface="Arial"/>
              </a:rPr>
              <a:t>W</a:t>
            </a:r>
            <a:r>
              <a:rPr sz="1600" b="1" dirty="0">
                <a:latin typeface="Arial"/>
                <a:cs typeface="Arial"/>
              </a:rPr>
              <a:t>NL</a:t>
            </a:r>
            <a:r>
              <a:rPr sz="1600" b="1" spc="5" dirty="0">
                <a:latin typeface="Arial"/>
                <a:cs typeface="Arial"/>
              </a:rPr>
              <a:t>O</a:t>
            </a:r>
            <a:r>
              <a:rPr sz="1600" b="1" spc="-45" dirty="0">
                <a:latin typeface="Arial"/>
                <a:cs typeface="Arial"/>
              </a:rPr>
              <a:t>A</a:t>
            </a:r>
            <a:r>
              <a:rPr sz="1600" b="1" spc="-5" dirty="0">
                <a:latin typeface="Arial"/>
                <a:cs typeface="Arial"/>
              </a:rPr>
              <a:t>D</a:t>
            </a:r>
            <a:r>
              <a:rPr sz="1600" b="1" spc="15" dirty="0">
                <a:latin typeface="Arial"/>
                <a:cs typeface="Arial"/>
              </a:rPr>
              <a:t> </a:t>
            </a:r>
            <a:r>
              <a:rPr sz="1600" b="1" spc="10" dirty="0">
                <a:latin typeface="Arial"/>
                <a:cs typeface="Arial"/>
              </a:rPr>
              <a:t>D</a:t>
            </a:r>
            <a:r>
              <a:rPr sz="1600" b="1" spc="-45" dirty="0">
                <a:latin typeface="Arial"/>
                <a:cs typeface="Arial"/>
              </a:rPr>
              <a:t>A</a:t>
            </a:r>
            <a:r>
              <a:rPr sz="1600" b="1" spc="25" dirty="0">
                <a:latin typeface="Arial"/>
                <a:cs typeface="Arial"/>
              </a:rPr>
              <a:t>T</a:t>
            </a:r>
            <a:r>
              <a:rPr sz="1600" b="1" spc="-5" dirty="0">
                <a:latin typeface="Arial"/>
                <a:cs typeface="Arial"/>
              </a:rPr>
              <a:t>A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1576" y="2592022"/>
            <a:ext cx="6099810" cy="353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380"/>
              </a:lnSpc>
            </a:pPr>
            <a:r>
              <a:rPr sz="1200" b="1" i="1" dirty="0">
                <a:latin typeface="Arial"/>
                <a:cs typeface="Arial"/>
              </a:rPr>
              <a:t>No</a:t>
            </a:r>
            <a:r>
              <a:rPr sz="1200" b="1" i="1" spc="-10" dirty="0">
                <a:latin typeface="Arial"/>
                <a:cs typeface="Arial"/>
              </a:rPr>
              <a:t>t</a:t>
            </a:r>
            <a:r>
              <a:rPr sz="1200" b="1" i="1" dirty="0">
                <a:latin typeface="Arial"/>
                <a:cs typeface="Arial"/>
              </a:rPr>
              <a:t>e:  </a:t>
            </a:r>
            <a:r>
              <a:rPr sz="1200" i="1" dirty="0">
                <a:latin typeface="Arial"/>
                <a:cs typeface="Arial"/>
              </a:rPr>
              <a:t>Do</a:t>
            </a:r>
            <a:r>
              <a:rPr sz="1200" i="1" spc="10" dirty="0">
                <a:latin typeface="Arial"/>
                <a:cs typeface="Arial"/>
              </a:rPr>
              <a:t>w</a:t>
            </a:r>
            <a:r>
              <a:rPr sz="1200" i="1" dirty="0">
                <a:latin typeface="Arial"/>
                <a:cs typeface="Arial"/>
              </a:rPr>
              <a:t>nl</a:t>
            </a:r>
            <a:r>
              <a:rPr sz="1200" i="1" spc="-10" dirty="0">
                <a:latin typeface="Arial"/>
                <a:cs typeface="Arial"/>
              </a:rPr>
              <a:t>o</a:t>
            </a:r>
            <a:r>
              <a:rPr sz="1200" i="1" dirty="0">
                <a:latin typeface="Arial"/>
                <a:cs typeface="Arial"/>
              </a:rPr>
              <a:t>ad </a:t>
            </a:r>
            <a:r>
              <a:rPr sz="1200" i="1" spc="-15" dirty="0">
                <a:latin typeface="Arial"/>
                <a:cs typeface="Arial"/>
              </a:rPr>
              <a:t>D</a:t>
            </a:r>
            <a:r>
              <a:rPr sz="1200" i="1" dirty="0">
                <a:latin typeface="Arial"/>
                <a:cs typeface="Arial"/>
              </a:rPr>
              <a:t>ata</a:t>
            </a:r>
            <a:r>
              <a:rPr sz="1200" i="1" spc="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–</a:t>
            </a:r>
            <a:r>
              <a:rPr sz="1200" i="1" spc="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cur</a:t>
            </a:r>
            <a:r>
              <a:rPr sz="1200" i="1" spc="-10" dirty="0">
                <a:latin typeface="Arial"/>
                <a:cs typeface="Arial"/>
              </a:rPr>
              <a:t>r</a:t>
            </a:r>
            <a:r>
              <a:rPr sz="1200" i="1" dirty="0">
                <a:latin typeface="Arial"/>
                <a:cs typeface="Arial"/>
              </a:rPr>
              <a:t>ently</a:t>
            </a:r>
            <a:r>
              <a:rPr sz="1200" i="1" spc="-1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only </a:t>
            </a:r>
            <a:r>
              <a:rPr sz="1200" i="1" spc="-10" dirty="0">
                <a:latin typeface="Arial"/>
                <a:cs typeface="Arial"/>
              </a:rPr>
              <a:t>a</a:t>
            </a:r>
            <a:r>
              <a:rPr sz="1200" i="1" dirty="0">
                <a:latin typeface="Arial"/>
                <a:cs typeface="Arial"/>
              </a:rPr>
              <a:t>ppl</a:t>
            </a:r>
            <a:r>
              <a:rPr sz="1200" i="1" spc="-5" dirty="0">
                <a:latin typeface="Arial"/>
                <a:cs typeface="Arial"/>
              </a:rPr>
              <a:t>i</a:t>
            </a:r>
            <a:r>
              <a:rPr sz="1200" i="1" dirty="0">
                <a:latin typeface="Arial"/>
                <a:cs typeface="Arial"/>
              </a:rPr>
              <a:t>es</a:t>
            </a:r>
            <a:r>
              <a:rPr sz="1200" i="1" spc="-1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to</a:t>
            </a:r>
            <a:r>
              <a:rPr sz="1200" i="1" spc="2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C</a:t>
            </a:r>
            <a:r>
              <a:rPr sz="1200" i="1" spc="-10" dirty="0">
                <a:latin typeface="Arial"/>
                <a:cs typeface="Arial"/>
              </a:rPr>
              <a:t>o</a:t>
            </a:r>
            <a:r>
              <a:rPr sz="1200" i="1" dirty="0">
                <a:latin typeface="Arial"/>
                <a:cs typeface="Arial"/>
              </a:rPr>
              <a:t>al a</a:t>
            </a:r>
            <a:r>
              <a:rPr sz="1200" i="1" spc="-10" dirty="0">
                <a:latin typeface="Arial"/>
                <a:cs typeface="Arial"/>
              </a:rPr>
              <a:t>n</a:t>
            </a:r>
            <a:r>
              <a:rPr sz="1200" i="1" dirty="0">
                <a:latin typeface="Arial"/>
                <a:cs typeface="Arial"/>
              </a:rPr>
              <a:t>d</a:t>
            </a:r>
            <a:r>
              <a:rPr sz="1200" i="1" spc="5" dirty="0">
                <a:latin typeface="Arial"/>
                <a:cs typeface="Arial"/>
              </a:rPr>
              <a:t> </a:t>
            </a:r>
            <a:r>
              <a:rPr sz="1200" i="1" spc="-5" dirty="0">
                <a:latin typeface="Arial"/>
                <a:cs typeface="Arial"/>
              </a:rPr>
              <a:t>M</a:t>
            </a:r>
            <a:r>
              <a:rPr sz="1200" i="1" dirty="0">
                <a:latin typeface="Arial"/>
                <a:cs typeface="Arial"/>
              </a:rPr>
              <a:t>e</a:t>
            </a:r>
            <a:r>
              <a:rPr sz="1200" i="1" spc="-10" dirty="0">
                <a:latin typeface="Arial"/>
                <a:cs typeface="Arial"/>
              </a:rPr>
              <a:t>t</a:t>
            </a:r>
            <a:r>
              <a:rPr sz="1200" i="1" dirty="0">
                <a:latin typeface="Arial"/>
                <a:cs typeface="Arial"/>
              </a:rPr>
              <a:t>al</a:t>
            </a:r>
            <a:r>
              <a:rPr sz="1200" i="1" spc="-5" dirty="0">
                <a:latin typeface="Arial"/>
                <a:cs typeface="Arial"/>
              </a:rPr>
              <a:t>l</a:t>
            </a:r>
            <a:r>
              <a:rPr sz="1200" i="1" dirty="0">
                <a:latin typeface="Arial"/>
                <a:cs typeface="Arial"/>
              </a:rPr>
              <a:t>ic </a:t>
            </a:r>
            <a:r>
              <a:rPr sz="1200" i="1" spc="-10" dirty="0">
                <a:latin typeface="Arial"/>
                <a:cs typeface="Arial"/>
              </a:rPr>
              <a:t>a</a:t>
            </a:r>
            <a:r>
              <a:rPr sz="1200" i="1" dirty="0">
                <a:latin typeface="Arial"/>
                <a:cs typeface="Arial"/>
              </a:rPr>
              <a:t>nd </a:t>
            </a:r>
            <a:r>
              <a:rPr sz="1200" i="1" spc="-10" dirty="0">
                <a:latin typeface="Arial"/>
                <a:cs typeface="Arial"/>
              </a:rPr>
              <a:t>I</a:t>
            </a:r>
            <a:r>
              <a:rPr sz="1200" i="1" dirty="0">
                <a:latin typeface="Arial"/>
                <a:cs typeface="Arial"/>
              </a:rPr>
              <a:t>ndu</a:t>
            </a:r>
            <a:r>
              <a:rPr sz="1200" i="1" spc="-15" dirty="0">
                <a:latin typeface="Arial"/>
                <a:cs typeface="Arial"/>
              </a:rPr>
              <a:t>s</a:t>
            </a:r>
            <a:r>
              <a:rPr sz="1200" i="1" dirty="0">
                <a:latin typeface="Arial"/>
                <a:cs typeface="Arial"/>
              </a:rPr>
              <a:t>trial M</a:t>
            </a:r>
            <a:r>
              <a:rPr sz="1200" i="1" spc="-5" dirty="0">
                <a:latin typeface="Arial"/>
                <a:cs typeface="Arial"/>
              </a:rPr>
              <a:t>i</a:t>
            </a:r>
            <a:r>
              <a:rPr sz="1200" i="1" dirty="0">
                <a:latin typeface="Arial"/>
                <a:cs typeface="Arial"/>
              </a:rPr>
              <a:t>nerals </a:t>
            </a:r>
            <a:r>
              <a:rPr sz="1200" i="1" spc="-5" dirty="0">
                <a:latin typeface="Arial"/>
                <a:cs typeface="Arial"/>
              </a:rPr>
              <a:t>M</a:t>
            </a:r>
            <a:r>
              <a:rPr sz="1200" i="1" dirty="0">
                <a:latin typeface="Arial"/>
                <a:cs typeface="Arial"/>
              </a:rPr>
              <a:t>a</a:t>
            </a:r>
            <a:r>
              <a:rPr sz="1200" i="1" spc="5" dirty="0">
                <a:latin typeface="Arial"/>
                <a:cs typeface="Arial"/>
              </a:rPr>
              <a:t>p</a:t>
            </a:r>
            <a:r>
              <a:rPr sz="1200" i="1" dirty="0">
                <a:latin typeface="Arial"/>
                <a:cs typeface="Arial"/>
              </a:rPr>
              <a:t>s.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1576" y="4663519"/>
            <a:ext cx="238950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H</a:t>
            </a:r>
            <a:r>
              <a:rPr sz="1200" b="1" spc="-20" dirty="0">
                <a:latin typeface="Arial"/>
                <a:cs typeface="Arial"/>
              </a:rPr>
              <a:t>o</a:t>
            </a:r>
            <a:r>
              <a:rPr sz="1200" b="1" dirty="0">
                <a:latin typeface="Arial"/>
                <a:cs typeface="Arial"/>
              </a:rPr>
              <a:t>w</a:t>
            </a:r>
            <a:r>
              <a:rPr sz="1200" b="1" spc="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to d</a:t>
            </a:r>
            <a:r>
              <a:rPr sz="1200" b="1" spc="-15" dirty="0">
                <a:latin typeface="Arial"/>
                <a:cs typeface="Arial"/>
              </a:rPr>
              <a:t>o</a:t>
            </a:r>
            <a:r>
              <a:rPr sz="1200" b="1" spc="10" dirty="0">
                <a:latin typeface="Arial"/>
                <a:cs typeface="Arial"/>
              </a:rPr>
              <a:t>w</a:t>
            </a:r>
            <a:r>
              <a:rPr sz="1200" b="1" dirty="0">
                <a:latin typeface="Arial"/>
                <a:cs typeface="Arial"/>
              </a:rPr>
              <a:t>nload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s</a:t>
            </a:r>
            <a:r>
              <a:rPr sz="1200" b="1" spc="-15" dirty="0">
                <a:latin typeface="Arial"/>
                <a:cs typeface="Arial"/>
              </a:rPr>
              <a:t>h</a:t>
            </a:r>
            <a:r>
              <a:rPr sz="1200" b="1" dirty="0">
                <a:latin typeface="Arial"/>
                <a:cs typeface="Arial"/>
              </a:rPr>
              <a:t>ape file data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83894" y="1148080"/>
            <a:ext cx="5464556" cy="12659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60730" y="3428060"/>
            <a:ext cx="467359" cy="4290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08037" y="3904488"/>
            <a:ext cx="381127" cy="4302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83894" y="5008245"/>
            <a:ext cx="5369433" cy="12566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Pa</a:t>
            </a:r>
            <a:r>
              <a:rPr spc="-5" dirty="0"/>
              <a:t>g</a:t>
            </a:r>
            <a:r>
              <a:rPr dirty="0"/>
              <a:t>e</a:t>
            </a:r>
            <a:r>
              <a:rPr spc="-5" dirty="0"/>
              <a:t> </a:t>
            </a:r>
            <a:fld id="{81D60167-4931-47E6-BA6A-407CBD079E47}" type="slidenum">
              <a:rPr b="1" dirty="0">
                <a:latin typeface="Calibri"/>
                <a:cs typeface="Calibri"/>
              </a:rPr>
              <a:t>49</a:t>
            </a:fld>
            <a:r>
              <a:rPr b="1" spc="-5" dirty="0">
                <a:latin typeface="Calibri"/>
                <a:cs typeface="Calibri"/>
              </a:rPr>
              <a:t> </a:t>
            </a:r>
            <a:r>
              <a:rPr spc="5" dirty="0"/>
              <a:t>o</a:t>
            </a:r>
            <a:r>
              <a:rPr dirty="0"/>
              <a:t>f</a:t>
            </a:r>
            <a:r>
              <a:rPr spc="-10" dirty="0"/>
              <a:t> </a:t>
            </a:r>
            <a:r>
              <a:rPr b="1" spc="-10" dirty="0">
                <a:latin typeface="Calibri"/>
                <a:cs typeface="Calibri"/>
              </a:rPr>
              <a:t>57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498348" y="3110737"/>
          <a:ext cx="6771640" cy="12503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908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19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5181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se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th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se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192">
                      <a:solidFill>
                        <a:srgbClr val="000000"/>
                      </a:solidFill>
                      <a:prstDash val="solid"/>
                    </a:lnL>
                    <a:lnR w="12191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400" b="1" spc="-40" dirty="0">
                          <a:latin typeface="Calibri"/>
                          <a:cs typeface="Calibri"/>
                        </a:rPr>
                        <a:t>To: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191">
                      <a:solidFill>
                        <a:srgbClr val="000000"/>
                      </a:solidFill>
                      <a:prstDash val="solid"/>
                    </a:lnL>
                    <a:lnR w="12191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1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701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7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000000"/>
                      </a:solidFill>
                      <a:prstDash val="solid"/>
                    </a:lnL>
                    <a:lnR w="12191">
                      <a:solidFill>
                        <a:srgbClr val="000000"/>
                      </a:solidFill>
                      <a:prstDash val="solid"/>
                    </a:lnR>
                    <a:lnT w="12191">
                      <a:solidFill>
                        <a:srgbClr val="000000"/>
                      </a:solidFill>
                      <a:prstDash val="solid"/>
                    </a:lnT>
                    <a:lnB w="1219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 marR="64769">
                        <a:lnSpc>
                          <a:spcPts val="1330"/>
                        </a:lnSpc>
                      </a:pPr>
                      <a:r>
                        <a:rPr sz="1150" spc="-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150" spc="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150" spc="-20" dirty="0">
                          <a:latin typeface="Arial"/>
                          <a:cs typeface="Arial"/>
                        </a:rPr>
                        <a:t>w</a:t>
                      </a:r>
                      <a:r>
                        <a:rPr sz="1150" spc="-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150" spc="5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150" spc="-5" dirty="0">
                          <a:latin typeface="Arial"/>
                          <a:cs typeface="Arial"/>
                        </a:rPr>
                        <a:t>oa</a:t>
                      </a:r>
                      <a:r>
                        <a:rPr sz="1150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15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5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150" spc="-5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115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15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50" spc="-15" dirty="0">
                          <a:latin typeface="Arial"/>
                          <a:cs typeface="Arial"/>
                        </a:rPr>
                        <a:t>z</a:t>
                      </a:r>
                      <a:r>
                        <a:rPr sz="1150" spc="-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150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115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50" spc="15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1150" spc="-5" dirty="0">
                          <a:latin typeface="Arial"/>
                          <a:cs typeface="Arial"/>
                        </a:rPr>
                        <a:t>il</a:t>
                      </a:r>
                      <a:r>
                        <a:rPr sz="115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15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50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150" spc="-5" dirty="0">
                          <a:latin typeface="Arial"/>
                          <a:cs typeface="Arial"/>
                        </a:rPr>
                        <a:t>on</a:t>
                      </a:r>
                      <a:r>
                        <a:rPr sz="115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150" spc="-5" dirty="0">
                          <a:latin typeface="Arial"/>
                          <a:cs typeface="Arial"/>
                        </a:rPr>
                        <a:t>aini</a:t>
                      </a:r>
                      <a:r>
                        <a:rPr sz="1150" spc="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150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115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5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150" spc="-5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115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150" spc="-5" dirty="0">
                          <a:latin typeface="Arial"/>
                          <a:cs typeface="Arial"/>
                        </a:rPr>
                        <a:t> Coa</a:t>
                      </a:r>
                      <a:r>
                        <a:rPr sz="115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150" spc="-5" dirty="0">
                          <a:latin typeface="Arial"/>
                          <a:cs typeface="Arial"/>
                        </a:rPr>
                        <a:t> o</a:t>
                      </a:r>
                      <a:r>
                        <a:rPr sz="115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15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50" spc="-1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150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150" spc="1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150" spc="-5" dirty="0">
                          <a:latin typeface="Arial"/>
                          <a:cs typeface="Arial"/>
                        </a:rPr>
                        <a:t>alli</a:t>
                      </a:r>
                      <a:r>
                        <a:rPr sz="1150" dirty="0">
                          <a:latin typeface="Arial"/>
                          <a:cs typeface="Arial"/>
                        </a:rPr>
                        <a:t>c </a:t>
                      </a:r>
                      <a:r>
                        <a:rPr sz="1150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150" spc="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150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15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5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150" spc="-5" dirty="0">
                          <a:latin typeface="Arial"/>
                          <a:cs typeface="Arial"/>
                        </a:rPr>
                        <a:t>ndu</a:t>
                      </a:r>
                      <a:r>
                        <a:rPr sz="1150" dirty="0">
                          <a:latin typeface="Arial"/>
                          <a:cs typeface="Arial"/>
                        </a:rPr>
                        <a:t>stri</a:t>
                      </a:r>
                      <a:r>
                        <a:rPr sz="1150" spc="-1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15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15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50" spc="-1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150" spc="-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150" spc="5" dirty="0">
                          <a:latin typeface="Arial"/>
                          <a:cs typeface="Arial"/>
                        </a:rPr>
                        <a:t>ne</a:t>
                      </a:r>
                      <a:r>
                        <a:rPr sz="115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150" spc="-5" dirty="0">
                          <a:latin typeface="Arial"/>
                          <a:cs typeface="Arial"/>
                        </a:rPr>
                        <a:t>al</a:t>
                      </a:r>
                      <a:r>
                        <a:rPr sz="1150" dirty="0">
                          <a:latin typeface="Arial"/>
                          <a:cs typeface="Arial"/>
                        </a:rPr>
                        <a:t>s A</a:t>
                      </a:r>
                      <a:r>
                        <a:rPr sz="1150" spc="-5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115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150" spc="-5" dirty="0">
                          <a:latin typeface="Arial"/>
                          <a:cs typeface="Arial"/>
                        </a:rPr>
                        <a:t>ee</a:t>
                      </a:r>
                      <a:r>
                        <a:rPr sz="1150" spc="2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150" spc="-5" dirty="0">
                          <a:latin typeface="Arial"/>
                          <a:cs typeface="Arial"/>
                        </a:rPr>
                        <a:t>en</a:t>
                      </a:r>
                      <a:r>
                        <a:rPr sz="1150" dirty="0">
                          <a:latin typeface="Arial"/>
                          <a:cs typeface="Arial"/>
                        </a:rPr>
                        <a:t>t </a:t>
                      </a:r>
                      <a:r>
                        <a:rPr sz="1150" spc="-5" dirty="0">
                          <a:latin typeface="Arial"/>
                          <a:cs typeface="Arial"/>
                        </a:rPr>
                        <a:t>da</a:t>
                      </a:r>
                      <a:r>
                        <a:rPr sz="1150" dirty="0">
                          <a:latin typeface="Arial"/>
                          <a:cs typeface="Arial"/>
                        </a:rPr>
                        <a:t>ta</a:t>
                      </a:r>
                      <a:r>
                        <a:rPr sz="1150" spc="-5" dirty="0">
                          <a:latin typeface="Arial"/>
                          <a:cs typeface="Arial"/>
                        </a:rPr>
                        <a:t> i</a:t>
                      </a:r>
                      <a:r>
                        <a:rPr sz="1150" dirty="0">
                          <a:latin typeface="Arial"/>
                          <a:cs typeface="Arial"/>
                        </a:rPr>
                        <a:t>n S</a:t>
                      </a:r>
                      <a:r>
                        <a:rPr sz="1150" spc="-5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1150" dirty="0">
                          <a:latin typeface="Arial"/>
                          <a:cs typeface="Arial"/>
                        </a:rPr>
                        <a:t>APE </a:t>
                      </a:r>
                      <a:r>
                        <a:rPr sz="1150" spc="15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1150" spc="-5" dirty="0">
                          <a:latin typeface="Arial"/>
                          <a:cs typeface="Arial"/>
                        </a:rPr>
                        <a:t>il</a:t>
                      </a:r>
                      <a:r>
                        <a:rPr sz="115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15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50" spc="15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1150" spc="-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150" spc="-1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15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150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150" dirty="0">
                          <a:latin typeface="Arial"/>
                          <a:cs typeface="Arial"/>
                        </a:rPr>
                        <a:t>t.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191">
                      <a:solidFill>
                        <a:srgbClr val="000000"/>
                      </a:solidFill>
                      <a:prstDash val="solid"/>
                    </a:lnL>
                    <a:lnR w="12191">
                      <a:solidFill>
                        <a:srgbClr val="000000"/>
                      </a:solidFill>
                      <a:prstDash val="solid"/>
                    </a:lnR>
                    <a:lnT w="12191">
                      <a:solidFill>
                        <a:srgbClr val="000000"/>
                      </a:solidFill>
                      <a:prstDash val="solid"/>
                    </a:lnT>
                    <a:lnB w="12191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56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2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000000"/>
                      </a:solidFill>
                      <a:prstDash val="solid"/>
                    </a:lnL>
                    <a:lnR w="12191">
                      <a:solidFill>
                        <a:srgbClr val="000000"/>
                      </a:solidFill>
                      <a:prstDash val="solid"/>
                    </a:lnR>
                    <a:lnT w="12191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 marR="63500">
                        <a:lnSpc>
                          <a:spcPts val="1320"/>
                        </a:lnSpc>
                      </a:pPr>
                      <a:r>
                        <a:rPr sz="1150" spc="-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150" spc="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150" spc="-20" dirty="0">
                          <a:latin typeface="Arial"/>
                          <a:cs typeface="Arial"/>
                        </a:rPr>
                        <a:t>w</a:t>
                      </a:r>
                      <a:r>
                        <a:rPr sz="1150" spc="-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150" spc="5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150" spc="-5" dirty="0">
                          <a:latin typeface="Arial"/>
                          <a:cs typeface="Arial"/>
                        </a:rPr>
                        <a:t>oa</a:t>
                      </a:r>
                      <a:r>
                        <a:rPr sz="1150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15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5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150" spc="-5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115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15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50" spc="-15" dirty="0">
                          <a:latin typeface="Arial"/>
                          <a:cs typeface="Arial"/>
                        </a:rPr>
                        <a:t>z</a:t>
                      </a:r>
                      <a:r>
                        <a:rPr sz="1150" spc="-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150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115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50" spc="15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1150" spc="-5" dirty="0">
                          <a:latin typeface="Arial"/>
                          <a:cs typeface="Arial"/>
                        </a:rPr>
                        <a:t>il</a:t>
                      </a:r>
                      <a:r>
                        <a:rPr sz="115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15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50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150" spc="-5" dirty="0">
                          <a:latin typeface="Arial"/>
                          <a:cs typeface="Arial"/>
                        </a:rPr>
                        <a:t>on</a:t>
                      </a:r>
                      <a:r>
                        <a:rPr sz="115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150" spc="-5" dirty="0">
                          <a:latin typeface="Arial"/>
                          <a:cs typeface="Arial"/>
                        </a:rPr>
                        <a:t>aini</a:t>
                      </a:r>
                      <a:r>
                        <a:rPr sz="1150" spc="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150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115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5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150" spc="-5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115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150" spc="-5" dirty="0">
                          <a:latin typeface="Arial"/>
                          <a:cs typeface="Arial"/>
                        </a:rPr>
                        <a:t> Coa</a:t>
                      </a:r>
                      <a:r>
                        <a:rPr sz="115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150" spc="-5" dirty="0">
                          <a:latin typeface="Arial"/>
                          <a:cs typeface="Arial"/>
                        </a:rPr>
                        <a:t> o</a:t>
                      </a:r>
                      <a:r>
                        <a:rPr sz="115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15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50" spc="-1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150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150" spc="1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150" spc="-5" dirty="0">
                          <a:latin typeface="Arial"/>
                          <a:cs typeface="Arial"/>
                        </a:rPr>
                        <a:t>alli</a:t>
                      </a:r>
                      <a:r>
                        <a:rPr sz="1150" dirty="0">
                          <a:latin typeface="Arial"/>
                          <a:cs typeface="Arial"/>
                        </a:rPr>
                        <a:t>c </a:t>
                      </a:r>
                      <a:r>
                        <a:rPr sz="1150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150" spc="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150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15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5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150" spc="-5" dirty="0">
                          <a:latin typeface="Arial"/>
                          <a:cs typeface="Arial"/>
                        </a:rPr>
                        <a:t>ndu</a:t>
                      </a:r>
                      <a:r>
                        <a:rPr sz="1150" dirty="0">
                          <a:latin typeface="Arial"/>
                          <a:cs typeface="Arial"/>
                        </a:rPr>
                        <a:t>stri</a:t>
                      </a:r>
                      <a:r>
                        <a:rPr sz="1150" spc="-1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15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15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50" spc="-1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150" spc="-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150" spc="5" dirty="0">
                          <a:latin typeface="Arial"/>
                          <a:cs typeface="Arial"/>
                        </a:rPr>
                        <a:t>ne</a:t>
                      </a:r>
                      <a:r>
                        <a:rPr sz="115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150" spc="-5" dirty="0">
                          <a:latin typeface="Arial"/>
                          <a:cs typeface="Arial"/>
                        </a:rPr>
                        <a:t>al</a:t>
                      </a:r>
                      <a:r>
                        <a:rPr sz="1150" dirty="0">
                          <a:latin typeface="Arial"/>
                          <a:cs typeface="Arial"/>
                        </a:rPr>
                        <a:t>s A</a:t>
                      </a:r>
                      <a:r>
                        <a:rPr sz="1150" spc="-5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115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150" spc="-5" dirty="0">
                          <a:latin typeface="Arial"/>
                          <a:cs typeface="Arial"/>
                        </a:rPr>
                        <a:t>ee</a:t>
                      </a:r>
                      <a:r>
                        <a:rPr sz="1150" spc="2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150" spc="-5" dirty="0">
                          <a:latin typeface="Arial"/>
                          <a:cs typeface="Arial"/>
                        </a:rPr>
                        <a:t>en</a:t>
                      </a:r>
                      <a:r>
                        <a:rPr sz="1150" dirty="0">
                          <a:latin typeface="Arial"/>
                          <a:cs typeface="Arial"/>
                        </a:rPr>
                        <a:t>t </a:t>
                      </a:r>
                      <a:r>
                        <a:rPr sz="1150" spc="-5" dirty="0">
                          <a:latin typeface="Arial"/>
                          <a:cs typeface="Arial"/>
                        </a:rPr>
                        <a:t>da</a:t>
                      </a:r>
                      <a:r>
                        <a:rPr sz="1150" dirty="0">
                          <a:latin typeface="Arial"/>
                          <a:cs typeface="Arial"/>
                        </a:rPr>
                        <a:t>ta</a:t>
                      </a:r>
                      <a:r>
                        <a:rPr sz="1150" spc="-5" dirty="0">
                          <a:latin typeface="Arial"/>
                          <a:cs typeface="Arial"/>
                        </a:rPr>
                        <a:t> i</a:t>
                      </a:r>
                      <a:r>
                        <a:rPr sz="115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150" spc="-5" dirty="0">
                          <a:latin typeface="Arial"/>
                          <a:cs typeface="Arial"/>
                        </a:rPr>
                        <a:t> D</a:t>
                      </a:r>
                      <a:r>
                        <a:rPr sz="1150" dirty="0">
                          <a:latin typeface="Arial"/>
                          <a:cs typeface="Arial"/>
                        </a:rPr>
                        <a:t>XF</a:t>
                      </a:r>
                      <a:r>
                        <a:rPr sz="115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50" spc="15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1150" spc="-5" dirty="0">
                          <a:latin typeface="Arial"/>
                          <a:cs typeface="Arial"/>
                        </a:rPr>
                        <a:t>il</a:t>
                      </a:r>
                      <a:r>
                        <a:rPr sz="115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15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50" spc="15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1150" spc="-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150" spc="-1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150" spc="2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150" spc="-2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150" dirty="0">
                          <a:latin typeface="Arial"/>
                          <a:cs typeface="Arial"/>
                        </a:rPr>
                        <a:t>t.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191">
                      <a:solidFill>
                        <a:srgbClr val="000000"/>
                      </a:solidFill>
                      <a:prstDash val="solid"/>
                    </a:lnL>
                    <a:lnR w="12191">
                      <a:solidFill>
                        <a:srgbClr val="000000"/>
                      </a:solidFill>
                      <a:prstDash val="solid"/>
                    </a:lnR>
                    <a:lnT w="12191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1576" y="925161"/>
            <a:ext cx="6213475" cy="959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3845">
              <a:lnSpc>
                <a:spcPct val="100000"/>
              </a:lnSpc>
            </a:pPr>
            <a:r>
              <a:rPr sz="1600" b="1" spc="-5" dirty="0">
                <a:latin typeface="Arial"/>
                <a:cs typeface="Arial"/>
              </a:rPr>
              <a:t>IN</a:t>
            </a:r>
            <a:r>
              <a:rPr sz="1600" b="1" dirty="0">
                <a:latin typeface="Arial"/>
                <a:cs typeface="Arial"/>
              </a:rPr>
              <a:t>F</a:t>
            </a:r>
            <a:r>
              <a:rPr sz="1600" b="1" spc="-15" dirty="0">
                <a:latin typeface="Arial"/>
                <a:cs typeface="Arial"/>
              </a:rPr>
              <a:t>O</a:t>
            </a:r>
            <a:r>
              <a:rPr sz="1600" b="1" spc="-5" dirty="0">
                <a:latin typeface="Arial"/>
                <a:cs typeface="Arial"/>
              </a:rPr>
              <a:t>R</a:t>
            </a:r>
            <a:r>
              <a:rPr sz="1600" b="1" spc="10" dirty="0">
                <a:latin typeface="Arial"/>
                <a:cs typeface="Arial"/>
              </a:rPr>
              <a:t>M</a:t>
            </a:r>
            <a:r>
              <a:rPr sz="1600" b="1" spc="-30" dirty="0">
                <a:latin typeface="Arial"/>
                <a:cs typeface="Arial"/>
              </a:rPr>
              <a:t>A</a:t>
            </a:r>
            <a:r>
              <a:rPr sz="1600" b="1" dirty="0">
                <a:latin typeface="Arial"/>
                <a:cs typeface="Arial"/>
              </a:rPr>
              <a:t>T</a:t>
            </a:r>
            <a:r>
              <a:rPr sz="1600" b="1" spc="-5" dirty="0">
                <a:latin typeface="Arial"/>
                <a:cs typeface="Arial"/>
              </a:rPr>
              <a:t>ION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b="1" spc="20" dirty="0">
                <a:latin typeface="Arial"/>
                <a:cs typeface="Arial"/>
              </a:rPr>
              <a:t>P</a:t>
            </a:r>
            <a:r>
              <a:rPr sz="1600" b="1" spc="-45" dirty="0">
                <a:latin typeface="Arial"/>
                <a:cs typeface="Arial"/>
              </a:rPr>
              <a:t>A</a:t>
            </a:r>
            <a:r>
              <a:rPr sz="1600" b="1" spc="-5" dirty="0">
                <a:latin typeface="Arial"/>
                <a:cs typeface="Arial"/>
              </a:rPr>
              <a:t>N</a:t>
            </a:r>
            <a:r>
              <a:rPr sz="1600" b="1" spc="0" dirty="0">
                <a:latin typeface="Arial"/>
                <a:cs typeface="Arial"/>
              </a:rPr>
              <a:t>E</a:t>
            </a:r>
            <a:r>
              <a:rPr sz="1600" b="1" spc="-5" dirty="0">
                <a:latin typeface="Arial"/>
                <a:cs typeface="Arial"/>
              </a:rPr>
              <a:t>L</a:t>
            </a:r>
            <a:r>
              <a:rPr sz="1600" b="1" spc="15" dirty="0">
                <a:latin typeface="Arial"/>
                <a:cs typeface="Arial"/>
              </a:rPr>
              <a:t> </a:t>
            </a:r>
            <a:r>
              <a:rPr sz="1600" b="1" spc="-30" dirty="0">
                <a:latin typeface="Arial"/>
                <a:cs typeface="Arial"/>
              </a:rPr>
              <a:t>A</a:t>
            </a:r>
            <a:r>
              <a:rPr sz="1600" b="1" dirty="0">
                <a:latin typeface="Arial"/>
                <a:cs typeface="Arial"/>
              </a:rPr>
              <a:t>N</a:t>
            </a:r>
            <a:r>
              <a:rPr sz="1600" b="1" spc="-5" dirty="0">
                <a:latin typeface="Arial"/>
                <a:cs typeface="Arial"/>
              </a:rPr>
              <a:t>D </a:t>
            </a:r>
            <a:r>
              <a:rPr sz="1600" b="1" spc="20" dirty="0">
                <a:latin typeface="Arial"/>
                <a:cs typeface="Arial"/>
              </a:rPr>
              <a:t>M</a:t>
            </a:r>
            <a:r>
              <a:rPr sz="1600" b="1" spc="-20" dirty="0">
                <a:latin typeface="Arial"/>
                <a:cs typeface="Arial"/>
              </a:rPr>
              <a:t>A</a:t>
            </a:r>
            <a:r>
              <a:rPr sz="1600" b="1" spc="-5" dirty="0">
                <a:latin typeface="Arial"/>
                <a:cs typeface="Arial"/>
              </a:rPr>
              <a:t>P </a:t>
            </a:r>
            <a:r>
              <a:rPr sz="1600" b="1" spc="10" dirty="0">
                <a:latin typeface="Arial"/>
                <a:cs typeface="Arial"/>
              </a:rPr>
              <a:t>L</a:t>
            </a:r>
            <a:r>
              <a:rPr sz="1600" b="1" spc="-45" dirty="0">
                <a:latin typeface="Arial"/>
                <a:cs typeface="Arial"/>
              </a:rPr>
              <a:t>A</a:t>
            </a:r>
            <a:r>
              <a:rPr sz="1600" b="1" spc="0" dirty="0">
                <a:latin typeface="Arial"/>
                <a:cs typeface="Arial"/>
              </a:rPr>
              <a:t>Y</a:t>
            </a:r>
            <a:r>
              <a:rPr sz="1600" b="1" spc="-5" dirty="0">
                <a:latin typeface="Arial"/>
                <a:cs typeface="Arial"/>
              </a:rPr>
              <a:t>ERS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8"/>
              </a:spcBef>
            </a:pPr>
            <a:endParaRPr sz="1400">
              <a:latin typeface="Times New Roman"/>
              <a:cs typeface="Times New Roman"/>
            </a:endParaRPr>
          </a:p>
          <a:p>
            <a:pPr marL="12700" marR="5080">
              <a:lnSpc>
                <a:spcPts val="1380"/>
              </a:lnSpc>
            </a:pPr>
            <a:r>
              <a:rPr sz="1200" spc="-5" dirty="0">
                <a:latin typeface="Arial"/>
                <a:cs typeface="Arial"/>
              </a:rPr>
              <a:t>M</a:t>
            </a:r>
            <a:r>
              <a:rPr sz="1200" dirty="0">
                <a:latin typeface="Arial"/>
                <a:cs typeface="Arial"/>
              </a:rPr>
              <a:t>ap la</a:t>
            </a:r>
            <a:r>
              <a:rPr sz="1200" spc="-15" dirty="0">
                <a:latin typeface="Arial"/>
                <a:cs typeface="Arial"/>
              </a:rPr>
              <a:t>y</a:t>
            </a:r>
            <a:r>
              <a:rPr sz="1200" dirty="0">
                <a:latin typeface="Arial"/>
                <a:cs typeface="Arial"/>
              </a:rPr>
              <a:t>ers control </a:t>
            </a:r>
            <a:r>
              <a:rPr sz="1200" spc="-10" dirty="0">
                <a:latin typeface="Arial"/>
                <a:cs typeface="Arial"/>
              </a:rPr>
              <a:t>t</a:t>
            </a:r>
            <a:r>
              <a:rPr sz="1200" dirty="0">
                <a:latin typeface="Arial"/>
                <a:cs typeface="Arial"/>
              </a:rPr>
              <a:t>he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display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o</a:t>
            </a:r>
            <a:r>
              <a:rPr sz="1200" dirty="0">
                <a:latin typeface="Arial"/>
                <a:cs typeface="Arial"/>
              </a:rPr>
              <a:t>f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</a:t>
            </a:r>
            <a:r>
              <a:rPr sz="1200" spc="-10" dirty="0">
                <a:latin typeface="Arial"/>
                <a:cs typeface="Arial"/>
              </a:rPr>
              <a:t>h</a:t>
            </a:r>
            <a:r>
              <a:rPr sz="1200" dirty="0">
                <a:latin typeface="Arial"/>
                <a:cs typeface="Arial"/>
              </a:rPr>
              <a:t>e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spc="5" dirty="0">
                <a:latin typeface="Arial"/>
                <a:cs typeface="Arial"/>
              </a:rPr>
              <a:t>m</a:t>
            </a:r>
            <a:r>
              <a:rPr sz="1200" dirty="0">
                <a:latin typeface="Arial"/>
                <a:cs typeface="Arial"/>
              </a:rPr>
              <a:t>ap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la</a:t>
            </a:r>
            <a:r>
              <a:rPr sz="1200" spc="-15" dirty="0">
                <a:latin typeface="Arial"/>
                <a:cs typeface="Arial"/>
              </a:rPr>
              <a:t>y</a:t>
            </a:r>
            <a:r>
              <a:rPr sz="1200" dirty="0">
                <a:latin typeface="Arial"/>
                <a:cs typeface="Arial"/>
              </a:rPr>
              <a:t>ers </a:t>
            </a:r>
            <a:r>
              <a:rPr sz="1200" spc="-5" dirty="0">
                <a:latin typeface="Arial"/>
                <a:cs typeface="Arial"/>
              </a:rPr>
              <a:t>l</a:t>
            </a:r>
            <a:r>
              <a:rPr sz="1200" dirty="0">
                <a:latin typeface="Arial"/>
                <a:cs typeface="Arial"/>
              </a:rPr>
              <a:t>ist.  </a:t>
            </a:r>
            <a:r>
              <a:rPr sz="1200" spc="-10" dirty="0">
                <a:latin typeface="Arial"/>
                <a:cs typeface="Arial"/>
              </a:rPr>
              <a:t>Y</a:t>
            </a:r>
            <a:r>
              <a:rPr sz="1200" dirty="0">
                <a:latin typeface="Arial"/>
                <a:cs typeface="Arial"/>
              </a:rPr>
              <a:t>ou c</a:t>
            </a:r>
            <a:r>
              <a:rPr sz="1200" spc="5" dirty="0">
                <a:latin typeface="Arial"/>
                <a:cs typeface="Arial"/>
              </a:rPr>
              <a:t>a</a:t>
            </a:r>
            <a:r>
              <a:rPr sz="1200" dirty="0">
                <a:latin typeface="Arial"/>
                <a:cs typeface="Arial"/>
              </a:rPr>
              <a:t>n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</a:t>
            </a:r>
            <a:r>
              <a:rPr sz="1200" spc="5" dirty="0">
                <a:latin typeface="Arial"/>
                <a:cs typeface="Arial"/>
              </a:rPr>
              <a:t>h</a:t>
            </a:r>
            <a:r>
              <a:rPr sz="1200" dirty="0">
                <a:latin typeface="Arial"/>
                <a:cs typeface="Arial"/>
              </a:rPr>
              <a:t>eck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or u</a:t>
            </a:r>
            <a:r>
              <a:rPr sz="1200" spc="5" dirty="0">
                <a:latin typeface="Arial"/>
                <a:cs typeface="Arial"/>
              </a:rPr>
              <a:t>n</a:t>
            </a:r>
            <a:r>
              <a:rPr sz="1200" dirty="0">
                <a:latin typeface="Arial"/>
                <a:cs typeface="Arial"/>
              </a:rPr>
              <a:t>c</a:t>
            </a:r>
            <a:r>
              <a:rPr sz="1200" spc="-10" dirty="0">
                <a:latin typeface="Arial"/>
                <a:cs typeface="Arial"/>
              </a:rPr>
              <a:t>h</a:t>
            </a:r>
            <a:r>
              <a:rPr sz="1200" dirty="0">
                <a:latin typeface="Arial"/>
                <a:cs typeface="Arial"/>
              </a:rPr>
              <a:t>eck </a:t>
            </a:r>
            <a:r>
              <a:rPr sz="1200" spc="-10" dirty="0">
                <a:latin typeface="Arial"/>
                <a:cs typeface="Arial"/>
              </a:rPr>
              <a:t>t</a:t>
            </a:r>
            <a:r>
              <a:rPr sz="1200" dirty="0">
                <a:latin typeface="Arial"/>
                <a:cs typeface="Arial"/>
              </a:rPr>
              <a:t>he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spc="5" dirty="0">
                <a:latin typeface="Arial"/>
                <a:cs typeface="Arial"/>
              </a:rPr>
              <a:t>m</a:t>
            </a:r>
            <a:r>
              <a:rPr sz="1200" spc="-10" dirty="0">
                <a:latin typeface="Arial"/>
                <a:cs typeface="Arial"/>
              </a:rPr>
              <a:t>a</a:t>
            </a:r>
            <a:r>
              <a:rPr sz="1200" dirty="0">
                <a:latin typeface="Arial"/>
                <a:cs typeface="Arial"/>
              </a:rPr>
              <a:t>p la</a:t>
            </a:r>
            <a:r>
              <a:rPr sz="1200" spc="-10" dirty="0">
                <a:latin typeface="Arial"/>
                <a:cs typeface="Arial"/>
              </a:rPr>
              <a:t>y</a:t>
            </a:r>
            <a:r>
              <a:rPr sz="1200" dirty="0">
                <a:latin typeface="Arial"/>
                <a:cs typeface="Arial"/>
              </a:rPr>
              <a:t>ers according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to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spc="-15" dirty="0">
                <a:latin typeface="Arial"/>
                <a:cs typeface="Arial"/>
              </a:rPr>
              <a:t>y</a:t>
            </a:r>
            <a:r>
              <a:rPr sz="1200" dirty="0">
                <a:latin typeface="Arial"/>
                <a:cs typeface="Arial"/>
              </a:rPr>
              <a:t>our </a:t>
            </a:r>
            <a:r>
              <a:rPr sz="1200" spc="-5" dirty="0">
                <a:latin typeface="Arial"/>
                <a:cs typeface="Arial"/>
              </a:rPr>
              <a:t>r</a:t>
            </a:r>
            <a:r>
              <a:rPr sz="1200" dirty="0">
                <a:latin typeface="Arial"/>
                <a:cs typeface="Arial"/>
              </a:rPr>
              <a:t>e</a:t>
            </a:r>
            <a:r>
              <a:rPr sz="1200" spc="-10" dirty="0">
                <a:latin typeface="Arial"/>
                <a:cs typeface="Arial"/>
              </a:rPr>
              <a:t>q</a:t>
            </a:r>
            <a:r>
              <a:rPr sz="1200" dirty="0">
                <a:latin typeface="Arial"/>
                <a:cs typeface="Arial"/>
              </a:rPr>
              <a:t>ui</a:t>
            </a:r>
            <a:r>
              <a:rPr sz="1200" spc="-10" dirty="0">
                <a:latin typeface="Arial"/>
                <a:cs typeface="Arial"/>
              </a:rPr>
              <a:t>r</a:t>
            </a:r>
            <a:r>
              <a:rPr sz="1200" dirty="0">
                <a:latin typeface="Arial"/>
                <a:cs typeface="Arial"/>
              </a:rPr>
              <a:t>e</a:t>
            </a:r>
            <a:r>
              <a:rPr sz="1200" spc="5" dirty="0">
                <a:latin typeface="Arial"/>
                <a:cs typeface="Arial"/>
              </a:rPr>
              <a:t>m</a:t>
            </a:r>
            <a:r>
              <a:rPr sz="1200" dirty="0">
                <a:latin typeface="Arial"/>
                <a:cs typeface="Arial"/>
              </a:rPr>
              <a:t>e</a:t>
            </a:r>
            <a:r>
              <a:rPr sz="1200" spc="-10" dirty="0">
                <a:latin typeface="Arial"/>
                <a:cs typeface="Arial"/>
              </a:rPr>
              <a:t>n</a:t>
            </a:r>
            <a:r>
              <a:rPr sz="1200" dirty="0">
                <a:latin typeface="Arial"/>
                <a:cs typeface="Arial"/>
              </a:rPr>
              <a:t>t. 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Y</a:t>
            </a:r>
            <a:r>
              <a:rPr sz="1200" dirty="0">
                <a:latin typeface="Arial"/>
                <a:cs typeface="Arial"/>
              </a:rPr>
              <a:t>ou</a:t>
            </a:r>
            <a:r>
              <a:rPr sz="1200" spc="-10" dirty="0">
                <a:latin typeface="Arial"/>
                <a:cs typeface="Arial"/>
              </a:rPr>
              <a:t> c</a:t>
            </a:r>
            <a:r>
              <a:rPr sz="1200" dirty="0">
                <a:latin typeface="Arial"/>
                <a:cs typeface="Arial"/>
              </a:rPr>
              <a:t>an </a:t>
            </a:r>
            <a:r>
              <a:rPr sz="1200" spc="5" dirty="0">
                <a:latin typeface="Arial"/>
                <a:cs typeface="Arial"/>
              </a:rPr>
              <a:t>a</a:t>
            </a:r>
            <a:r>
              <a:rPr sz="1200" dirty="0">
                <a:latin typeface="Arial"/>
                <a:cs typeface="Arial"/>
              </a:rPr>
              <a:t>l</a:t>
            </a:r>
            <a:r>
              <a:rPr sz="1200" spc="-15" dirty="0">
                <a:latin typeface="Arial"/>
                <a:cs typeface="Arial"/>
              </a:rPr>
              <a:t>s</a:t>
            </a:r>
            <a:r>
              <a:rPr sz="1200" dirty="0">
                <a:latin typeface="Arial"/>
                <a:cs typeface="Arial"/>
              </a:rPr>
              <a:t>o c</a:t>
            </a:r>
            <a:r>
              <a:rPr sz="1200" spc="5" dirty="0">
                <a:latin typeface="Arial"/>
                <a:cs typeface="Arial"/>
              </a:rPr>
              <a:t>o</a:t>
            </a:r>
            <a:r>
              <a:rPr sz="1200" spc="-10" dirty="0">
                <a:latin typeface="Arial"/>
                <a:cs typeface="Arial"/>
              </a:rPr>
              <a:t>n</a:t>
            </a:r>
            <a:r>
              <a:rPr sz="1200" dirty="0">
                <a:latin typeface="Arial"/>
                <a:cs typeface="Arial"/>
              </a:rPr>
              <a:t>trol t</a:t>
            </a:r>
            <a:r>
              <a:rPr sz="1200" spc="-10" dirty="0">
                <a:latin typeface="Arial"/>
                <a:cs typeface="Arial"/>
              </a:rPr>
              <a:t>h</a:t>
            </a:r>
            <a:r>
              <a:rPr sz="1200" dirty="0">
                <a:latin typeface="Arial"/>
                <a:cs typeface="Arial"/>
              </a:rPr>
              <a:t>e </a:t>
            </a:r>
            <a:r>
              <a:rPr sz="1200" spc="-10" dirty="0">
                <a:latin typeface="Arial"/>
                <a:cs typeface="Arial"/>
              </a:rPr>
              <a:t>v</a:t>
            </a:r>
            <a:r>
              <a:rPr sz="1200" dirty="0">
                <a:latin typeface="Arial"/>
                <a:cs typeface="Arial"/>
              </a:rPr>
              <a:t>is</a:t>
            </a:r>
            <a:r>
              <a:rPr sz="1200" spc="-5" dirty="0">
                <a:latin typeface="Arial"/>
                <a:cs typeface="Arial"/>
              </a:rPr>
              <a:t>i</a:t>
            </a:r>
            <a:r>
              <a:rPr sz="1200" dirty="0">
                <a:latin typeface="Arial"/>
                <a:cs typeface="Arial"/>
              </a:rPr>
              <a:t>bi</a:t>
            </a:r>
            <a:r>
              <a:rPr sz="1200" spc="-5" dirty="0">
                <a:latin typeface="Arial"/>
                <a:cs typeface="Arial"/>
              </a:rPr>
              <a:t>l</a:t>
            </a:r>
            <a:r>
              <a:rPr sz="1200" dirty="0">
                <a:latin typeface="Arial"/>
                <a:cs typeface="Arial"/>
              </a:rPr>
              <a:t>ity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5" dirty="0">
                <a:latin typeface="Arial"/>
                <a:cs typeface="Arial"/>
              </a:rPr>
              <a:t>a</a:t>
            </a:r>
            <a:r>
              <a:rPr sz="1200" dirty="0">
                <a:latin typeface="Arial"/>
                <a:cs typeface="Arial"/>
              </a:rPr>
              <a:t>nd tran</a:t>
            </a:r>
            <a:r>
              <a:rPr sz="1200" spc="-15" dirty="0">
                <a:latin typeface="Arial"/>
                <a:cs typeface="Arial"/>
              </a:rPr>
              <a:t>s</a:t>
            </a:r>
            <a:r>
              <a:rPr sz="1200" dirty="0">
                <a:latin typeface="Arial"/>
                <a:cs typeface="Arial"/>
              </a:rPr>
              <a:t>parency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o</a:t>
            </a:r>
            <a:r>
              <a:rPr sz="1200" dirty="0">
                <a:latin typeface="Arial"/>
                <a:cs typeface="Arial"/>
              </a:rPr>
              <a:t>f t</a:t>
            </a:r>
            <a:r>
              <a:rPr sz="1200" spc="5" dirty="0">
                <a:latin typeface="Arial"/>
                <a:cs typeface="Arial"/>
              </a:rPr>
              <a:t>h</a:t>
            </a:r>
            <a:r>
              <a:rPr sz="1200" dirty="0">
                <a:latin typeface="Arial"/>
                <a:cs typeface="Arial"/>
              </a:rPr>
              <a:t>e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spc="5" dirty="0">
                <a:latin typeface="Arial"/>
                <a:cs typeface="Arial"/>
              </a:rPr>
              <a:t>m</a:t>
            </a:r>
            <a:r>
              <a:rPr sz="1200" spc="-10" dirty="0">
                <a:latin typeface="Arial"/>
                <a:cs typeface="Arial"/>
              </a:rPr>
              <a:t>a</a:t>
            </a:r>
            <a:r>
              <a:rPr sz="1200" dirty="0">
                <a:latin typeface="Arial"/>
                <a:cs typeface="Arial"/>
              </a:rPr>
              <a:t>p </a:t>
            </a:r>
            <a:r>
              <a:rPr sz="1200" spc="5" dirty="0">
                <a:latin typeface="Arial"/>
                <a:cs typeface="Arial"/>
              </a:rPr>
              <a:t>u</a:t>
            </a:r>
            <a:r>
              <a:rPr sz="1200" dirty="0">
                <a:latin typeface="Arial"/>
                <a:cs typeface="Arial"/>
              </a:rPr>
              <a:t>sing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t</a:t>
            </a:r>
            <a:r>
              <a:rPr sz="1200" dirty="0">
                <a:latin typeface="Arial"/>
                <a:cs typeface="Arial"/>
              </a:rPr>
              <a:t>he sli</a:t>
            </a:r>
            <a:r>
              <a:rPr sz="1200" spc="-10" dirty="0">
                <a:latin typeface="Arial"/>
                <a:cs typeface="Arial"/>
              </a:rPr>
              <a:t>d</a:t>
            </a:r>
            <a:r>
              <a:rPr sz="1200" dirty="0">
                <a:latin typeface="Arial"/>
                <a:cs typeface="Arial"/>
              </a:rPr>
              <a:t>ers.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03555" y="2053463"/>
            <a:ext cx="6559550" cy="53828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Pa</a:t>
            </a:r>
            <a:r>
              <a:rPr spc="-5" dirty="0"/>
              <a:t>g</a:t>
            </a:r>
            <a:r>
              <a:rPr dirty="0"/>
              <a:t>e</a:t>
            </a:r>
            <a:r>
              <a:rPr spc="-5" dirty="0"/>
              <a:t> </a:t>
            </a:r>
            <a:fld id="{81D60167-4931-47E6-BA6A-407CBD079E47}" type="slidenum">
              <a:rPr b="1" dirty="0">
                <a:latin typeface="Calibri"/>
                <a:cs typeface="Calibri"/>
              </a:rPr>
              <a:t>5</a:t>
            </a:fld>
            <a:r>
              <a:rPr b="1" spc="-5" dirty="0">
                <a:latin typeface="Calibri"/>
                <a:cs typeface="Calibri"/>
              </a:rPr>
              <a:t> </a:t>
            </a:r>
            <a:r>
              <a:rPr spc="5" dirty="0"/>
              <a:t>o</a:t>
            </a:r>
            <a:r>
              <a:rPr dirty="0"/>
              <a:t>f</a:t>
            </a:r>
            <a:r>
              <a:rPr spc="-10" dirty="0"/>
              <a:t> </a:t>
            </a:r>
            <a:r>
              <a:rPr b="1" dirty="0">
                <a:latin typeface="Calibri"/>
                <a:cs typeface="Calibri"/>
              </a:rPr>
              <a:t>57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3894" y="914400"/>
            <a:ext cx="3227705" cy="36120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83894" y="4709159"/>
            <a:ext cx="4104513" cy="34091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83894" y="8294344"/>
            <a:ext cx="5943600" cy="7588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159246" y="9551923"/>
            <a:ext cx="793750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dirty="0">
                <a:latin typeface="Calibri"/>
                <a:cs typeface="Calibri"/>
              </a:rPr>
              <a:t>Pa</a:t>
            </a:r>
            <a:r>
              <a:rPr sz="1100" spc="-5" dirty="0">
                <a:latin typeface="Calibri"/>
                <a:cs typeface="Calibri"/>
              </a:rPr>
              <a:t>g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b="1" dirty="0">
                <a:latin typeface="Calibri"/>
                <a:cs typeface="Calibri"/>
              </a:rPr>
              <a:t>50</a:t>
            </a:r>
            <a:r>
              <a:rPr sz="1100" b="1" spc="-5" dirty="0">
                <a:latin typeface="Calibri"/>
                <a:cs typeface="Calibri"/>
              </a:rPr>
              <a:t> </a:t>
            </a:r>
            <a:r>
              <a:rPr sz="1100" spc="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b="1" spc="-10" dirty="0">
                <a:latin typeface="Calibri"/>
                <a:cs typeface="Calibri"/>
              </a:rPr>
              <a:t>57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3894" y="1264919"/>
            <a:ext cx="5943600" cy="16824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Pa</a:t>
            </a:r>
            <a:r>
              <a:rPr spc="-5" dirty="0"/>
              <a:t>g</a:t>
            </a:r>
            <a:r>
              <a:rPr dirty="0"/>
              <a:t>e</a:t>
            </a:r>
            <a:r>
              <a:rPr spc="-5" dirty="0"/>
              <a:t> </a:t>
            </a:r>
            <a:fld id="{81D60167-4931-47E6-BA6A-407CBD079E47}" type="slidenum">
              <a:rPr b="1" dirty="0">
                <a:latin typeface="Calibri"/>
                <a:cs typeface="Calibri"/>
              </a:rPr>
              <a:t>51</a:t>
            </a:fld>
            <a:r>
              <a:rPr b="1" spc="-5" dirty="0">
                <a:latin typeface="Calibri"/>
                <a:cs typeface="Calibri"/>
              </a:rPr>
              <a:t> </a:t>
            </a:r>
            <a:r>
              <a:rPr spc="5" dirty="0"/>
              <a:t>o</a:t>
            </a:r>
            <a:r>
              <a:rPr dirty="0"/>
              <a:t>f</a:t>
            </a:r>
            <a:r>
              <a:rPr spc="-10" dirty="0"/>
              <a:t> </a:t>
            </a:r>
            <a:r>
              <a:rPr b="1" spc="-10" dirty="0">
                <a:latin typeface="Calibri"/>
                <a:cs typeface="Calibri"/>
              </a:rPr>
              <a:t>57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1576" y="919940"/>
            <a:ext cx="225298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H</a:t>
            </a:r>
            <a:r>
              <a:rPr sz="1200" b="1" spc="-20" dirty="0">
                <a:latin typeface="Arial"/>
                <a:cs typeface="Arial"/>
              </a:rPr>
              <a:t>o</a:t>
            </a:r>
            <a:r>
              <a:rPr sz="1200" b="1" dirty="0">
                <a:latin typeface="Arial"/>
                <a:cs typeface="Arial"/>
              </a:rPr>
              <a:t>w</a:t>
            </a:r>
            <a:r>
              <a:rPr sz="1200" b="1" spc="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to d</a:t>
            </a:r>
            <a:r>
              <a:rPr sz="1200" b="1" spc="-15" dirty="0">
                <a:latin typeface="Arial"/>
                <a:cs typeface="Arial"/>
              </a:rPr>
              <a:t>o</a:t>
            </a:r>
            <a:r>
              <a:rPr sz="1200" b="1" spc="10" dirty="0">
                <a:latin typeface="Arial"/>
                <a:cs typeface="Arial"/>
              </a:rPr>
              <a:t>w</a:t>
            </a:r>
            <a:r>
              <a:rPr sz="1200" b="1" dirty="0">
                <a:latin typeface="Arial"/>
                <a:cs typeface="Arial"/>
              </a:rPr>
              <a:t>nload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</a:t>
            </a:r>
            <a:r>
              <a:rPr sz="1200" b="1" spc="-10" dirty="0">
                <a:latin typeface="Arial"/>
                <a:cs typeface="Arial"/>
              </a:rPr>
              <a:t>X</a:t>
            </a:r>
            <a:r>
              <a:rPr sz="1200" b="1" dirty="0">
                <a:latin typeface="Arial"/>
                <a:cs typeface="Arial"/>
              </a:rPr>
              <a:t>F file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data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3894" y="1264919"/>
            <a:ext cx="5455031" cy="12280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83894" y="2663951"/>
            <a:ext cx="3247390" cy="40754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Pa</a:t>
            </a:r>
            <a:r>
              <a:rPr spc="-5" dirty="0"/>
              <a:t>g</a:t>
            </a:r>
            <a:r>
              <a:rPr dirty="0"/>
              <a:t>e</a:t>
            </a:r>
            <a:r>
              <a:rPr spc="-5" dirty="0"/>
              <a:t> </a:t>
            </a:r>
            <a:fld id="{81D60167-4931-47E6-BA6A-407CBD079E47}" type="slidenum">
              <a:rPr b="1" dirty="0">
                <a:latin typeface="Calibri"/>
                <a:cs typeface="Calibri"/>
              </a:rPr>
              <a:t>52</a:t>
            </a:fld>
            <a:r>
              <a:rPr b="1" spc="-5" dirty="0">
                <a:latin typeface="Calibri"/>
                <a:cs typeface="Calibri"/>
              </a:rPr>
              <a:t> </a:t>
            </a:r>
            <a:r>
              <a:rPr spc="5" dirty="0"/>
              <a:t>o</a:t>
            </a:r>
            <a:r>
              <a:rPr dirty="0"/>
              <a:t>f</a:t>
            </a:r>
            <a:r>
              <a:rPr spc="-10" dirty="0"/>
              <a:t> </a:t>
            </a:r>
            <a:r>
              <a:rPr b="1" spc="-10" dirty="0">
                <a:latin typeface="Calibri"/>
                <a:cs typeface="Calibri"/>
              </a:rPr>
              <a:t>57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1576" y="7879794"/>
            <a:ext cx="6344920" cy="353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380"/>
              </a:lnSpc>
            </a:pPr>
            <a:r>
              <a:rPr sz="1200" b="1" i="1" dirty="0">
                <a:latin typeface="Arial"/>
                <a:cs typeface="Arial"/>
              </a:rPr>
              <a:t>No</a:t>
            </a:r>
            <a:r>
              <a:rPr sz="1200" b="1" i="1" spc="-10" dirty="0">
                <a:latin typeface="Arial"/>
                <a:cs typeface="Arial"/>
              </a:rPr>
              <a:t>t</a:t>
            </a:r>
            <a:r>
              <a:rPr sz="1200" b="1" i="1" dirty="0">
                <a:latin typeface="Arial"/>
                <a:cs typeface="Arial"/>
              </a:rPr>
              <a:t>e:  </a:t>
            </a:r>
            <a:r>
              <a:rPr sz="1200" i="1" dirty="0">
                <a:latin typeface="Arial"/>
                <a:cs typeface="Arial"/>
              </a:rPr>
              <a:t>The</a:t>
            </a:r>
            <a:r>
              <a:rPr sz="1200" i="1" spc="5" dirty="0">
                <a:latin typeface="Arial"/>
                <a:cs typeface="Arial"/>
              </a:rPr>
              <a:t> </a:t>
            </a:r>
            <a:r>
              <a:rPr sz="1200" i="1" spc="-5" dirty="0">
                <a:latin typeface="Arial"/>
                <a:cs typeface="Arial"/>
              </a:rPr>
              <a:t>d</a:t>
            </a:r>
            <a:r>
              <a:rPr sz="1200" i="1" dirty="0">
                <a:latin typeface="Arial"/>
                <a:cs typeface="Arial"/>
              </a:rPr>
              <a:t>at</a:t>
            </a:r>
            <a:r>
              <a:rPr sz="1200" i="1" spc="-5" dirty="0">
                <a:latin typeface="Arial"/>
                <a:cs typeface="Arial"/>
              </a:rPr>
              <a:t>e</a:t>
            </a:r>
            <a:r>
              <a:rPr sz="1200" i="1" dirty="0">
                <a:latin typeface="Arial"/>
                <a:cs typeface="Arial"/>
              </a:rPr>
              <a:t>d link </a:t>
            </a:r>
            <a:r>
              <a:rPr sz="1200" i="1" spc="-15" dirty="0">
                <a:latin typeface="Arial"/>
                <a:cs typeface="Arial"/>
              </a:rPr>
              <a:t>i</a:t>
            </a:r>
            <a:r>
              <a:rPr sz="1200" i="1" dirty="0">
                <a:latin typeface="Arial"/>
                <a:cs typeface="Arial"/>
              </a:rPr>
              <a:t>s </a:t>
            </a:r>
            <a:r>
              <a:rPr sz="1200" i="1" spc="5" dirty="0">
                <a:latin typeface="Arial"/>
                <a:cs typeface="Arial"/>
              </a:rPr>
              <a:t>2</a:t>
            </a:r>
            <a:r>
              <a:rPr sz="1200" i="1" dirty="0">
                <a:latin typeface="Arial"/>
                <a:cs typeface="Arial"/>
              </a:rPr>
              <a:t>4</a:t>
            </a:r>
            <a:r>
              <a:rPr sz="1200" i="1" spc="-1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hours</a:t>
            </a:r>
            <a:r>
              <a:rPr sz="1200" i="1" spc="-1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beh</a:t>
            </a:r>
            <a:r>
              <a:rPr sz="1200" i="1" spc="-15" dirty="0">
                <a:latin typeface="Arial"/>
                <a:cs typeface="Arial"/>
              </a:rPr>
              <a:t>i</a:t>
            </a:r>
            <a:r>
              <a:rPr sz="1200" i="1" dirty="0">
                <a:latin typeface="Arial"/>
                <a:cs typeface="Arial"/>
              </a:rPr>
              <a:t>nd live</a:t>
            </a:r>
            <a:r>
              <a:rPr sz="1200" i="1" spc="1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dat</a:t>
            </a:r>
            <a:r>
              <a:rPr sz="1200" i="1" spc="-5" dirty="0">
                <a:latin typeface="Arial"/>
                <a:cs typeface="Arial"/>
              </a:rPr>
              <a:t>a</a:t>
            </a:r>
            <a:r>
              <a:rPr sz="1200" i="1" dirty="0">
                <a:latin typeface="Arial"/>
                <a:cs typeface="Arial"/>
              </a:rPr>
              <a:t>.  U</a:t>
            </a:r>
            <a:r>
              <a:rPr sz="1200" i="1" spc="-10" dirty="0">
                <a:latin typeface="Arial"/>
                <a:cs typeface="Arial"/>
              </a:rPr>
              <a:t>p</a:t>
            </a:r>
            <a:r>
              <a:rPr sz="1200" i="1" dirty="0">
                <a:latin typeface="Arial"/>
                <a:cs typeface="Arial"/>
              </a:rPr>
              <a:t>on click</a:t>
            </a:r>
            <a:r>
              <a:rPr sz="1200" i="1" spc="-5" dirty="0">
                <a:latin typeface="Arial"/>
                <a:cs typeface="Arial"/>
              </a:rPr>
              <a:t>i</a:t>
            </a:r>
            <a:r>
              <a:rPr sz="1200" i="1" dirty="0">
                <a:latin typeface="Arial"/>
                <a:cs typeface="Arial"/>
              </a:rPr>
              <a:t>ng</a:t>
            </a:r>
            <a:r>
              <a:rPr sz="1200" i="1" spc="-1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on</a:t>
            </a:r>
            <a:r>
              <a:rPr sz="1200" i="1" spc="-1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the</a:t>
            </a:r>
            <a:r>
              <a:rPr sz="1200" i="1" spc="-1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da</a:t>
            </a:r>
            <a:r>
              <a:rPr sz="1200" i="1" spc="-10" dirty="0">
                <a:latin typeface="Arial"/>
                <a:cs typeface="Arial"/>
              </a:rPr>
              <a:t>t</a:t>
            </a:r>
            <a:r>
              <a:rPr sz="1200" i="1" dirty="0">
                <a:latin typeface="Arial"/>
                <a:cs typeface="Arial"/>
              </a:rPr>
              <a:t>ed lin</a:t>
            </a:r>
            <a:r>
              <a:rPr sz="1200" i="1" spc="-10" dirty="0">
                <a:latin typeface="Arial"/>
                <a:cs typeface="Arial"/>
              </a:rPr>
              <a:t>k</a:t>
            </a:r>
            <a:r>
              <a:rPr sz="1200" i="1" dirty="0">
                <a:latin typeface="Arial"/>
                <a:cs typeface="Arial"/>
              </a:rPr>
              <a:t>, a</a:t>
            </a:r>
            <a:r>
              <a:rPr sz="1200" i="1" spc="15" dirty="0">
                <a:latin typeface="Arial"/>
                <a:cs typeface="Arial"/>
              </a:rPr>
              <a:t> </a:t>
            </a:r>
            <a:r>
              <a:rPr sz="1200" i="1" spc="-40" dirty="0">
                <a:latin typeface="Arial"/>
                <a:cs typeface="Arial"/>
              </a:rPr>
              <a:t>z</a:t>
            </a:r>
            <a:r>
              <a:rPr sz="1200" i="1" dirty="0">
                <a:latin typeface="Arial"/>
                <a:cs typeface="Arial"/>
              </a:rPr>
              <a:t>ip fi</a:t>
            </a:r>
            <a:r>
              <a:rPr sz="1200" i="1" spc="5" dirty="0">
                <a:latin typeface="Arial"/>
                <a:cs typeface="Arial"/>
              </a:rPr>
              <a:t>l</a:t>
            </a:r>
            <a:r>
              <a:rPr sz="1200" i="1" dirty="0">
                <a:latin typeface="Arial"/>
                <a:cs typeface="Arial"/>
              </a:rPr>
              <a:t>e is provided</a:t>
            </a:r>
            <a:r>
              <a:rPr sz="1200" i="1" spc="-1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to</a:t>
            </a:r>
            <a:r>
              <a:rPr sz="1200" i="1" spc="-1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o</a:t>
            </a:r>
            <a:r>
              <a:rPr sz="1200" i="1" spc="-10" dirty="0">
                <a:latin typeface="Arial"/>
                <a:cs typeface="Arial"/>
              </a:rPr>
              <a:t>p</a:t>
            </a:r>
            <a:r>
              <a:rPr sz="1200" i="1" dirty="0">
                <a:latin typeface="Arial"/>
                <a:cs typeface="Arial"/>
              </a:rPr>
              <a:t>en</a:t>
            </a:r>
            <a:r>
              <a:rPr sz="1200" i="1" spc="-1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or s</a:t>
            </a:r>
            <a:r>
              <a:rPr sz="1200" i="1" spc="-10" dirty="0">
                <a:latin typeface="Arial"/>
                <a:cs typeface="Arial"/>
              </a:rPr>
              <a:t>a</a:t>
            </a:r>
            <a:r>
              <a:rPr sz="1200" i="1" dirty="0">
                <a:latin typeface="Arial"/>
                <a:cs typeface="Arial"/>
              </a:rPr>
              <a:t>ve.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3894" y="914400"/>
            <a:ext cx="3188208" cy="26314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83894" y="3721608"/>
            <a:ext cx="5943600" cy="9812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83894" y="4887467"/>
            <a:ext cx="5943600" cy="10149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83894" y="6253479"/>
            <a:ext cx="5483606" cy="12757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Pa</a:t>
            </a:r>
            <a:r>
              <a:rPr spc="-5" dirty="0"/>
              <a:t>g</a:t>
            </a:r>
            <a:r>
              <a:rPr dirty="0"/>
              <a:t>e</a:t>
            </a:r>
            <a:r>
              <a:rPr spc="-5" dirty="0"/>
              <a:t> </a:t>
            </a:r>
            <a:fld id="{81D60167-4931-47E6-BA6A-407CBD079E47}" type="slidenum">
              <a:rPr b="1" dirty="0">
                <a:latin typeface="Calibri"/>
                <a:cs typeface="Calibri"/>
              </a:rPr>
              <a:t>53</a:t>
            </a:fld>
            <a:r>
              <a:rPr b="1" spc="-5" dirty="0">
                <a:latin typeface="Calibri"/>
                <a:cs typeface="Calibri"/>
              </a:rPr>
              <a:t> </a:t>
            </a:r>
            <a:r>
              <a:rPr spc="5" dirty="0"/>
              <a:t>o</a:t>
            </a:r>
            <a:r>
              <a:rPr dirty="0"/>
              <a:t>f</a:t>
            </a:r>
            <a:r>
              <a:rPr spc="-10" dirty="0"/>
              <a:t> </a:t>
            </a:r>
            <a:r>
              <a:rPr b="1" spc="-10" dirty="0">
                <a:latin typeface="Calibri"/>
                <a:cs typeface="Calibri"/>
              </a:rPr>
              <a:t>57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1576" y="919940"/>
            <a:ext cx="116078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H</a:t>
            </a:r>
            <a:r>
              <a:rPr sz="1200" b="1" spc="-20" dirty="0">
                <a:latin typeface="Arial"/>
                <a:cs typeface="Arial"/>
              </a:rPr>
              <a:t>o</a:t>
            </a:r>
            <a:r>
              <a:rPr sz="1200" b="1" dirty="0">
                <a:latin typeface="Arial"/>
                <a:cs typeface="Arial"/>
              </a:rPr>
              <a:t>w</a:t>
            </a:r>
            <a:r>
              <a:rPr sz="1200" b="1" spc="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to u</a:t>
            </a:r>
            <a:r>
              <a:rPr sz="1200" b="1" spc="-10" dirty="0">
                <a:latin typeface="Arial"/>
                <a:cs typeface="Arial"/>
              </a:rPr>
              <a:t>s</a:t>
            </a:r>
            <a:r>
              <a:rPr sz="1200" b="1" dirty="0">
                <a:latin typeface="Arial"/>
                <a:cs typeface="Arial"/>
              </a:rPr>
              <a:t>e in</a:t>
            </a:r>
            <a:r>
              <a:rPr sz="1200" b="1" spc="-5" dirty="0">
                <a:latin typeface="Arial"/>
                <a:cs typeface="Arial"/>
              </a:rPr>
              <a:t>f</a:t>
            </a:r>
            <a:r>
              <a:rPr sz="1200" b="1" dirty="0">
                <a:latin typeface="Arial"/>
                <a:cs typeface="Arial"/>
              </a:rPr>
              <a:t>o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3894" y="1260347"/>
            <a:ext cx="5378958" cy="12847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83894" y="2716022"/>
            <a:ext cx="2967990" cy="36332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Pa</a:t>
            </a:r>
            <a:r>
              <a:rPr spc="-5" dirty="0"/>
              <a:t>g</a:t>
            </a:r>
            <a:r>
              <a:rPr dirty="0"/>
              <a:t>e</a:t>
            </a:r>
            <a:r>
              <a:rPr spc="-5" dirty="0"/>
              <a:t> </a:t>
            </a:r>
            <a:fld id="{81D60167-4931-47E6-BA6A-407CBD079E47}" type="slidenum">
              <a:rPr b="1" dirty="0">
                <a:latin typeface="Calibri"/>
                <a:cs typeface="Calibri"/>
              </a:rPr>
              <a:t>54</a:t>
            </a:fld>
            <a:r>
              <a:rPr b="1" spc="-5" dirty="0">
                <a:latin typeface="Calibri"/>
                <a:cs typeface="Calibri"/>
              </a:rPr>
              <a:t> </a:t>
            </a:r>
            <a:r>
              <a:rPr spc="5" dirty="0"/>
              <a:t>o</a:t>
            </a:r>
            <a:r>
              <a:rPr dirty="0"/>
              <a:t>f</a:t>
            </a:r>
            <a:r>
              <a:rPr spc="-10" dirty="0"/>
              <a:t> </a:t>
            </a:r>
            <a:r>
              <a:rPr b="1" spc="-10" dirty="0">
                <a:latin typeface="Calibri"/>
                <a:cs typeface="Calibri"/>
              </a:rPr>
              <a:t>57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6127" y="5521785"/>
            <a:ext cx="6551295" cy="1421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7640">
              <a:lnSpc>
                <a:spcPct val="100000"/>
              </a:lnSpc>
            </a:pPr>
            <a:r>
              <a:rPr sz="1200" b="1" i="1" dirty="0">
                <a:latin typeface="Arial"/>
                <a:cs typeface="Arial"/>
              </a:rPr>
              <a:t>No</a:t>
            </a:r>
            <a:r>
              <a:rPr sz="1200" b="1" i="1" spc="-10" dirty="0">
                <a:latin typeface="Arial"/>
                <a:cs typeface="Arial"/>
              </a:rPr>
              <a:t>t</a:t>
            </a:r>
            <a:r>
              <a:rPr sz="1200" b="1" i="1" spc="5" dirty="0">
                <a:latin typeface="Arial"/>
                <a:cs typeface="Arial"/>
              </a:rPr>
              <a:t>e</a:t>
            </a:r>
            <a:r>
              <a:rPr sz="1200" i="1" dirty="0">
                <a:latin typeface="Arial"/>
                <a:cs typeface="Arial"/>
              </a:rPr>
              <a:t>:  Road</a:t>
            </a:r>
            <a:r>
              <a:rPr sz="1200" i="1" spc="-1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Al</a:t>
            </a:r>
            <a:r>
              <a:rPr sz="1200" i="1" spc="-5" dirty="0">
                <a:latin typeface="Arial"/>
                <a:cs typeface="Arial"/>
              </a:rPr>
              <a:t>l</a:t>
            </a:r>
            <a:r>
              <a:rPr sz="1200" i="1" spc="-10" dirty="0">
                <a:latin typeface="Arial"/>
                <a:cs typeface="Arial"/>
              </a:rPr>
              <a:t>o</a:t>
            </a:r>
            <a:r>
              <a:rPr sz="1200" i="1" spc="5" dirty="0">
                <a:latin typeface="Arial"/>
                <a:cs typeface="Arial"/>
              </a:rPr>
              <a:t>w</a:t>
            </a:r>
            <a:r>
              <a:rPr sz="1200" i="1" dirty="0">
                <a:latin typeface="Arial"/>
                <a:cs typeface="Arial"/>
              </a:rPr>
              <a:t>an</a:t>
            </a:r>
            <a:r>
              <a:rPr sz="1200" i="1" spc="-15" dirty="0">
                <a:latin typeface="Arial"/>
                <a:cs typeface="Arial"/>
              </a:rPr>
              <a:t>c</a:t>
            </a:r>
            <a:r>
              <a:rPr sz="1200" i="1" dirty="0">
                <a:latin typeface="Arial"/>
                <a:cs typeface="Arial"/>
              </a:rPr>
              <a:t>e info</a:t>
            </a:r>
            <a:r>
              <a:rPr sz="1200" i="1" spc="1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sa</a:t>
            </a:r>
            <a:r>
              <a:rPr sz="1200" i="1" spc="-20" dirty="0">
                <a:latin typeface="Arial"/>
                <a:cs typeface="Arial"/>
              </a:rPr>
              <a:t>m</a:t>
            </a:r>
            <a:r>
              <a:rPr sz="1200" i="1" dirty="0">
                <a:latin typeface="Arial"/>
                <a:cs typeface="Arial"/>
              </a:rPr>
              <a:t>ple</a:t>
            </a:r>
            <a:r>
              <a:rPr sz="1200" i="1" spc="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is </a:t>
            </a:r>
            <a:r>
              <a:rPr sz="1200" i="1" spc="-20" dirty="0">
                <a:latin typeface="Arial"/>
                <a:cs typeface="Arial"/>
              </a:rPr>
              <a:t>m</a:t>
            </a:r>
            <a:r>
              <a:rPr sz="1200" i="1" dirty="0">
                <a:latin typeface="Arial"/>
                <a:cs typeface="Arial"/>
              </a:rPr>
              <a:t>iss</a:t>
            </a:r>
            <a:r>
              <a:rPr sz="1200" i="1" spc="-5" dirty="0">
                <a:latin typeface="Arial"/>
                <a:cs typeface="Arial"/>
              </a:rPr>
              <a:t>i</a:t>
            </a:r>
            <a:r>
              <a:rPr sz="1200" i="1" spc="15" dirty="0">
                <a:latin typeface="Arial"/>
                <a:cs typeface="Arial"/>
              </a:rPr>
              <a:t>n</a:t>
            </a:r>
            <a:r>
              <a:rPr sz="1200" i="1" dirty="0">
                <a:latin typeface="Arial"/>
                <a:cs typeface="Arial"/>
              </a:rPr>
              <a:t>g.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Road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spc="-30" dirty="0">
                <a:latin typeface="Arial"/>
                <a:cs typeface="Arial"/>
              </a:rPr>
              <a:t>A</a:t>
            </a:r>
            <a:r>
              <a:rPr sz="1200" b="1" dirty="0">
                <a:latin typeface="Arial"/>
                <a:cs typeface="Arial"/>
              </a:rPr>
              <a:t>ll</a:t>
            </a:r>
            <a:r>
              <a:rPr sz="1200" b="1" spc="-15" dirty="0">
                <a:latin typeface="Arial"/>
                <a:cs typeface="Arial"/>
              </a:rPr>
              <a:t>o</a:t>
            </a:r>
            <a:r>
              <a:rPr sz="1200" b="1" spc="25" dirty="0">
                <a:latin typeface="Arial"/>
                <a:cs typeface="Arial"/>
              </a:rPr>
              <a:t>w</a:t>
            </a:r>
            <a:r>
              <a:rPr sz="1200" b="1" dirty="0">
                <a:latin typeface="Arial"/>
                <a:cs typeface="Arial"/>
              </a:rPr>
              <a:t>an</a:t>
            </a:r>
            <a:r>
              <a:rPr sz="1200" b="1" spc="-10" dirty="0">
                <a:latin typeface="Arial"/>
                <a:cs typeface="Arial"/>
              </a:rPr>
              <a:t>c</a:t>
            </a:r>
            <a:r>
              <a:rPr sz="1200" b="1" dirty="0">
                <a:latin typeface="Arial"/>
                <a:cs typeface="Arial"/>
              </a:rPr>
              <a:t>e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La</a:t>
            </a:r>
            <a:r>
              <a:rPr sz="1200" b="1" spc="-10" dirty="0">
                <a:latin typeface="Arial"/>
                <a:cs typeface="Arial"/>
              </a:rPr>
              <a:t>n</a:t>
            </a:r>
            <a:r>
              <a:rPr sz="1200" b="1" dirty="0">
                <a:latin typeface="Arial"/>
                <a:cs typeface="Arial"/>
              </a:rPr>
              <a:t>d K</a:t>
            </a:r>
            <a:r>
              <a:rPr sz="1200" b="1" spc="10" dirty="0">
                <a:latin typeface="Arial"/>
                <a:cs typeface="Arial"/>
              </a:rPr>
              <a:t>e</a:t>
            </a:r>
            <a:r>
              <a:rPr sz="1200" b="1" dirty="0">
                <a:latin typeface="Arial"/>
                <a:cs typeface="Arial"/>
              </a:rPr>
              <a:t>y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Table for Metes </a:t>
            </a:r>
            <a:r>
              <a:rPr sz="1200" b="1" spc="5" dirty="0">
                <a:latin typeface="Arial"/>
                <a:cs typeface="Arial"/>
              </a:rPr>
              <a:t>a</a:t>
            </a:r>
            <a:r>
              <a:rPr sz="1200" b="1" dirty="0">
                <a:latin typeface="Arial"/>
                <a:cs typeface="Arial"/>
              </a:rPr>
              <a:t>nd B</a:t>
            </a:r>
            <a:r>
              <a:rPr sz="1200" b="1" spc="-5" dirty="0">
                <a:latin typeface="Arial"/>
                <a:cs typeface="Arial"/>
              </a:rPr>
              <a:t>o</a:t>
            </a:r>
            <a:r>
              <a:rPr sz="1200" b="1" dirty="0">
                <a:latin typeface="Arial"/>
                <a:cs typeface="Arial"/>
              </a:rPr>
              <a:t>unds and </a:t>
            </a:r>
            <a:r>
              <a:rPr sz="1200" b="1" spc="-15" dirty="0">
                <a:latin typeface="Arial"/>
                <a:cs typeface="Arial"/>
              </a:rPr>
              <a:t>L</a:t>
            </a:r>
            <a:r>
              <a:rPr sz="1200" b="1" spc="-10" dirty="0">
                <a:latin typeface="Arial"/>
                <a:cs typeface="Arial"/>
              </a:rPr>
              <a:t>a</a:t>
            </a:r>
            <a:r>
              <a:rPr sz="1200" b="1" dirty="0">
                <a:latin typeface="Arial"/>
                <a:cs typeface="Arial"/>
              </a:rPr>
              <a:t>nd De</a:t>
            </a:r>
            <a:r>
              <a:rPr sz="1200" b="1" spc="5" dirty="0">
                <a:latin typeface="Arial"/>
                <a:cs typeface="Arial"/>
              </a:rPr>
              <a:t>s</a:t>
            </a:r>
            <a:r>
              <a:rPr sz="1200" b="1" dirty="0">
                <a:latin typeface="Arial"/>
                <a:cs typeface="Arial"/>
              </a:rPr>
              <a:t>cription </a:t>
            </a:r>
            <a:r>
              <a:rPr sz="1200" b="1" spc="-10" dirty="0">
                <a:latin typeface="Arial"/>
                <a:cs typeface="Arial"/>
              </a:rPr>
              <a:t>S</a:t>
            </a:r>
            <a:r>
              <a:rPr sz="1200" b="1" dirty="0">
                <a:latin typeface="Arial"/>
                <a:cs typeface="Arial"/>
              </a:rPr>
              <a:t>am</a:t>
            </a:r>
            <a:r>
              <a:rPr sz="1200" b="1" spc="-15" dirty="0">
                <a:latin typeface="Arial"/>
                <a:cs typeface="Arial"/>
              </a:rPr>
              <a:t>p</a:t>
            </a:r>
            <a:r>
              <a:rPr sz="1200" b="1" dirty="0">
                <a:latin typeface="Arial"/>
                <a:cs typeface="Arial"/>
              </a:rPr>
              <a:t>l</a:t>
            </a:r>
            <a:r>
              <a:rPr sz="1200" b="1" spc="5" dirty="0">
                <a:latin typeface="Arial"/>
                <a:cs typeface="Arial"/>
              </a:rPr>
              <a:t>e</a:t>
            </a:r>
            <a:r>
              <a:rPr sz="1200" b="1" dirty="0">
                <a:latin typeface="Arial"/>
                <a:cs typeface="Arial"/>
              </a:rPr>
              <a:t>s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8"/>
              </a:spcBef>
            </a:pPr>
            <a:endParaRPr sz="1250">
              <a:latin typeface="Times New Roman"/>
              <a:cs typeface="Times New Roman"/>
            </a:endParaRPr>
          </a:p>
          <a:p>
            <a:pPr marL="625475" marR="5080" indent="-228600">
              <a:lnSpc>
                <a:spcPts val="1380"/>
              </a:lnSpc>
              <a:buFont typeface="Courier New"/>
              <a:buChar char="o"/>
              <a:tabLst>
                <a:tab pos="626110" algn="l"/>
              </a:tabLst>
            </a:pPr>
            <a:r>
              <a:rPr sz="1200" b="1" dirty="0">
                <a:latin typeface="Arial"/>
                <a:cs typeface="Arial"/>
              </a:rPr>
              <a:t>Lands must be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u="heavy" dirty="0">
                <a:latin typeface="Arial"/>
                <a:cs typeface="Arial"/>
              </a:rPr>
              <a:t>o</a:t>
            </a:r>
            <a:r>
              <a:rPr sz="1200" b="1" u="heavy" spc="-15" dirty="0">
                <a:latin typeface="Arial"/>
                <a:cs typeface="Arial"/>
              </a:rPr>
              <a:t>n</a:t>
            </a:r>
            <a:r>
              <a:rPr sz="1200" b="1" u="heavy" spc="10" dirty="0">
                <a:latin typeface="Arial"/>
                <a:cs typeface="Arial"/>
              </a:rPr>
              <a:t>l</a:t>
            </a:r>
            <a:r>
              <a:rPr sz="1200" b="1" u="heavy" dirty="0">
                <a:latin typeface="Arial"/>
                <a:cs typeface="Arial"/>
              </a:rPr>
              <a:t>y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Nor</a:t>
            </a:r>
            <a:r>
              <a:rPr sz="1200" b="1" spc="-10" dirty="0">
                <a:latin typeface="Arial"/>
                <a:cs typeface="Arial"/>
              </a:rPr>
              <a:t>t</a:t>
            </a:r>
            <a:r>
              <a:rPr sz="1200" b="1" dirty="0">
                <a:latin typeface="Arial"/>
                <a:cs typeface="Arial"/>
              </a:rPr>
              <a:t>h (2 miles)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or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Sou</a:t>
            </a:r>
            <a:r>
              <a:rPr sz="1200" b="1" spc="-10" dirty="0">
                <a:latin typeface="Arial"/>
                <a:cs typeface="Arial"/>
              </a:rPr>
              <a:t>t</a:t>
            </a:r>
            <a:r>
              <a:rPr sz="1200" b="1" dirty="0">
                <a:latin typeface="Arial"/>
                <a:cs typeface="Arial"/>
              </a:rPr>
              <a:t>h (1 mile)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of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sect</a:t>
            </a:r>
            <a:r>
              <a:rPr sz="1200" b="1" spc="-15" dirty="0">
                <a:latin typeface="Arial"/>
                <a:cs typeface="Arial"/>
              </a:rPr>
              <a:t>i</a:t>
            </a:r>
            <a:r>
              <a:rPr sz="1200" b="1" dirty="0">
                <a:latin typeface="Arial"/>
                <a:cs typeface="Arial"/>
              </a:rPr>
              <a:t>on as per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spc="-20" dirty="0">
                <a:latin typeface="Arial"/>
                <a:cs typeface="Arial"/>
              </a:rPr>
              <a:t>v</a:t>
            </a:r>
            <a:r>
              <a:rPr sz="1200" b="1" dirty="0">
                <a:latin typeface="Arial"/>
                <a:cs typeface="Arial"/>
              </a:rPr>
              <a:t>alid l</a:t>
            </a:r>
            <a:r>
              <a:rPr sz="1200" b="1" spc="5" dirty="0">
                <a:latin typeface="Arial"/>
                <a:cs typeface="Arial"/>
              </a:rPr>
              <a:t>a</a:t>
            </a:r>
            <a:r>
              <a:rPr sz="1200" b="1" dirty="0">
                <a:latin typeface="Arial"/>
                <a:cs typeface="Arial"/>
              </a:rPr>
              <a:t>nd de</a:t>
            </a:r>
            <a:r>
              <a:rPr sz="1200" b="1" spc="5" dirty="0">
                <a:latin typeface="Arial"/>
                <a:cs typeface="Arial"/>
              </a:rPr>
              <a:t>s</a:t>
            </a:r>
            <a:r>
              <a:rPr sz="1200" b="1" dirty="0">
                <a:latin typeface="Arial"/>
                <a:cs typeface="Arial"/>
              </a:rPr>
              <a:t>criptions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for Ro</a:t>
            </a:r>
            <a:r>
              <a:rPr sz="1200" b="1" spc="-10" dirty="0">
                <a:latin typeface="Arial"/>
                <a:cs typeface="Arial"/>
              </a:rPr>
              <a:t>a</a:t>
            </a:r>
            <a:r>
              <a:rPr sz="1200" b="1" dirty="0">
                <a:latin typeface="Arial"/>
                <a:cs typeface="Arial"/>
              </a:rPr>
              <a:t>d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spc="-30" dirty="0">
                <a:latin typeface="Arial"/>
                <a:cs typeface="Arial"/>
              </a:rPr>
              <a:t>A</a:t>
            </a:r>
            <a:r>
              <a:rPr sz="1200" b="1" dirty="0">
                <a:latin typeface="Arial"/>
                <a:cs typeface="Arial"/>
              </a:rPr>
              <a:t>llo</a:t>
            </a:r>
            <a:r>
              <a:rPr sz="1200" b="1" spc="10" dirty="0">
                <a:latin typeface="Arial"/>
                <a:cs typeface="Arial"/>
              </a:rPr>
              <a:t>w</a:t>
            </a:r>
            <a:r>
              <a:rPr sz="1200" b="1" dirty="0">
                <a:latin typeface="Arial"/>
                <a:cs typeface="Arial"/>
              </a:rPr>
              <a:t>an</a:t>
            </a:r>
            <a:r>
              <a:rPr sz="1200" b="1" spc="-10" dirty="0">
                <a:latin typeface="Arial"/>
                <a:cs typeface="Arial"/>
              </a:rPr>
              <a:t>c</a:t>
            </a:r>
            <a:r>
              <a:rPr sz="1200" b="1" dirty="0">
                <a:latin typeface="Arial"/>
                <a:cs typeface="Arial"/>
              </a:rPr>
              <a:t>e.</a:t>
            </a:r>
            <a:endParaRPr sz="1200">
              <a:latin typeface="Arial"/>
              <a:cs typeface="Arial"/>
            </a:endParaRPr>
          </a:p>
          <a:p>
            <a:pPr marL="625475" marR="410845" indent="-228600">
              <a:lnSpc>
                <a:spcPts val="1380"/>
              </a:lnSpc>
              <a:buFont typeface="Courier New"/>
              <a:buChar char="o"/>
              <a:tabLst>
                <a:tab pos="626110" algn="l"/>
              </a:tabLst>
            </a:pPr>
            <a:r>
              <a:rPr sz="1200" b="1" dirty="0">
                <a:latin typeface="Arial"/>
                <a:cs typeface="Arial"/>
              </a:rPr>
              <a:t>This in</a:t>
            </a:r>
            <a:r>
              <a:rPr sz="1200" b="1" spc="-5" dirty="0">
                <a:latin typeface="Arial"/>
                <a:cs typeface="Arial"/>
              </a:rPr>
              <a:t>f</a:t>
            </a:r>
            <a:r>
              <a:rPr sz="1200" b="1" dirty="0">
                <a:latin typeface="Arial"/>
                <a:cs typeface="Arial"/>
              </a:rPr>
              <a:t>ormation d</a:t>
            </a:r>
            <a:r>
              <a:rPr sz="1200" b="1" spc="-10" dirty="0">
                <a:latin typeface="Arial"/>
                <a:cs typeface="Arial"/>
              </a:rPr>
              <a:t>es</a:t>
            </a:r>
            <a:r>
              <a:rPr sz="1200" b="1" dirty="0">
                <a:latin typeface="Arial"/>
                <a:cs typeface="Arial"/>
              </a:rPr>
              <a:t>crib</a:t>
            </a:r>
            <a:r>
              <a:rPr sz="1200" b="1" spc="5" dirty="0">
                <a:latin typeface="Arial"/>
                <a:cs typeface="Arial"/>
              </a:rPr>
              <a:t>e</a:t>
            </a:r>
            <a:r>
              <a:rPr sz="1200" b="1" dirty="0">
                <a:latin typeface="Arial"/>
                <a:cs typeface="Arial"/>
              </a:rPr>
              <a:t>s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the re</a:t>
            </a:r>
            <a:r>
              <a:rPr sz="1200" b="1" spc="-10" dirty="0">
                <a:latin typeface="Arial"/>
                <a:cs typeface="Arial"/>
              </a:rPr>
              <a:t>l</a:t>
            </a:r>
            <a:r>
              <a:rPr sz="1200" b="1" dirty="0">
                <a:latin typeface="Arial"/>
                <a:cs typeface="Arial"/>
              </a:rPr>
              <a:t>ated</a:t>
            </a:r>
            <a:r>
              <a:rPr sz="1200" b="1" spc="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m</a:t>
            </a:r>
            <a:r>
              <a:rPr sz="1200" b="1" spc="-10" dirty="0">
                <a:latin typeface="Arial"/>
                <a:cs typeface="Arial"/>
              </a:rPr>
              <a:t>e</a:t>
            </a:r>
            <a:r>
              <a:rPr sz="1200" b="1" dirty="0">
                <a:latin typeface="Arial"/>
                <a:cs typeface="Arial"/>
              </a:rPr>
              <a:t>tes </a:t>
            </a:r>
            <a:r>
              <a:rPr sz="1200" b="1" spc="5" dirty="0">
                <a:latin typeface="Arial"/>
                <a:cs typeface="Arial"/>
              </a:rPr>
              <a:t>a</a:t>
            </a:r>
            <a:r>
              <a:rPr sz="1200" b="1" dirty="0">
                <a:latin typeface="Arial"/>
                <a:cs typeface="Arial"/>
              </a:rPr>
              <a:t>nd bou</a:t>
            </a:r>
            <a:r>
              <a:rPr sz="1200" b="1" spc="-5" dirty="0">
                <a:latin typeface="Arial"/>
                <a:cs typeface="Arial"/>
              </a:rPr>
              <a:t>n</a:t>
            </a:r>
            <a:r>
              <a:rPr sz="1200" b="1" dirty="0">
                <a:latin typeface="Arial"/>
                <a:cs typeface="Arial"/>
              </a:rPr>
              <a:t>ds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spc="-15" dirty="0">
                <a:latin typeface="Arial"/>
                <a:cs typeface="Arial"/>
              </a:rPr>
              <a:t>b</a:t>
            </a:r>
            <a:r>
              <a:rPr sz="1200" b="1" dirty="0">
                <a:latin typeface="Arial"/>
                <a:cs typeface="Arial"/>
              </a:rPr>
              <a:t>as</a:t>
            </a:r>
            <a:r>
              <a:rPr sz="1200" b="1" spc="-10" dirty="0">
                <a:latin typeface="Arial"/>
                <a:cs typeface="Arial"/>
              </a:rPr>
              <a:t>e</a:t>
            </a:r>
            <a:r>
              <a:rPr sz="1200" b="1" dirty="0">
                <a:latin typeface="Arial"/>
                <a:cs typeface="Arial"/>
              </a:rPr>
              <a:t>d on t</a:t>
            </a:r>
            <a:r>
              <a:rPr sz="1200" b="1" spc="-5" dirty="0">
                <a:latin typeface="Arial"/>
                <a:cs typeface="Arial"/>
              </a:rPr>
              <a:t>h</a:t>
            </a:r>
            <a:r>
              <a:rPr sz="1200" b="1" dirty="0">
                <a:latin typeface="Arial"/>
                <a:cs typeface="Arial"/>
              </a:rPr>
              <a:t>e ro</a:t>
            </a:r>
            <a:r>
              <a:rPr sz="1200" b="1" spc="5" dirty="0">
                <a:latin typeface="Arial"/>
                <a:cs typeface="Arial"/>
              </a:rPr>
              <a:t>a</a:t>
            </a:r>
            <a:r>
              <a:rPr sz="1200" b="1" dirty="0">
                <a:latin typeface="Arial"/>
                <a:cs typeface="Arial"/>
              </a:rPr>
              <a:t>d all</a:t>
            </a:r>
            <a:r>
              <a:rPr sz="1200" b="1" spc="-15" dirty="0">
                <a:latin typeface="Arial"/>
                <a:cs typeface="Arial"/>
              </a:rPr>
              <a:t>o</a:t>
            </a:r>
            <a:r>
              <a:rPr sz="1200" b="1" spc="10" dirty="0">
                <a:latin typeface="Arial"/>
                <a:cs typeface="Arial"/>
              </a:rPr>
              <a:t>w</a:t>
            </a:r>
            <a:r>
              <a:rPr sz="1200" b="1" dirty="0">
                <a:latin typeface="Arial"/>
                <a:cs typeface="Arial"/>
              </a:rPr>
              <a:t>a</a:t>
            </a:r>
            <a:r>
              <a:rPr sz="1200" b="1" spc="-15" dirty="0">
                <a:latin typeface="Arial"/>
                <a:cs typeface="Arial"/>
              </a:rPr>
              <a:t>n</a:t>
            </a:r>
            <a:r>
              <a:rPr sz="1200" b="1" dirty="0">
                <a:latin typeface="Arial"/>
                <a:cs typeface="Arial"/>
              </a:rPr>
              <a:t>ce or</a:t>
            </a:r>
            <a:r>
              <a:rPr sz="1200" b="1" spc="-10" dirty="0">
                <a:latin typeface="Arial"/>
                <a:cs typeface="Arial"/>
              </a:rPr>
              <a:t>i</a:t>
            </a:r>
            <a:r>
              <a:rPr sz="1200" b="1" dirty="0">
                <a:latin typeface="Arial"/>
                <a:cs typeface="Arial"/>
              </a:rPr>
              <a:t>en</a:t>
            </a:r>
            <a:r>
              <a:rPr sz="1200" b="1" spc="-5" dirty="0">
                <a:latin typeface="Arial"/>
                <a:cs typeface="Arial"/>
              </a:rPr>
              <a:t>t</a:t>
            </a:r>
            <a:r>
              <a:rPr sz="1200" b="1" dirty="0">
                <a:latin typeface="Arial"/>
                <a:cs typeface="Arial"/>
              </a:rPr>
              <a:t>ation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as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sh</a:t>
            </a:r>
            <a:r>
              <a:rPr sz="1200" b="1" spc="-15" dirty="0">
                <a:latin typeface="Arial"/>
                <a:cs typeface="Arial"/>
              </a:rPr>
              <a:t>o</a:t>
            </a:r>
            <a:r>
              <a:rPr sz="1200" b="1" spc="10" dirty="0">
                <a:latin typeface="Arial"/>
                <a:cs typeface="Arial"/>
              </a:rPr>
              <a:t>w</a:t>
            </a:r>
            <a:r>
              <a:rPr sz="1200" b="1" dirty="0">
                <a:latin typeface="Arial"/>
                <a:cs typeface="Arial"/>
              </a:rPr>
              <a:t>n on t</a:t>
            </a:r>
            <a:r>
              <a:rPr sz="1200" b="1" spc="-5" dirty="0">
                <a:latin typeface="Arial"/>
                <a:cs typeface="Arial"/>
              </a:rPr>
              <a:t>h</a:t>
            </a:r>
            <a:r>
              <a:rPr sz="1200" b="1" dirty="0">
                <a:latin typeface="Arial"/>
                <a:cs typeface="Arial"/>
              </a:rPr>
              <a:t>e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</a:t>
            </a:r>
            <a:r>
              <a:rPr sz="1200" b="1" spc="-15" dirty="0">
                <a:latin typeface="Arial"/>
                <a:cs typeface="Arial"/>
              </a:rPr>
              <a:t>o</a:t>
            </a:r>
            <a:r>
              <a:rPr sz="1200" b="1" spc="10" dirty="0">
                <a:latin typeface="Arial"/>
                <a:cs typeface="Arial"/>
              </a:rPr>
              <a:t>w</a:t>
            </a:r>
            <a:r>
              <a:rPr sz="1200" b="1" spc="-15" dirty="0">
                <a:latin typeface="Arial"/>
                <a:cs typeface="Arial"/>
              </a:rPr>
              <a:t>n</a:t>
            </a:r>
            <a:r>
              <a:rPr sz="1200" b="1" dirty="0">
                <a:latin typeface="Arial"/>
                <a:cs typeface="Arial"/>
              </a:rPr>
              <a:t>ship o</a:t>
            </a:r>
            <a:r>
              <a:rPr sz="1200" b="1" spc="-20" dirty="0">
                <a:latin typeface="Arial"/>
                <a:cs typeface="Arial"/>
              </a:rPr>
              <a:t>v</a:t>
            </a:r>
            <a:r>
              <a:rPr sz="1200" b="1" dirty="0">
                <a:latin typeface="Arial"/>
                <a:cs typeface="Arial"/>
              </a:rPr>
              <a:t>erl</a:t>
            </a:r>
            <a:r>
              <a:rPr sz="1200" b="1" spc="15" dirty="0">
                <a:latin typeface="Arial"/>
                <a:cs typeface="Arial"/>
              </a:rPr>
              <a:t>a</a:t>
            </a:r>
            <a:r>
              <a:rPr sz="1200" b="1" spc="-35" dirty="0">
                <a:latin typeface="Arial"/>
                <a:cs typeface="Arial"/>
              </a:rPr>
              <a:t>y</a:t>
            </a:r>
            <a:r>
              <a:rPr sz="1200" b="1" dirty="0"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83894" y="914400"/>
            <a:ext cx="4906645" cy="42534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Pa</a:t>
            </a:r>
            <a:r>
              <a:rPr spc="-5" dirty="0"/>
              <a:t>g</a:t>
            </a:r>
            <a:r>
              <a:rPr dirty="0"/>
              <a:t>e</a:t>
            </a:r>
            <a:r>
              <a:rPr spc="-5" dirty="0"/>
              <a:t> </a:t>
            </a:r>
            <a:fld id="{81D60167-4931-47E6-BA6A-407CBD079E47}" type="slidenum">
              <a:rPr b="1" dirty="0">
                <a:latin typeface="Calibri"/>
                <a:cs typeface="Calibri"/>
              </a:rPr>
              <a:t>55</a:t>
            </a:fld>
            <a:r>
              <a:rPr b="1" spc="-5" dirty="0">
                <a:latin typeface="Calibri"/>
                <a:cs typeface="Calibri"/>
              </a:rPr>
              <a:t> </a:t>
            </a:r>
            <a:r>
              <a:rPr spc="5" dirty="0"/>
              <a:t>o</a:t>
            </a:r>
            <a:r>
              <a:rPr dirty="0"/>
              <a:t>f</a:t>
            </a:r>
            <a:r>
              <a:rPr spc="-10" dirty="0"/>
              <a:t> </a:t>
            </a:r>
            <a:r>
              <a:rPr b="1" spc="-10" dirty="0">
                <a:latin typeface="Calibri"/>
                <a:cs typeface="Calibri"/>
              </a:rPr>
              <a:t>57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952804" y="7119492"/>
          <a:ext cx="6213475" cy="12592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545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41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16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935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2257"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La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dkey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240665">
                        <a:lnSpc>
                          <a:spcPct val="959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Ro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 Al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w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ance Or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ent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ti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App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ndix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Description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356"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4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27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7: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RS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4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27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7: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1RS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Ro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 Al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w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ance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ing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1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o t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 S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ut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4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27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7: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</a:pPr>
                      <a:r>
                        <a:rPr sz="1200" spc="-30" dirty="0">
                          <a:latin typeface="Arial"/>
                          <a:cs typeface="Arial"/>
                        </a:rPr>
                        <a:t>RW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4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27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7: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W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Ro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 Al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w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ance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ing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1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o t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30" dirty="0">
                          <a:latin typeface="Arial"/>
                          <a:cs typeface="Arial"/>
                        </a:rPr>
                        <a:t>W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st.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6615"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4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27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7: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RI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4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27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7: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1RI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 marR="403860">
                        <a:lnSpc>
                          <a:spcPts val="138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Ro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 Al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w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ance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eing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ou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h </a:t>
                      </a:r>
                      <a:r>
                        <a:rPr sz="1200" spc="30" dirty="0">
                          <a:latin typeface="Arial"/>
                          <a:cs typeface="Arial"/>
                        </a:rPr>
                        <a:t>W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t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nt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rsect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on.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3894" y="914400"/>
            <a:ext cx="5943600" cy="62312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Pa</a:t>
            </a:r>
            <a:r>
              <a:rPr spc="-5" dirty="0"/>
              <a:t>g</a:t>
            </a:r>
            <a:r>
              <a:rPr dirty="0"/>
              <a:t>e</a:t>
            </a:r>
            <a:r>
              <a:rPr spc="-5" dirty="0"/>
              <a:t> </a:t>
            </a:r>
            <a:fld id="{81D60167-4931-47E6-BA6A-407CBD079E47}" type="slidenum">
              <a:rPr b="1" dirty="0">
                <a:latin typeface="Calibri"/>
                <a:cs typeface="Calibri"/>
              </a:rPr>
              <a:t>56</a:t>
            </a:fld>
            <a:r>
              <a:rPr b="1" spc="-5" dirty="0">
                <a:latin typeface="Calibri"/>
                <a:cs typeface="Calibri"/>
              </a:rPr>
              <a:t> </a:t>
            </a:r>
            <a:r>
              <a:rPr spc="5" dirty="0"/>
              <a:t>o</a:t>
            </a:r>
            <a:r>
              <a:rPr dirty="0"/>
              <a:t>f</a:t>
            </a:r>
            <a:r>
              <a:rPr spc="-10" dirty="0"/>
              <a:t> </a:t>
            </a:r>
            <a:r>
              <a:rPr b="1" spc="-10" dirty="0">
                <a:latin typeface="Calibri"/>
                <a:cs typeface="Calibri"/>
              </a:rPr>
              <a:t>57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1576" y="1223010"/>
            <a:ext cx="6121400" cy="1445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20165">
              <a:lnSpc>
                <a:spcPct val="100000"/>
              </a:lnSpc>
            </a:pPr>
            <a:r>
              <a:rPr spc="-5" dirty="0"/>
              <a:t>Co</a:t>
            </a:r>
            <a:r>
              <a:rPr spc="0" dirty="0"/>
              <a:t>n</a:t>
            </a:r>
            <a:r>
              <a:rPr spc="-10" dirty="0"/>
              <a:t>gratulati</a:t>
            </a:r>
            <a:r>
              <a:rPr spc="25" dirty="0"/>
              <a:t>o</a:t>
            </a:r>
            <a:r>
              <a:rPr spc="-10" dirty="0"/>
              <a:t>ns!</a:t>
            </a:r>
          </a:p>
          <a:p>
            <a:pPr marL="12700" marR="5080">
              <a:lnSpc>
                <a:spcPts val="1839"/>
              </a:lnSpc>
              <a:spcBef>
                <a:spcPts val="925"/>
              </a:spcBef>
            </a:pPr>
            <a:r>
              <a:rPr sz="1600" b="0" i="0" spc="-15" dirty="0">
                <a:latin typeface="Arial"/>
                <a:cs typeface="Arial"/>
              </a:rPr>
              <a:t>Y</a:t>
            </a:r>
            <a:r>
              <a:rPr sz="1600" b="0" i="0" spc="-5" dirty="0">
                <a:latin typeface="Arial"/>
                <a:cs typeface="Arial"/>
              </a:rPr>
              <a:t>ou </a:t>
            </a:r>
            <a:r>
              <a:rPr sz="1600" b="0" i="0" spc="0" dirty="0">
                <a:latin typeface="Arial"/>
                <a:cs typeface="Arial"/>
              </a:rPr>
              <a:t>h</a:t>
            </a:r>
            <a:r>
              <a:rPr sz="1600" b="0" i="0" spc="-5" dirty="0">
                <a:latin typeface="Arial"/>
                <a:cs typeface="Arial"/>
              </a:rPr>
              <a:t>ave comp</a:t>
            </a:r>
            <a:r>
              <a:rPr sz="1600" b="0" i="0" dirty="0">
                <a:latin typeface="Arial"/>
                <a:cs typeface="Arial"/>
              </a:rPr>
              <a:t>l</a:t>
            </a:r>
            <a:r>
              <a:rPr sz="1600" b="0" i="0" spc="-5" dirty="0">
                <a:latin typeface="Arial"/>
                <a:cs typeface="Arial"/>
              </a:rPr>
              <a:t>eted the</a:t>
            </a:r>
            <a:r>
              <a:rPr sz="1600" b="0" i="0" spc="10" dirty="0">
                <a:latin typeface="Arial"/>
                <a:cs typeface="Arial"/>
              </a:rPr>
              <a:t> </a:t>
            </a:r>
            <a:r>
              <a:rPr sz="1600" b="0" i="0" spc="-15" dirty="0">
                <a:latin typeface="Arial"/>
                <a:cs typeface="Arial"/>
              </a:rPr>
              <a:t>G</a:t>
            </a:r>
            <a:r>
              <a:rPr sz="1600" b="0" i="0" spc="-5" dirty="0">
                <a:latin typeface="Arial"/>
                <a:cs typeface="Arial"/>
              </a:rPr>
              <a:t>eoV</a:t>
            </a:r>
            <a:r>
              <a:rPr sz="1600" b="0" i="0" dirty="0">
                <a:latin typeface="Arial"/>
                <a:cs typeface="Arial"/>
              </a:rPr>
              <a:t>i</a:t>
            </a:r>
            <a:r>
              <a:rPr sz="1600" b="0" i="0" spc="0" dirty="0">
                <a:latin typeface="Arial"/>
                <a:cs typeface="Arial"/>
              </a:rPr>
              <a:t>e</a:t>
            </a:r>
            <a:r>
              <a:rPr sz="1600" b="0" i="0" spc="-5" dirty="0">
                <a:latin typeface="Arial"/>
                <a:cs typeface="Arial"/>
              </a:rPr>
              <a:t>w</a:t>
            </a:r>
            <a:r>
              <a:rPr sz="1600" b="0" i="0" spc="-15" dirty="0">
                <a:latin typeface="Arial"/>
                <a:cs typeface="Arial"/>
              </a:rPr>
              <a:t> </a:t>
            </a:r>
            <a:r>
              <a:rPr sz="1600" b="0" i="0" spc="0" dirty="0">
                <a:latin typeface="Arial"/>
                <a:cs typeface="Arial"/>
              </a:rPr>
              <a:t>S</a:t>
            </a:r>
            <a:r>
              <a:rPr sz="1600" b="0" i="0" spc="-15" dirty="0">
                <a:latin typeface="Arial"/>
                <a:cs typeface="Arial"/>
              </a:rPr>
              <a:t>y</a:t>
            </a:r>
            <a:r>
              <a:rPr sz="1600" b="0" i="0" spc="-5" dirty="0">
                <a:latin typeface="Arial"/>
                <a:cs typeface="Arial"/>
              </a:rPr>
              <a:t>stem</a:t>
            </a:r>
            <a:r>
              <a:rPr sz="1600" b="0" i="0" spc="10" dirty="0">
                <a:latin typeface="Arial"/>
                <a:cs typeface="Arial"/>
              </a:rPr>
              <a:t> </a:t>
            </a:r>
            <a:r>
              <a:rPr sz="1600" b="0" i="0" spc="-15" dirty="0">
                <a:latin typeface="Arial"/>
                <a:cs typeface="Arial"/>
              </a:rPr>
              <a:t>O</a:t>
            </a:r>
            <a:r>
              <a:rPr sz="1600" b="0" i="0" spc="-5" dirty="0">
                <a:latin typeface="Arial"/>
                <a:cs typeface="Arial"/>
              </a:rPr>
              <a:t>verv</a:t>
            </a:r>
            <a:r>
              <a:rPr sz="1600" b="0" i="0" dirty="0">
                <a:latin typeface="Arial"/>
                <a:cs typeface="Arial"/>
              </a:rPr>
              <a:t>i</a:t>
            </a:r>
            <a:r>
              <a:rPr sz="1600" b="0" i="0" spc="-5" dirty="0">
                <a:latin typeface="Arial"/>
                <a:cs typeface="Arial"/>
              </a:rPr>
              <a:t>ew on</a:t>
            </a:r>
            <a:r>
              <a:rPr sz="1600" b="0" i="0" dirty="0">
                <a:latin typeface="Arial"/>
                <a:cs typeface="Arial"/>
              </a:rPr>
              <a:t>l</a:t>
            </a:r>
            <a:r>
              <a:rPr sz="1600" b="0" i="0" spc="-5" dirty="0">
                <a:latin typeface="Arial"/>
                <a:cs typeface="Arial"/>
              </a:rPr>
              <a:t>ine T</a:t>
            </a:r>
            <a:r>
              <a:rPr sz="1600" b="0" i="0" spc="-10" dirty="0">
                <a:latin typeface="Arial"/>
                <a:cs typeface="Arial"/>
              </a:rPr>
              <a:t>r</a:t>
            </a:r>
            <a:r>
              <a:rPr sz="1600" b="0" i="0" spc="-5" dirty="0">
                <a:latin typeface="Arial"/>
                <a:cs typeface="Arial"/>
              </a:rPr>
              <a:t>aini</a:t>
            </a:r>
            <a:r>
              <a:rPr sz="1600" b="0" i="0" spc="0" dirty="0">
                <a:latin typeface="Arial"/>
                <a:cs typeface="Arial"/>
              </a:rPr>
              <a:t>n</a:t>
            </a:r>
            <a:r>
              <a:rPr sz="1600" b="0" i="0" spc="-5" dirty="0">
                <a:latin typeface="Arial"/>
                <a:cs typeface="Arial"/>
              </a:rPr>
              <a:t>g Course.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1576" y="7291491"/>
            <a:ext cx="5981700" cy="614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620"/>
              </a:lnSpc>
            </a:pPr>
            <a:r>
              <a:rPr sz="1400" b="1" i="1" dirty="0">
                <a:solidFill>
                  <a:srgbClr val="6F2F9F"/>
                </a:solidFill>
                <a:latin typeface="Arial"/>
                <a:cs typeface="Arial"/>
              </a:rPr>
              <a:t>If</a:t>
            </a:r>
            <a:r>
              <a:rPr sz="1400" b="1" i="1" spc="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rgbClr val="6F2F9F"/>
                </a:solidFill>
                <a:latin typeface="Arial"/>
                <a:cs typeface="Arial"/>
              </a:rPr>
              <a:t>y</a:t>
            </a:r>
            <a:r>
              <a:rPr sz="1400" b="1" i="1" spc="-10" dirty="0">
                <a:solidFill>
                  <a:srgbClr val="6F2F9F"/>
                </a:solidFill>
                <a:latin typeface="Arial"/>
                <a:cs typeface="Arial"/>
              </a:rPr>
              <a:t>o</a:t>
            </a:r>
            <a:r>
              <a:rPr sz="1400" b="1" i="1" dirty="0">
                <a:solidFill>
                  <a:srgbClr val="6F2F9F"/>
                </a:solidFill>
                <a:latin typeface="Arial"/>
                <a:cs typeface="Arial"/>
              </a:rPr>
              <a:t>u</a:t>
            </a:r>
            <a:r>
              <a:rPr sz="1400" b="1" i="1" spc="-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400" b="1" i="1" spc="-10" dirty="0">
                <a:solidFill>
                  <a:srgbClr val="6F2F9F"/>
                </a:solidFill>
                <a:latin typeface="Arial"/>
                <a:cs typeface="Arial"/>
              </a:rPr>
              <a:t>h</a:t>
            </a:r>
            <a:r>
              <a:rPr sz="1400" b="1" i="1" dirty="0">
                <a:solidFill>
                  <a:srgbClr val="6F2F9F"/>
                </a:solidFill>
                <a:latin typeface="Arial"/>
                <a:cs typeface="Arial"/>
              </a:rPr>
              <a:t>a</a:t>
            </a:r>
            <a:r>
              <a:rPr sz="1400" b="1" i="1" spc="-15" dirty="0">
                <a:solidFill>
                  <a:srgbClr val="6F2F9F"/>
                </a:solidFill>
                <a:latin typeface="Arial"/>
                <a:cs typeface="Arial"/>
              </a:rPr>
              <a:t>v</a:t>
            </a:r>
            <a:r>
              <a:rPr sz="1400" b="1" i="1" dirty="0">
                <a:solidFill>
                  <a:srgbClr val="6F2F9F"/>
                </a:solidFill>
                <a:latin typeface="Arial"/>
                <a:cs typeface="Arial"/>
              </a:rPr>
              <a:t>e</a:t>
            </a:r>
            <a:r>
              <a:rPr sz="1400" b="1" i="1" spc="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rgbClr val="6F2F9F"/>
                </a:solidFill>
                <a:latin typeface="Arial"/>
                <a:cs typeface="Arial"/>
              </a:rPr>
              <a:t>a</a:t>
            </a:r>
            <a:r>
              <a:rPr sz="1400" b="1" i="1" spc="-10" dirty="0">
                <a:solidFill>
                  <a:srgbClr val="6F2F9F"/>
                </a:solidFill>
                <a:latin typeface="Arial"/>
                <a:cs typeface="Arial"/>
              </a:rPr>
              <a:t>n</a:t>
            </a:r>
            <a:r>
              <a:rPr sz="1400" b="1" i="1" dirty="0">
                <a:solidFill>
                  <a:srgbClr val="6F2F9F"/>
                </a:solidFill>
                <a:latin typeface="Arial"/>
                <a:cs typeface="Arial"/>
              </a:rPr>
              <a:t>y</a:t>
            </a:r>
            <a:r>
              <a:rPr sz="1400" b="1" i="1" spc="-1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rgbClr val="6F2F9F"/>
                </a:solidFill>
                <a:latin typeface="Arial"/>
                <a:cs typeface="Arial"/>
              </a:rPr>
              <a:t>c</a:t>
            </a:r>
            <a:r>
              <a:rPr sz="1400" b="1" i="1" spc="-10" dirty="0">
                <a:solidFill>
                  <a:srgbClr val="6F2F9F"/>
                </a:solidFill>
                <a:latin typeface="Arial"/>
                <a:cs typeface="Arial"/>
              </a:rPr>
              <a:t>o</a:t>
            </a:r>
            <a:r>
              <a:rPr sz="1400" b="1" i="1" dirty="0">
                <a:solidFill>
                  <a:srgbClr val="6F2F9F"/>
                </a:solidFill>
                <a:latin typeface="Arial"/>
                <a:cs typeface="Arial"/>
              </a:rPr>
              <a:t>mme</a:t>
            </a:r>
            <a:r>
              <a:rPr sz="1400" b="1" i="1" spc="-10" dirty="0">
                <a:solidFill>
                  <a:srgbClr val="6F2F9F"/>
                </a:solidFill>
                <a:latin typeface="Arial"/>
                <a:cs typeface="Arial"/>
              </a:rPr>
              <a:t>n</a:t>
            </a:r>
            <a:r>
              <a:rPr sz="1400" b="1" i="1" dirty="0">
                <a:solidFill>
                  <a:srgbClr val="6F2F9F"/>
                </a:solidFill>
                <a:latin typeface="Arial"/>
                <a:cs typeface="Arial"/>
              </a:rPr>
              <a:t>ts</a:t>
            </a:r>
            <a:r>
              <a:rPr sz="1400" b="1" i="1" spc="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400" b="1" i="1" spc="-20" dirty="0">
                <a:solidFill>
                  <a:srgbClr val="6F2F9F"/>
                </a:solidFill>
                <a:latin typeface="Arial"/>
                <a:cs typeface="Arial"/>
              </a:rPr>
              <a:t>o</a:t>
            </a:r>
            <a:r>
              <a:rPr sz="1400" b="1" i="1" dirty="0">
                <a:solidFill>
                  <a:srgbClr val="6F2F9F"/>
                </a:solidFill>
                <a:latin typeface="Arial"/>
                <a:cs typeface="Arial"/>
              </a:rPr>
              <a:t>r</a:t>
            </a:r>
            <a:r>
              <a:rPr sz="1400" b="1" i="1" spc="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400" b="1" i="1" spc="-10" dirty="0">
                <a:solidFill>
                  <a:srgbClr val="6F2F9F"/>
                </a:solidFill>
                <a:latin typeface="Arial"/>
                <a:cs typeface="Arial"/>
              </a:rPr>
              <a:t>qu</a:t>
            </a:r>
            <a:r>
              <a:rPr sz="1400" b="1" i="1" dirty="0">
                <a:solidFill>
                  <a:srgbClr val="6F2F9F"/>
                </a:solidFill>
                <a:latin typeface="Arial"/>
                <a:cs typeface="Arial"/>
              </a:rPr>
              <a:t>es</a:t>
            </a:r>
            <a:r>
              <a:rPr sz="1400" b="1" i="1" spc="-15" dirty="0">
                <a:solidFill>
                  <a:srgbClr val="6F2F9F"/>
                </a:solidFill>
                <a:latin typeface="Arial"/>
                <a:cs typeface="Arial"/>
              </a:rPr>
              <a:t>t</a:t>
            </a:r>
            <a:r>
              <a:rPr sz="1400" b="1" i="1" spc="-10" dirty="0">
                <a:solidFill>
                  <a:srgbClr val="6F2F9F"/>
                </a:solidFill>
                <a:latin typeface="Arial"/>
                <a:cs typeface="Arial"/>
              </a:rPr>
              <a:t>ion</a:t>
            </a:r>
            <a:r>
              <a:rPr sz="1400" b="1" i="1" dirty="0">
                <a:solidFill>
                  <a:srgbClr val="6F2F9F"/>
                </a:solidFill>
                <a:latin typeface="Arial"/>
                <a:cs typeface="Arial"/>
              </a:rPr>
              <a:t>s</a:t>
            </a:r>
            <a:r>
              <a:rPr sz="1400" b="1" i="1" spc="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400" b="1" i="1" spc="-10" dirty="0">
                <a:solidFill>
                  <a:srgbClr val="6F2F9F"/>
                </a:solidFill>
                <a:latin typeface="Arial"/>
                <a:cs typeface="Arial"/>
              </a:rPr>
              <a:t>o</a:t>
            </a:r>
            <a:r>
              <a:rPr sz="1400" b="1" i="1" dirty="0">
                <a:solidFill>
                  <a:srgbClr val="6F2F9F"/>
                </a:solidFill>
                <a:latin typeface="Arial"/>
                <a:cs typeface="Arial"/>
              </a:rPr>
              <a:t>n</a:t>
            </a:r>
            <a:r>
              <a:rPr sz="1400" b="1" i="1" spc="-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rgbClr val="6F2F9F"/>
                </a:solidFill>
                <a:latin typeface="Arial"/>
                <a:cs typeface="Arial"/>
              </a:rPr>
              <a:t>t</a:t>
            </a:r>
            <a:r>
              <a:rPr sz="1400" b="1" i="1" spc="-10" dirty="0">
                <a:solidFill>
                  <a:srgbClr val="6F2F9F"/>
                </a:solidFill>
                <a:latin typeface="Arial"/>
                <a:cs typeface="Arial"/>
              </a:rPr>
              <a:t>h</a:t>
            </a:r>
            <a:r>
              <a:rPr sz="1400" b="1" i="1" dirty="0">
                <a:solidFill>
                  <a:srgbClr val="6F2F9F"/>
                </a:solidFill>
                <a:latin typeface="Arial"/>
                <a:cs typeface="Arial"/>
              </a:rPr>
              <a:t>is</a:t>
            </a:r>
            <a:r>
              <a:rPr sz="1400" b="1" i="1" spc="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400" b="1" i="1" spc="-15" dirty="0">
                <a:solidFill>
                  <a:srgbClr val="6F2F9F"/>
                </a:solidFill>
                <a:latin typeface="Arial"/>
                <a:cs typeface="Arial"/>
              </a:rPr>
              <a:t>t</a:t>
            </a:r>
            <a:r>
              <a:rPr sz="1400" b="1" i="1" dirty="0">
                <a:solidFill>
                  <a:srgbClr val="6F2F9F"/>
                </a:solidFill>
                <a:latin typeface="Arial"/>
                <a:cs typeface="Arial"/>
              </a:rPr>
              <a:t>r</a:t>
            </a:r>
            <a:r>
              <a:rPr sz="1400" b="1" i="1" spc="-15" dirty="0">
                <a:solidFill>
                  <a:srgbClr val="6F2F9F"/>
                </a:solidFill>
                <a:latin typeface="Arial"/>
                <a:cs typeface="Arial"/>
              </a:rPr>
              <a:t>a</a:t>
            </a:r>
            <a:r>
              <a:rPr sz="1400" b="1" i="1" dirty="0">
                <a:solidFill>
                  <a:srgbClr val="6F2F9F"/>
                </a:solidFill>
                <a:latin typeface="Arial"/>
                <a:cs typeface="Arial"/>
              </a:rPr>
              <a:t>i</a:t>
            </a:r>
            <a:r>
              <a:rPr sz="1400" b="1" i="1" spc="-10" dirty="0">
                <a:solidFill>
                  <a:srgbClr val="6F2F9F"/>
                </a:solidFill>
                <a:latin typeface="Arial"/>
                <a:cs typeface="Arial"/>
              </a:rPr>
              <a:t>n</a:t>
            </a:r>
            <a:r>
              <a:rPr sz="1400" b="1" i="1" dirty="0">
                <a:solidFill>
                  <a:srgbClr val="6F2F9F"/>
                </a:solidFill>
                <a:latin typeface="Arial"/>
                <a:cs typeface="Arial"/>
              </a:rPr>
              <a:t>i</a:t>
            </a:r>
            <a:r>
              <a:rPr sz="1400" b="1" i="1" spc="-20" dirty="0">
                <a:solidFill>
                  <a:srgbClr val="6F2F9F"/>
                </a:solidFill>
                <a:latin typeface="Arial"/>
                <a:cs typeface="Arial"/>
              </a:rPr>
              <a:t>n</a:t>
            </a:r>
            <a:r>
              <a:rPr sz="1400" b="1" i="1" dirty="0">
                <a:solidFill>
                  <a:srgbClr val="6F2F9F"/>
                </a:solidFill>
                <a:latin typeface="Arial"/>
                <a:cs typeface="Arial"/>
              </a:rPr>
              <a:t>g</a:t>
            </a:r>
            <a:r>
              <a:rPr sz="1400" b="1" i="1" spc="-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rgbClr val="6F2F9F"/>
                </a:solidFill>
                <a:latin typeface="Arial"/>
                <a:cs typeface="Arial"/>
              </a:rPr>
              <a:t>c</a:t>
            </a:r>
            <a:r>
              <a:rPr sz="1400" b="1" i="1" spc="-10" dirty="0">
                <a:solidFill>
                  <a:srgbClr val="6F2F9F"/>
                </a:solidFill>
                <a:latin typeface="Arial"/>
                <a:cs typeface="Arial"/>
              </a:rPr>
              <a:t>ou</a:t>
            </a:r>
            <a:r>
              <a:rPr sz="1400" b="1" i="1" dirty="0">
                <a:solidFill>
                  <a:srgbClr val="6F2F9F"/>
                </a:solidFill>
                <a:latin typeface="Arial"/>
                <a:cs typeface="Arial"/>
              </a:rPr>
              <a:t>rse,</a:t>
            </a:r>
            <a:r>
              <a:rPr sz="1400" b="1" i="1" spc="-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400" b="1" i="1" spc="-10" dirty="0">
                <a:solidFill>
                  <a:srgbClr val="6F2F9F"/>
                </a:solidFill>
                <a:latin typeface="Arial"/>
                <a:cs typeface="Arial"/>
              </a:rPr>
              <a:t>p</a:t>
            </a:r>
            <a:r>
              <a:rPr sz="1400" b="1" i="1" dirty="0">
                <a:solidFill>
                  <a:srgbClr val="6F2F9F"/>
                </a:solidFill>
                <a:latin typeface="Arial"/>
                <a:cs typeface="Arial"/>
              </a:rPr>
              <a:t>le</a:t>
            </a:r>
            <a:r>
              <a:rPr sz="1400" b="1" i="1" spc="-15" dirty="0">
                <a:solidFill>
                  <a:srgbClr val="6F2F9F"/>
                </a:solidFill>
                <a:latin typeface="Arial"/>
                <a:cs typeface="Arial"/>
              </a:rPr>
              <a:t>a</a:t>
            </a:r>
            <a:r>
              <a:rPr sz="1400" b="1" i="1" dirty="0">
                <a:solidFill>
                  <a:srgbClr val="6F2F9F"/>
                </a:solidFill>
                <a:latin typeface="Arial"/>
                <a:cs typeface="Arial"/>
              </a:rPr>
              <a:t>se f</a:t>
            </a:r>
            <a:r>
              <a:rPr sz="1400" b="1" i="1" spc="-10" dirty="0">
                <a:solidFill>
                  <a:srgbClr val="6F2F9F"/>
                </a:solidFill>
                <a:latin typeface="Arial"/>
                <a:cs typeface="Arial"/>
              </a:rPr>
              <a:t>o</a:t>
            </a:r>
            <a:r>
              <a:rPr sz="1400" b="1" i="1" dirty="0">
                <a:solidFill>
                  <a:srgbClr val="6F2F9F"/>
                </a:solidFill>
                <a:latin typeface="Arial"/>
                <a:cs typeface="Arial"/>
              </a:rPr>
              <a:t>rward</a:t>
            </a:r>
            <a:r>
              <a:rPr sz="1400" b="1" i="1" spc="-1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rgbClr val="6F2F9F"/>
                </a:solidFill>
                <a:latin typeface="Arial"/>
                <a:cs typeface="Arial"/>
              </a:rPr>
              <a:t>t</a:t>
            </a:r>
            <a:r>
              <a:rPr sz="1400" b="1" i="1" spc="-10" dirty="0">
                <a:solidFill>
                  <a:srgbClr val="6F2F9F"/>
                </a:solidFill>
                <a:latin typeface="Arial"/>
                <a:cs typeface="Arial"/>
              </a:rPr>
              <a:t>h</a:t>
            </a:r>
            <a:r>
              <a:rPr sz="1400" b="1" i="1" dirty="0">
                <a:solidFill>
                  <a:srgbClr val="6F2F9F"/>
                </a:solidFill>
                <a:latin typeface="Arial"/>
                <a:cs typeface="Arial"/>
              </a:rPr>
              <a:t>em</a:t>
            </a:r>
            <a:r>
              <a:rPr sz="1400" b="1" i="1" spc="-1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rgbClr val="6F2F9F"/>
                </a:solidFill>
                <a:latin typeface="Arial"/>
                <a:cs typeface="Arial"/>
              </a:rPr>
              <a:t>to</a:t>
            </a:r>
            <a:r>
              <a:rPr sz="1400" b="1" i="1" spc="-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400" b="1" i="1" spc="-15" dirty="0">
                <a:solidFill>
                  <a:srgbClr val="6F2F9F"/>
                </a:solidFill>
                <a:latin typeface="Arial"/>
                <a:cs typeface="Arial"/>
              </a:rPr>
              <a:t>t</a:t>
            </a:r>
            <a:r>
              <a:rPr sz="1400" b="1" i="1" spc="-10" dirty="0">
                <a:solidFill>
                  <a:srgbClr val="6F2F9F"/>
                </a:solidFill>
                <a:latin typeface="Arial"/>
                <a:cs typeface="Arial"/>
              </a:rPr>
              <a:t>h</a:t>
            </a:r>
            <a:r>
              <a:rPr sz="1400" b="1" i="1" dirty="0">
                <a:solidFill>
                  <a:srgbClr val="6F2F9F"/>
                </a:solidFill>
                <a:latin typeface="Arial"/>
                <a:cs typeface="Arial"/>
              </a:rPr>
              <a:t>e</a:t>
            </a:r>
            <a:r>
              <a:rPr sz="1400" b="1" i="1" spc="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rgbClr val="6F2F9F"/>
                </a:solidFill>
                <a:latin typeface="Arial"/>
                <a:cs typeface="Arial"/>
              </a:rPr>
              <a:t>f</a:t>
            </a:r>
            <a:r>
              <a:rPr sz="1400" b="1" i="1" spc="-10" dirty="0">
                <a:solidFill>
                  <a:srgbClr val="6F2F9F"/>
                </a:solidFill>
                <a:latin typeface="Arial"/>
                <a:cs typeface="Arial"/>
              </a:rPr>
              <a:t>o</a:t>
            </a:r>
            <a:r>
              <a:rPr sz="1400" b="1" i="1" dirty="0">
                <a:solidFill>
                  <a:srgbClr val="6F2F9F"/>
                </a:solidFill>
                <a:latin typeface="Arial"/>
                <a:cs typeface="Arial"/>
              </a:rPr>
              <a:t>ll</a:t>
            </a:r>
            <a:r>
              <a:rPr sz="1400" b="1" i="1" spc="-10" dirty="0">
                <a:solidFill>
                  <a:srgbClr val="6F2F9F"/>
                </a:solidFill>
                <a:latin typeface="Arial"/>
                <a:cs typeface="Arial"/>
              </a:rPr>
              <a:t>o</a:t>
            </a:r>
            <a:r>
              <a:rPr sz="1400" b="1" i="1" spc="-15" dirty="0">
                <a:solidFill>
                  <a:srgbClr val="6F2F9F"/>
                </a:solidFill>
                <a:latin typeface="Arial"/>
                <a:cs typeface="Arial"/>
              </a:rPr>
              <a:t>w</a:t>
            </a:r>
            <a:r>
              <a:rPr sz="1400" b="1" i="1" dirty="0">
                <a:solidFill>
                  <a:srgbClr val="6F2F9F"/>
                </a:solidFill>
                <a:latin typeface="Arial"/>
                <a:cs typeface="Arial"/>
              </a:rPr>
              <a:t>i</a:t>
            </a:r>
            <a:r>
              <a:rPr sz="1400" b="1" i="1" spc="-10" dirty="0">
                <a:solidFill>
                  <a:srgbClr val="6F2F9F"/>
                </a:solidFill>
                <a:latin typeface="Arial"/>
                <a:cs typeface="Arial"/>
              </a:rPr>
              <a:t>n</a:t>
            </a:r>
            <a:r>
              <a:rPr sz="1400" b="1" i="1" dirty="0">
                <a:solidFill>
                  <a:srgbClr val="6F2F9F"/>
                </a:solidFill>
                <a:latin typeface="Arial"/>
                <a:cs typeface="Arial"/>
              </a:rPr>
              <a:t>g</a:t>
            </a:r>
            <a:r>
              <a:rPr sz="1400" b="1" i="1" spc="-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400" b="1" i="1" spc="15" dirty="0">
                <a:solidFill>
                  <a:srgbClr val="6F2F9F"/>
                </a:solidFill>
                <a:latin typeface="Arial"/>
                <a:cs typeface="Arial"/>
              </a:rPr>
              <a:t>e</a:t>
            </a:r>
            <a:r>
              <a:rPr sz="1400" b="1" i="1" spc="-15" dirty="0">
                <a:solidFill>
                  <a:srgbClr val="6F2F9F"/>
                </a:solidFill>
                <a:latin typeface="Arial"/>
                <a:cs typeface="Arial"/>
              </a:rPr>
              <a:t>-</a:t>
            </a:r>
            <a:r>
              <a:rPr sz="1400" b="1" i="1" dirty="0">
                <a:solidFill>
                  <a:srgbClr val="6F2F9F"/>
                </a:solidFill>
                <a:latin typeface="Arial"/>
                <a:cs typeface="Arial"/>
              </a:rPr>
              <a:t>ma</a:t>
            </a:r>
            <a:r>
              <a:rPr sz="1400" b="1" i="1" spc="-10" dirty="0">
                <a:solidFill>
                  <a:srgbClr val="6F2F9F"/>
                </a:solidFill>
                <a:latin typeface="Arial"/>
                <a:cs typeface="Arial"/>
              </a:rPr>
              <a:t>i</a:t>
            </a:r>
            <a:r>
              <a:rPr sz="1400" b="1" i="1" dirty="0">
                <a:solidFill>
                  <a:srgbClr val="6F2F9F"/>
                </a:solidFill>
                <a:latin typeface="Arial"/>
                <a:cs typeface="Arial"/>
              </a:rPr>
              <a:t>l</a:t>
            </a:r>
            <a:r>
              <a:rPr sz="1400" b="1" i="1" spc="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rgbClr val="6F2F9F"/>
                </a:solidFill>
                <a:latin typeface="Arial"/>
                <a:cs typeface="Arial"/>
              </a:rPr>
              <a:t>a</a:t>
            </a:r>
            <a:r>
              <a:rPr sz="1400" b="1" i="1" spc="-10" dirty="0">
                <a:solidFill>
                  <a:srgbClr val="6F2F9F"/>
                </a:solidFill>
                <a:latin typeface="Arial"/>
                <a:cs typeface="Arial"/>
              </a:rPr>
              <a:t>dd</a:t>
            </a:r>
            <a:r>
              <a:rPr sz="1400" b="1" i="1" dirty="0">
                <a:solidFill>
                  <a:srgbClr val="6F2F9F"/>
                </a:solidFill>
                <a:latin typeface="Arial"/>
                <a:cs typeface="Arial"/>
              </a:rPr>
              <a:t>r</a:t>
            </a:r>
            <a:r>
              <a:rPr sz="1400" b="1" i="1" spc="-15" dirty="0">
                <a:solidFill>
                  <a:srgbClr val="6F2F9F"/>
                </a:solidFill>
                <a:latin typeface="Arial"/>
                <a:cs typeface="Arial"/>
              </a:rPr>
              <a:t>e</a:t>
            </a:r>
            <a:r>
              <a:rPr sz="1400" b="1" i="1" dirty="0">
                <a:solidFill>
                  <a:srgbClr val="6F2F9F"/>
                </a:solidFill>
                <a:latin typeface="Arial"/>
                <a:cs typeface="Arial"/>
              </a:rPr>
              <a:t>ss: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565"/>
              </a:lnSpc>
            </a:pPr>
            <a:r>
              <a:rPr sz="1400" b="1" i="1" dirty="0">
                <a:solidFill>
                  <a:srgbClr val="6F2F9F"/>
                </a:solidFill>
                <a:latin typeface="Arial"/>
                <a:cs typeface="Arial"/>
              </a:rPr>
              <a:t>GIS</a:t>
            </a:r>
            <a:r>
              <a:rPr sz="1400" b="1" i="1" spc="-1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rgbClr val="6F2F9F"/>
                </a:solidFill>
                <a:latin typeface="Arial"/>
                <a:cs typeface="Arial"/>
              </a:rPr>
              <a:t>SO</a:t>
            </a:r>
            <a:r>
              <a:rPr sz="1400" b="1" i="1" spc="-10" dirty="0">
                <a:solidFill>
                  <a:srgbClr val="6F2F9F"/>
                </a:solidFill>
                <a:latin typeface="Arial"/>
                <a:cs typeface="Arial"/>
              </a:rPr>
              <a:t>LUT</a:t>
            </a:r>
            <a:r>
              <a:rPr sz="1400" b="1" i="1" dirty="0">
                <a:solidFill>
                  <a:srgbClr val="6F2F9F"/>
                </a:solidFill>
                <a:latin typeface="Arial"/>
                <a:cs typeface="Arial"/>
              </a:rPr>
              <a:t>IO</a:t>
            </a:r>
            <a:r>
              <a:rPr sz="1400" b="1" i="1" spc="-10" dirty="0">
                <a:solidFill>
                  <a:srgbClr val="6F2F9F"/>
                </a:solidFill>
                <a:latin typeface="Arial"/>
                <a:cs typeface="Arial"/>
              </a:rPr>
              <a:t>N</a:t>
            </a:r>
            <a:r>
              <a:rPr sz="1400" b="1" i="1" dirty="0">
                <a:solidFill>
                  <a:srgbClr val="6F2F9F"/>
                </a:solidFill>
                <a:latin typeface="Arial"/>
                <a:cs typeface="Arial"/>
              </a:rPr>
              <a:t>S</a:t>
            </a:r>
            <a:r>
              <a:rPr sz="1400" b="1" i="1" spc="-1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rgbClr val="6F2F9F"/>
                </a:solidFill>
                <a:latin typeface="Arial"/>
                <a:cs typeface="Arial"/>
              </a:rPr>
              <a:t>S</a:t>
            </a:r>
            <a:r>
              <a:rPr sz="1400" b="1" i="1" spc="-10" dirty="0">
                <a:solidFill>
                  <a:srgbClr val="6F2F9F"/>
                </a:solidFill>
                <a:latin typeface="Arial"/>
                <a:cs typeface="Arial"/>
              </a:rPr>
              <a:t>U</a:t>
            </a:r>
            <a:r>
              <a:rPr sz="1400" b="1" i="1" dirty="0">
                <a:solidFill>
                  <a:srgbClr val="6F2F9F"/>
                </a:solidFill>
                <a:latin typeface="Arial"/>
                <a:cs typeface="Arial"/>
              </a:rPr>
              <a:t>PPO</a:t>
            </a:r>
            <a:r>
              <a:rPr sz="1400" b="1" i="1" spc="-10" dirty="0">
                <a:solidFill>
                  <a:srgbClr val="6F2F9F"/>
                </a:solidFill>
                <a:latin typeface="Arial"/>
                <a:cs typeface="Arial"/>
              </a:rPr>
              <a:t>RT</a:t>
            </a:r>
            <a:r>
              <a:rPr sz="1400" b="1" i="1" dirty="0">
                <a:solidFill>
                  <a:srgbClr val="6F2F9F"/>
                </a:solidFill>
                <a:latin typeface="Arial"/>
                <a:cs typeface="Arial"/>
              </a:rPr>
              <a:t>: </a:t>
            </a:r>
            <a:r>
              <a:rPr sz="1400" b="1" i="1" spc="1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400" b="1" i="1" u="heavy" dirty="0">
                <a:solidFill>
                  <a:srgbClr val="0000FF"/>
                </a:solidFill>
                <a:latin typeface="Arial"/>
                <a:cs typeface="Arial"/>
                <a:hlinkClick r:id="rId2"/>
              </a:rPr>
              <a:t>E</a:t>
            </a:r>
            <a:r>
              <a:rPr sz="1400" b="1" i="1" u="heavy" spc="-10" dirty="0">
                <a:solidFill>
                  <a:srgbClr val="0000FF"/>
                </a:solidFill>
                <a:latin typeface="Arial"/>
                <a:cs typeface="Arial"/>
                <a:hlinkClick r:id="rId2"/>
              </a:rPr>
              <a:t>N</a:t>
            </a:r>
            <a:r>
              <a:rPr sz="1400" b="1" i="1" u="heavy" dirty="0">
                <a:solidFill>
                  <a:srgbClr val="0000FF"/>
                </a:solidFill>
                <a:latin typeface="Arial"/>
                <a:cs typeface="Arial"/>
                <a:hlinkClick r:id="rId2"/>
              </a:rPr>
              <a:t>E</a:t>
            </a:r>
            <a:r>
              <a:rPr sz="1400" b="1" i="1" u="heavy" spc="-20" dirty="0">
                <a:solidFill>
                  <a:srgbClr val="0000FF"/>
                </a:solidFill>
                <a:latin typeface="Arial"/>
                <a:cs typeface="Arial"/>
                <a:hlinkClick r:id="rId2"/>
              </a:rPr>
              <a:t>R</a:t>
            </a:r>
            <a:r>
              <a:rPr sz="1400" b="1" i="1" u="heavy" dirty="0">
                <a:solidFill>
                  <a:srgbClr val="0000FF"/>
                </a:solidFill>
                <a:latin typeface="Arial"/>
                <a:cs typeface="Arial"/>
                <a:hlinkClick r:id="rId2"/>
              </a:rPr>
              <a:t>GY-</a:t>
            </a:r>
            <a:r>
              <a:rPr sz="1400" b="1" i="1" u="heavy" spc="-10" dirty="0">
                <a:solidFill>
                  <a:srgbClr val="0000FF"/>
                </a:solidFill>
                <a:latin typeface="Arial"/>
                <a:cs typeface="Arial"/>
                <a:hlinkClick r:id="rId2"/>
              </a:rPr>
              <a:t>M</a:t>
            </a:r>
            <a:r>
              <a:rPr sz="1400" b="1" i="1" u="heavy" dirty="0">
                <a:solidFill>
                  <a:srgbClr val="0000FF"/>
                </a:solidFill>
                <a:latin typeface="Arial"/>
                <a:cs typeface="Arial"/>
                <a:hlinkClick r:id="rId2"/>
              </a:rPr>
              <a:t>OG</a:t>
            </a:r>
            <a:r>
              <a:rPr sz="1400" b="1" i="1" u="heavy" spc="-10" dirty="0">
                <a:solidFill>
                  <a:srgbClr val="0000FF"/>
                </a:solidFill>
                <a:latin typeface="Arial"/>
                <a:cs typeface="Arial"/>
                <a:hlinkClick r:id="rId2"/>
              </a:rPr>
              <a:t>I</a:t>
            </a:r>
            <a:r>
              <a:rPr sz="1400" b="1" i="1" u="heavy" dirty="0">
                <a:solidFill>
                  <a:srgbClr val="0000FF"/>
                </a:solidFill>
                <a:latin typeface="Arial"/>
                <a:cs typeface="Arial"/>
                <a:hlinkClick r:id="rId2"/>
              </a:rPr>
              <a:t>SS</a:t>
            </a:r>
            <a:r>
              <a:rPr sz="1400" b="1" i="1" u="heavy" spc="-10" dirty="0">
                <a:solidFill>
                  <a:srgbClr val="0000FF"/>
                </a:solidFill>
                <a:latin typeface="Arial"/>
                <a:cs typeface="Arial"/>
                <a:hlinkClick r:id="rId2"/>
              </a:rPr>
              <a:t>uppo</a:t>
            </a:r>
            <a:r>
              <a:rPr sz="1400" b="1" i="1" u="heavy" dirty="0">
                <a:solidFill>
                  <a:srgbClr val="0000FF"/>
                </a:solidFill>
                <a:latin typeface="Arial"/>
                <a:cs typeface="Arial"/>
                <a:hlinkClick r:id="rId2"/>
              </a:rPr>
              <a:t>rt@</a:t>
            </a:r>
            <a:r>
              <a:rPr sz="1400" b="1" i="1" u="heavy" spc="-10" dirty="0">
                <a:solidFill>
                  <a:srgbClr val="0000FF"/>
                </a:solidFill>
                <a:latin typeface="Arial"/>
                <a:cs typeface="Arial"/>
                <a:hlinkClick r:id="rId2"/>
              </a:rPr>
              <a:t>go</a:t>
            </a:r>
            <a:r>
              <a:rPr sz="1400" b="1" i="1" u="heavy" dirty="0">
                <a:solidFill>
                  <a:srgbClr val="0000FF"/>
                </a:solidFill>
                <a:latin typeface="Arial"/>
                <a:cs typeface="Arial"/>
                <a:hlinkClick r:id="rId2"/>
              </a:rPr>
              <a:t>v.a</a:t>
            </a:r>
            <a:r>
              <a:rPr sz="1400" b="1" i="1" u="heavy" spc="-10" dirty="0">
                <a:solidFill>
                  <a:srgbClr val="0000FF"/>
                </a:solidFill>
                <a:latin typeface="Arial"/>
                <a:cs typeface="Arial"/>
                <a:hlinkClick r:id="rId2"/>
              </a:rPr>
              <a:t>b</a:t>
            </a:r>
            <a:r>
              <a:rPr sz="1400" b="1" i="1" u="heavy" dirty="0">
                <a:solidFill>
                  <a:srgbClr val="0000FF"/>
                </a:solidFill>
                <a:latin typeface="Arial"/>
                <a:cs typeface="Arial"/>
                <a:hlinkClick r:id="rId2"/>
              </a:rPr>
              <a:t>.ca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200275" y="3364103"/>
            <a:ext cx="3371088" cy="28975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Pa</a:t>
            </a:r>
            <a:r>
              <a:rPr spc="-5" dirty="0"/>
              <a:t>g</a:t>
            </a:r>
            <a:r>
              <a:rPr dirty="0"/>
              <a:t>e</a:t>
            </a:r>
            <a:r>
              <a:rPr spc="-5" dirty="0"/>
              <a:t> </a:t>
            </a:r>
            <a:fld id="{81D60167-4931-47E6-BA6A-407CBD079E47}" type="slidenum">
              <a:rPr b="1" dirty="0">
                <a:latin typeface="Calibri"/>
                <a:cs typeface="Calibri"/>
              </a:rPr>
              <a:t>57</a:t>
            </a:fld>
            <a:r>
              <a:rPr b="1" spc="-5" dirty="0">
                <a:latin typeface="Calibri"/>
                <a:cs typeface="Calibri"/>
              </a:rPr>
              <a:t> </a:t>
            </a:r>
            <a:r>
              <a:rPr spc="5" dirty="0"/>
              <a:t>o</a:t>
            </a:r>
            <a:r>
              <a:rPr dirty="0"/>
              <a:t>f</a:t>
            </a:r>
            <a:r>
              <a:rPr spc="-10" dirty="0"/>
              <a:t> </a:t>
            </a:r>
            <a:r>
              <a:rPr b="1" spc="-10" dirty="0">
                <a:latin typeface="Calibri"/>
                <a:cs typeface="Calibri"/>
              </a:rPr>
              <a:t>57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1576" y="925161"/>
            <a:ext cx="6341110" cy="1370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3845" marR="269875">
              <a:lnSpc>
                <a:spcPts val="1839"/>
              </a:lnSpc>
            </a:pPr>
            <a:r>
              <a:rPr sz="1600" b="1" spc="-5" dirty="0">
                <a:latin typeface="Arial"/>
                <a:cs typeface="Arial"/>
              </a:rPr>
              <a:t>IN</a:t>
            </a:r>
            <a:r>
              <a:rPr sz="1600" b="1" dirty="0">
                <a:latin typeface="Arial"/>
                <a:cs typeface="Arial"/>
              </a:rPr>
              <a:t>F</a:t>
            </a:r>
            <a:r>
              <a:rPr sz="1600" b="1" spc="-15" dirty="0">
                <a:latin typeface="Arial"/>
                <a:cs typeface="Arial"/>
              </a:rPr>
              <a:t>O</a:t>
            </a:r>
            <a:r>
              <a:rPr sz="1600" b="1" spc="-5" dirty="0">
                <a:latin typeface="Arial"/>
                <a:cs typeface="Arial"/>
              </a:rPr>
              <a:t>R</a:t>
            </a:r>
            <a:r>
              <a:rPr sz="1600" b="1" spc="10" dirty="0">
                <a:latin typeface="Arial"/>
                <a:cs typeface="Arial"/>
              </a:rPr>
              <a:t>M</a:t>
            </a:r>
            <a:r>
              <a:rPr sz="1600" b="1" spc="-30" dirty="0">
                <a:latin typeface="Arial"/>
                <a:cs typeface="Arial"/>
              </a:rPr>
              <a:t>A</a:t>
            </a:r>
            <a:r>
              <a:rPr sz="1600" b="1" dirty="0">
                <a:latin typeface="Arial"/>
                <a:cs typeface="Arial"/>
              </a:rPr>
              <a:t>T</a:t>
            </a:r>
            <a:r>
              <a:rPr sz="1600" b="1" spc="-5" dirty="0">
                <a:latin typeface="Arial"/>
                <a:cs typeface="Arial"/>
              </a:rPr>
              <a:t>ION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b="1" spc="20" dirty="0">
                <a:latin typeface="Arial"/>
                <a:cs typeface="Arial"/>
              </a:rPr>
              <a:t>P</a:t>
            </a:r>
            <a:r>
              <a:rPr sz="1600" b="1" spc="-45" dirty="0">
                <a:latin typeface="Arial"/>
                <a:cs typeface="Arial"/>
              </a:rPr>
              <a:t>A</a:t>
            </a:r>
            <a:r>
              <a:rPr sz="1600" b="1" spc="-5" dirty="0">
                <a:latin typeface="Arial"/>
                <a:cs typeface="Arial"/>
              </a:rPr>
              <a:t>N</a:t>
            </a:r>
            <a:r>
              <a:rPr sz="1600" b="1" spc="0" dirty="0">
                <a:latin typeface="Arial"/>
                <a:cs typeface="Arial"/>
              </a:rPr>
              <a:t>E</a:t>
            </a:r>
            <a:r>
              <a:rPr sz="1600" b="1" spc="-5" dirty="0">
                <a:latin typeface="Arial"/>
                <a:cs typeface="Arial"/>
              </a:rPr>
              <a:t>L</a:t>
            </a:r>
            <a:r>
              <a:rPr sz="1600" b="1" spc="15" dirty="0">
                <a:latin typeface="Arial"/>
                <a:cs typeface="Arial"/>
              </a:rPr>
              <a:t> </a:t>
            </a:r>
            <a:r>
              <a:rPr sz="1600" b="1" spc="-30" dirty="0">
                <a:latin typeface="Arial"/>
                <a:cs typeface="Arial"/>
              </a:rPr>
              <a:t>A</a:t>
            </a:r>
            <a:r>
              <a:rPr sz="1600" b="1" dirty="0">
                <a:latin typeface="Arial"/>
                <a:cs typeface="Arial"/>
              </a:rPr>
              <a:t>N</a:t>
            </a:r>
            <a:r>
              <a:rPr sz="1600" b="1" spc="-5" dirty="0">
                <a:latin typeface="Arial"/>
                <a:cs typeface="Arial"/>
              </a:rPr>
              <a:t>D </a:t>
            </a:r>
            <a:r>
              <a:rPr sz="1600" b="1" spc="20" dirty="0">
                <a:latin typeface="Arial"/>
                <a:cs typeface="Arial"/>
              </a:rPr>
              <a:t>M</a:t>
            </a:r>
            <a:r>
              <a:rPr sz="1600" b="1" spc="-20" dirty="0">
                <a:latin typeface="Arial"/>
                <a:cs typeface="Arial"/>
              </a:rPr>
              <a:t>A</a:t>
            </a:r>
            <a:r>
              <a:rPr sz="1600" b="1" spc="-5" dirty="0">
                <a:latin typeface="Arial"/>
                <a:cs typeface="Arial"/>
              </a:rPr>
              <a:t>P </a:t>
            </a:r>
            <a:r>
              <a:rPr sz="1600" b="1" spc="10" dirty="0">
                <a:latin typeface="Arial"/>
                <a:cs typeface="Arial"/>
              </a:rPr>
              <a:t>L</a:t>
            </a:r>
            <a:r>
              <a:rPr sz="1600" b="1" spc="-45" dirty="0">
                <a:latin typeface="Arial"/>
                <a:cs typeface="Arial"/>
              </a:rPr>
              <a:t>A</a:t>
            </a:r>
            <a:r>
              <a:rPr sz="1600" b="1" spc="0" dirty="0">
                <a:latin typeface="Arial"/>
                <a:cs typeface="Arial"/>
              </a:rPr>
              <a:t>Y</a:t>
            </a:r>
            <a:r>
              <a:rPr sz="1600" b="1" spc="-5" dirty="0">
                <a:latin typeface="Arial"/>
                <a:cs typeface="Arial"/>
              </a:rPr>
              <a:t>ERS</a:t>
            </a:r>
            <a:r>
              <a:rPr sz="1600" b="1" spc="3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–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b="1" spc="5" dirty="0">
                <a:latin typeface="Arial"/>
                <a:cs typeface="Arial"/>
              </a:rPr>
              <a:t>L</a:t>
            </a:r>
            <a:r>
              <a:rPr sz="1600" b="1" spc="-20" dirty="0">
                <a:latin typeface="Arial"/>
                <a:cs typeface="Arial"/>
              </a:rPr>
              <a:t>A</a:t>
            </a:r>
            <a:r>
              <a:rPr sz="1600" b="1" spc="-5" dirty="0">
                <a:latin typeface="Arial"/>
                <a:cs typeface="Arial"/>
              </a:rPr>
              <a:t>YER </a:t>
            </a:r>
            <a:r>
              <a:rPr sz="1600" b="1" spc="-15" dirty="0">
                <a:latin typeface="Arial"/>
                <a:cs typeface="Arial"/>
              </a:rPr>
              <a:t>G</a:t>
            </a:r>
            <a:r>
              <a:rPr sz="1600" b="1" dirty="0">
                <a:latin typeface="Arial"/>
                <a:cs typeface="Arial"/>
              </a:rPr>
              <a:t>R</a:t>
            </a:r>
            <a:r>
              <a:rPr sz="1600" b="1" spc="-15" dirty="0">
                <a:latin typeface="Arial"/>
                <a:cs typeface="Arial"/>
              </a:rPr>
              <a:t>O</a:t>
            </a:r>
            <a:r>
              <a:rPr sz="1600" b="1" spc="-5" dirty="0">
                <a:latin typeface="Arial"/>
                <a:cs typeface="Arial"/>
              </a:rPr>
              <a:t>UP </a:t>
            </a:r>
            <a:r>
              <a:rPr sz="1600" b="1" spc="-30" dirty="0">
                <a:latin typeface="Arial"/>
                <a:cs typeface="Arial"/>
              </a:rPr>
              <a:t>A</a:t>
            </a:r>
            <a:r>
              <a:rPr sz="1600" b="1" dirty="0">
                <a:latin typeface="Arial"/>
                <a:cs typeface="Arial"/>
              </a:rPr>
              <a:t>N</a:t>
            </a:r>
            <a:r>
              <a:rPr sz="1600" b="1" spc="-5" dirty="0">
                <a:latin typeface="Arial"/>
                <a:cs typeface="Arial"/>
              </a:rPr>
              <a:t>D</a:t>
            </a:r>
            <a:r>
              <a:rPr sz="1600" b="1" spc="5" dirty="0">
                <a:latin typeface="Arial"/>
                <a:cs typeface="Arial"/>
              </a:rPr>
              <a:t> </a:t>
            </a:r>
            <a:r>
              <a:rPr sz="1600" b="1" spc="25" dirty="0">
                <a:latin typeface="Arial"/>
                <a:cs typeface="Arial"/>
              </a:rPr>
              <a:t>L</a:t>
            </a:r>
            <a:r>
              <a:rPr sz="1600" b="1" spc="-45" dirty="0">
                <a:latin typeface="Arial"/>
                <a:cs typeface="Arial"/>
              </a:rPr>
              <a:t>A</a:t>
            </a:r>
            <a:r>
              <a:rPr sz="1600" b="1" spc="0" dirty="0">
                <a:latin typeface="Arial"/>
                <a:cs typeface="Arial"/>
              </a:rPr>
              <a:t>Y</a:t>
            </a:r>
            <a:r>
              <a:rPr sz="1600" b="1" spc="-5" dirty="0">
                <a:latin typeface="Arial"/>
                <a:cs typeface="Arial"/>
              </a:rPr>
              <a:t>ER</a:t>
            </a:r>
            <a:r>
              <a:rPr sz="1600" b="1" spc="-15" dirty="0">
                <a:latin typeface="Arial"/>
                <a:cs typeface="Arial"/>
              </a:rPr>
              <a:t> </a:t>
            </a:r>
            <a:r>
              <a:rPr sz="1600" b="1" spc="10" dirty="0">
                <a:latin typeface="Arial"/>
                <a:cs typeface="Arial"/>
              </a:rPr>
              <a:t>N</a:t>
            </a:r>
            <a:r>
              <a:rPr sz="1600" b="1" spc="-20" dirty="0">
                <a:latin typeface="Arial"/>
                <a:cs typeface="Arial"/>
              </a:rPr>
              <a:t>A</a:t>
            </a:r>
            <a:r>
              <a:rPr sz="1600" b="1" spc="-5" dirty="0">
                <a:latin typeface="Arial"/>
                <a:cs typeface="Arial"/>
              </a:rPr>
              <a:t>ME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1400">
              <a:latin typeface="Times New Roman"/>
              <a:cs typeface="Times New Roman"/>
            </a:endParaRPr>
          </a:p>
          <a:p>
            <a:pPr marL="12700" marR="5080">
              <a:lnSpc>
                <a:spcPts val="1380"/>
              </a:lnSpc>
            </a:pPr>
            <a:r>
              <a:rPr sz="1200" spc="5" dirty="0">
                <a:latin typeface="Arial"/>
                <a:cs typeface="Arial"/>
              </a:rPr>
              <a:t>T</a:t>
            </a:r>
            <a:r>
              <a:rPr sz="1200" spc="-10" dirty="0">
                <a:latin typeface="Arial"/>
                <a:cs typeface="Arial"/>
              </a:rPr>
              <a:t>h</a:t>
            </a:r>
            <a:r>
              <a:rPr sz="1200" dirty="0">
                <a:latin typeface="Arial"/>
                <a:cs typeface="Arial"/>
              </a:rPr>
              <a:t>e I</a:t>
            </a:r>
            <a:r>
              <a:rPr sz="1200" spc="-10" dirty="0">
                <a:latin typeface="Arial"/>
                <a:cs typeface="Arial"/>
              </a:rPr>
              <a:t>n</a:t>
            </a:r>
            <a:r>
              <a:rPr sz="1200" dirty="0">
                <a:latin typeface="Arial"/>
                <a:cs typeface="Arial"/>
              </a:rPr>
              <a:t>f</a:t>
            </a:r>
            <a:r>
              <a:rPr sz="1200" spc="5" dirty="0">
                <a:latin typeface="Arial"/>
                <a:cs typeface="Arial"/>
              </a:rPr>
              <a:t>o</a:t>
            </a:r>
            <a:r>
              <a:rPr sz="1200" dirty="0">
                <a:latin typeface="Arial"/>
                <a:cs typeface="Arial"/>
              </a:rPr>
              <a:t>r</a:t>
            </a:r>
            <a:r>
              <a:rPr sz="1200" spc="-10" dirty="0">
                <a:latin typeface="Arial"/>
                <a:cs typeface="Arial"/>
              </a:rPr>
              <a:t>m</a:t>
            </a:r>
            <a:r>
              <a:rPr sz="1200" dirty="0">
                <a:latin typeface="Arial"/>
                <a:cs typeface="Arial"/>
              </a:rPr>
              <a:t>ati</a:t>
            </a:r>
            <a:r>
              <a:rPr sz="1200" spc="-10" dirty="0">
                <a:latin typeface="Arial"/>
                <a:cs typeface="Arial"/>
              </a:rPr>
              <a:t>o</a:t>
            </a:r>
            <a:r>
              <a:rPr sz="1200" dirty="0">
                <a:latin typeface="Arial"/>
                <a:cs typeface="Arial"/>
              </a:rPr>
              <a:t>n P</a:t>
            </a:r>
            <a:r>
              <a:rPr sz="1200" spc="-10" dirty="0">
                <a:latin typeface="Arial"/>
                <a:cs typeface="Arial"/>
              </a:rPr>
              <a:t>a</a:t>
            </a:r>
            <a:r>
              <a:rPr sz="1200" dirty="0">
                <a:latin typeface="Arial"/>
                <a:cs typeface="Arial"/>
              </a:rPr>
              <a:t>nel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display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</a:t>
            </a:r>
            <a:r>
              <a:rPr sz="1200" spc="5" dirty="0">
                <a:latin typeface="Arial"/>
                <a:cs typeface="Arial"/>
              </a:rPr>
              <a:t>o</a:t>
            </a:r>
            <a:r>
              <a:rPr sz="1200" dirty="0">
                <a:latin typeface="Arial"/>
                <a:cs typeface="Arial"/>
              </a:rPr>
              <a:t>nsists </a:t>
            </a:r>
            <a:r>
              <a:rPr sz="1200" spc="-5" dirty="0">
                <a:latin typeface="Arial"/>
                <a:cs typeface="Arial"/>
              </a:rPr>
              <a:t>o</a:t>
            </a:r>
            <a:r>
              <a:rPr sz="1200" dirty="0">
                <a:latin typeface="Arial"/>
                <a:cs typeface="Arial"/>
              </a:rPr>
              <a:t>f a</a:t>
            </a:r>
            <a:r>
              <a:rPr sz="1200" spc="-10" dirty="0">
                <a:latin typeface="Arial"/>
                <a:cs typeface="Arial"/>
              </a:rPr>
              <a:t> L</a:t>
            </a:r>
            <a:r>
              <a:rPr sz="1200" dirty="0">
                <a:latin typeface="Arial"/>
                <a:cs typeface="Arial"/>
              </a:rPr>
              <a:t>a</a:t>
            </a:r>
            <a:r>
              <a:rPr sz="1200" spc="-15" dirty="0">
                <a:latin typeface="Arial"/>
                <a:cs typeface="Arial"/>
              </a:rPr>
              <a:t>y</a:t>
            </a:r>
            <a:r>
              <a:rPr sz="1200" dirty="0">
                <a:latin typeface="Arial"/>
                <a:cs typeface="Arial"/>
              </a:rPr>
              <a:t>er Gro</a:t>
            </a:r>
            <a:r>
              <a:rPr sz="1200" spc="5" dirty="0">
                <a:latin typeface="Arial"/>
                <a:cs typeface="Arial"/>
              </a:rPr>
              <a:t>u</a:t>
            </a:r>
            <a:r>
              <a:rPr sz="1200" dirty="0">
                <a:latin typeface="Arial"/>
                <a:cs typeface="Arial"/>
              </a:rPr>
              <a:t>p </a:t>
            </a:r>
            <a:r>
              <a:rPr sz="1200" spc="-5" dirty="0">
                <a:latin typeface="Arial"/>
                <a:cs typeface="Arial"/>
              </a:rPr>
              <a:t>a</a:t>
            </a:r>
            <a:r>
              <a:rPr sz="1200" dirty="0">
                <a:latin typeface="Arial"/>
                <a:cs typeface="Arial"/>
              </a:rPr>
              <a:t>nd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La</a:t>
            </a:r>
            <a:r>
              <a:rPr sz="1200" spc="-15" dirty="0">
                <a:latin typeface="Arial"/>
                <a:cs typeface="Arial"/>
              </a:rPr>
              <a:t>y</a:t>
            </a:r>
            <a:r>
              <a:rPr sz="1200" dirty="0">
                <a:latin typeface="Arial"/>
                <a:cs typeface="Arial"/>
              </a:rPr>
              <a:t>er Na</a:t>
            </a:r>
            <a:r>
              <a:rPr sz="1200" spc="5" dirty="0">
                <a:latin typeface="Arial"/>
                <a:cs typeface="Arial"/>
              </a:rPr>
              <a:t>m</a:t>
            </a:r>
            <a:r>
              <a:rPr sz="1200" dirty="0">
                <a:latin typeface="Arial"/>
                <a:cs typeface="Arial"/>
              </a:rPr>
              <a:t>es. 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spc="30" dirty="0">
                <a:latin typeface="Arial"/>
                <a:cs typeface="Arial"/>
              </a:rPr>
              <a:t>W</a:t>
            </a:r>
            <a:r>
              <a:rPr sz="1200" spc="-10" dirty="0">
                <a:latin typeface="Arial"/>
                <a:cs typeface="Arial"/>
              </a:rPr>
              <a:t>he</a:t>
            </a:r>
            <a:r>
              <a:rPr sz="1200" dirty="0">
                <a:latin typeface="Arial"/>
                <a:cs typeface="Arial"/>
              </a:rPr>
              <a:t>n t</a:t>
            </a:r>
            <a:r>
              <a:rPr sz="1200" spc="-10" dirty="0">
                <a:latin typeface="Arial"/>
                <a:cs typeface="Arial"/>
              </a:rPr>
              <a:t>h</a:t>
            </a:r>
            <a:r>
              <a:rPr sz="1200" dirty="0">
                <a:latin typeface="Arial"/>
                <a:cs typeface="Arial"/>
              </a:rPr>
              <a:t>e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L</a:t>
            </a:r>
            <a:r>
              <a:rPr sz="1200" dirty="0">
                <a:latin typeface="Arial"/>
                <a:cs typeface="Arial"/>
              </a:rPr>
              <a:t>a</a:t>
            </a:r>
            <a:r>
              <a:rPr sz="1200" spc="-15" dirty="0">
                <a:latin typeface="Arial"/>
                <a:cs typeface="Arial"/>
              </a:rPr>
              <a:t>y</a:t>
            </a:r>
            <a:r>
              <a:rPr sz="1200" dirty="0">
                <a:latin typeface="Arial"/>
                <a:cs typeface="Arial"/>
              </a:rPr>
              <a:t>er Gro</a:t>
            </a:r>
            <a:r>
              <a:rPr sz="1200" spc="5" dirty="0">
                <a:latin typeface="Arial"/>
                <a:cs typeface="Arial"/>
              </a:rPr>
              <a:t>u</a:t>
            </a:r>
            <a:r>
              <a:rPr sz="1200" dirty="0">
                <a:latin typeface="Arial"/>
                <a:cs typeface="Arial"/>
              </a:rPr>
              <a:t>p is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</a:t>
            </a:r>
            <a:r>
              <a:rPr sz="1200" spc="-15" dirty="0">
                <a:latin typeface="Arial"/>
                <a:cs typeface="Arial"/>
              </a:rPr>
              <a:t>x</a:t>
            </a:r>
            <a:r>
              <a:rPr sz="1200" dirty="0">
                <a:latin typeface="Arial"/>
                <a:cs typeface="Arial"/>
              </a:rPr>
              <a:t>pan</a:t>
            </a:r>
            <a:r>
              <a:rPr sz="1200" spc="-10" dirty="0">
                <a:latin typeface="Arial"/>
                <a:cs typeface="Arial"/>
              </a:rPr>
              <a:t>d</a:t>
            </a:r>
            <a:r>
              <a:rPr sz="1200" dirty="0">
                <a:latin typeface="Arial"/>
                <a:cs typeface="Arial"/>
              </a:rPr>
              <a:t>ed,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th</a:t>
            </a:r>
            <a:r>
              <a:rPr sz="1200" dirty="0">
                <a:latin typeface="Arial"/>
                <a:cs typeface="Arial"/>
              </a:rPr>
              <a:t>e </a:t>
            </a:r>
            <a:r>
              <a:rPr sz="1200" spc="5" dirty="0">
                <a:latin typeface="Arial"/>
                <a:cs typeface="Arial"/>
              </a:rPr>
              <a:t>L</a:t>
            </a:r>
            <a:r>
              <a:rPr sz="1200" dirty="0">
                <a:latin typeface="Arial"/>
                <a:cs typeface="Arial"/>
              </a:rPr>
              <a:t>a</a:t>
            </a:r>
            <a:r>
              <a:rPr sz="1200" spc="-15" dirty="0">
                <a:latin typeface="Arial"/>
                <a:cs typeface="Arial"/>
              </a:rPr>
              <a:t>y</a:t>
            </a:r>
            <a:r>
              <a:rPr sz="1200" dirty="0">
                <a:latin typeface="Arial"/>
                <a:cs typeface="Arial"/>
              </a:rPr>
              <a:t>er Names </a:t>
            </a:r>
            <a:r>
              <a:rPr sz="1200" spc="-15" dirty="0">
                <a:latin typeface="Arial"/>
                <a:cs typeface="Arial"/>
              </a:rPr>
              <a:t>w</a:t>
            </a:r>
            <a:r>
              <a:rPr sz="1200" dirty="0">
                <a:latin typeface="Arial"/>
                <a:cs typeface="Arial"/>
              </a:rPr>
              <a:t>i</a:t>
            </a:r>
            <a:r>
              <a:rPr sz="1200" spc="-5" dirty="0">
                <a:latin typeface="Arial"/>
                <a:cs typeface="Arial"/>
              </a:rPr>
              <a:t>l</a:t>
            </a:r>
            <a:r>
              <a:rPr sz="1200" dirty="0">
                <a:latin typeface="Arial"/>
                <a:cs typeface="Arial"/>
              </a:rPr>
              <a:t>l be </a:t>
            </a:r>
            <a:r>
              <a:rPr sz="1200" spc="-10" dirty="0">
                <a:latin typeface="Arial"/>
                <a:cs typeface="Arial"/>
              </a:rPr>
              <a:t>v</a:t>
            </a:r>
            <a:r>
              <a:rPr sz="1200" dirty="0">
                <a:latin typeface="Arial"/>
                <a:cs typeface="Arial"/>
              </a:rPr>
              <a:t>is</a:t>
            </a:r>
            <a:r>
              <a:rPr sz="1200" spc="-5" dirty="0">
                <a:latin typeface="Arial"/>
                <a:cs typeface="Arial"/>
              </a:rPr>
              <a:t>i</a:t>
            </a:r>
            <a:r>
              <a:rPr sz="1200" dirty="0">
                <a:latin typeface="Arial"/>
                <a:cs typeface="Arial"/>
              </a:rPr>
              <a:t>ble.</a:t>
            </a:r>
            <a:r>
              <a:rPr sz="1200" spc="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Y</a:t>
            </a:r>
            <a:r>
              <a:rPr sz="1200" spc="-80" dirty="0">
                <a:latin typeface="Arial"/>
                <a:cs typeface="Arial"/>
              </a:rPr>
              <a:t> </a:t>
            </a:r>
            <a:r>
              <a:rPr sz="1200" spc="-35" dirty="0">
                <a:latin typeface="Arial"/>
                <a:cs typeface="Arial"/>
              </a:rPr>
              <a:t>o</a:t>
            </a:r>
            <a:r>
              <a:rPr sz="1200" dirty="0">
                <a:latin typeface="Arial"/>
                <a:cs typeface="Arial"/>
              </a:rPr>
              <a:t>u</a:t>
            </a:r>
            <a:r>
              <a:rPr sz="1200" spc="-8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can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</a:t>
            </a:r>
            <a:r>
              <a:rPr sz="1200" spc="5" dirty="0">
                <a:latin typeface="Arial"/>
                <a:cs typeface="Arial"/>
              </a:rPr>
              <a:t>h</a:t>
            </a:r>
            <a:r>
              <a:rPr sz="1200" dirty="0">
                <a:latin typeface="Arial"/>
                <a:cs typeface="Arial"/>
              </a:rPr>
              <a:t>ec</a:t>
            </a:r>
            <a:r>
              <a:rPr sz="1200" spc="-15" dirty="0">
                <a:latin typeface="Arial"/>
                <a:cs typeface="Arial"/>
              </a:rPr>
              <a:t>k</a:t>
            </a:r>
            <a:r>
              <a:rPr sz="1200" dirty="0">
                <a:latin typeface="Arial"/>
                <a:cs typeface="Arial"/>
              </a:rPr>
              <a:t>/</a:t>
            </a:r>
            <a:r>
              <a:rPr sz="1200" spc="5" dirty="0">
                <a:latin typeface="Arial"/>
                <a:cs typeface="Arial"/>
              </a:rPr>
              <a:t>u</a:t>
            </a:r>
            <a:r>
              <a:rPr sz="1200" dirty="0">
                <a:latin typeface="Arial"/>
                <a:cs typeface="Arial"/>
              </a:rPr>
              <a:t>nc</a:t>
            </a:r>
            <a:r>
              <a:rPr sz="1200" spc="-10" dirty="0">
                <a:latin typeface="Arial"/>
                <a:cs typeface="Arial"/>
              </a:rPr>
              <a:t>h</a:t>
            </a:r>
            <a:r>
              <a:rPr sz="1200" dirty="0">
                <a:latin typeface="Arial"/>
                <a:cs typeface="Arial"/>
              </a:rPr>
              <a:t>eck </a:t>
            </a:r>
            <a:r>
              <a:rPr sz="1200" spc="-10" dirty="0">
                <a:latin typeface="Arial"/>
                <a:cs typeface="Arial"/>
              </a:rPr>
              <a:t>t</a:t>
            </a:r>
            <a:r>
              <a:rPr sz="1200" dirty="0">
                <a:latin typeface="Arial"/>
                <a:cs typeface="Arial"/>
              </a:rPr>
              <a:t>he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La</a:t>
            </a:r>
            <a:r>
              <a:rPr sz="1200" spc="-15" dirty="0">
                <a:latin typeface="Arial"/>
                <a:cs typeface="Arial"/>
              </a:rPr>
              <a:t>y</a:t>
            </a:r>
            <a:r>
              <a:rPr sz="1200" dirty="0">
                <a:latin typeface="Arial"/>
                <a:cs typeface="Arial"/>
              </a:rPr>
              <a:t>er Gro</a:t>
            </a:r>
            <a:r>
              <a:rPr sz="1200" spc="5" dirty="0">
                <a:latin typeface="Arial"/>
                <a:cs typeface="Arial"/>
              </a:rPr>
              <a:t>u</a:t>
            </a:r>
            <a:r>
              <a:rPr sz="1200" dirty="0">
                <a:latin typeface="Arial"/>
                <a:cs typeface="Arial"/>
              </a:rPr>
              <a:t>p and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La</a:t>
            </a:r>
            <a:r>
              <a:rPr sz="1200" spc="-15" dirty="0">
                <a:latin typeface="Arial"/>
                <a:cs typeface="Arial"/>
              </a:rPr>
              <a:t>y</a:t>
            </a:r>
            <a:r>
              <a:rPr sz="1200" dirty="0">
                <a:latin typeface="Arial"/>
                <a:cs typeface="Arial"/>
              </a:rPr>
              <a:t>er Names to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c</a:t>
            </a:r>
            <a:r>
              <a:rPr sz="1200" dirty="0">
                <a:latin typeface="Arial"/>
                <a:cs typeface="Arial"/>
              </a:rPr>
              <a:t>ontrol </a:t>
            </a:r>
            <a:r>
              <a:rPr sz="1200" spc="-10" dirty="0">
                <a:latin typeface="Arial"/>
                <a:cs typeface="Arial"/>
              </a:rPr>
              <a:t>v</a:t>
            </a:r>
            <a:r>
              <a:rPr sz="1200" dirty="0">
                <a:latin typeface="Arial"/>
                <a:cs typeface="Arial"/>
              </a:rPr>
              <a:t>is</a:t>
            </a:r>
            <a:r>
              <a:rPr sz="1200" spc="-5" dirty="0">
                <a:latin typeface="Arial"/>
                <a:cs typeface="Arial"/>
              </a:rPr>
              <a:t>i</a:t>
            </a:r>
            <a:r>
              <a:rPr sz="1200" dirty="0">
                <a:latin typeface="Arial"/>
                <a:cs typeface="Arial"/>
              </a:rPr>
              <a:t>bi</a:t>
            </a:r>
            <a:r>
              <a:rPr sz="1200" spc="-5" dirty="0">
                <a:latin typeface="Arial"/>
                <a:cs typeface="Arial"/>
              </a:rPr>
              <a:t>l</a:t>
            </a:r>
            <a:r>
              <a:rPr sz="1200" dirty="0">
                <a:latin typeface="Arial"/>
                <a:cs typeface="Arial"/>
              </a:rPr>
              <a:t>ity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in the</a:t>
            </a:r>
            <a:r>
              <a:rPr sz="1200" spc="4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m</a:t>
            </a:r>
            <a:r>
              <a:rPr sz="1200" dirty="0">
                <a:latin typeface="Arial"/>
                <a:cs typeface="Arial"/>
              </a:rPr>
              <a:t>ap. 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display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o</a:t>
            </a:r>
            <a:r>
              <a:rPr sz="1200" dirty="0">
                <a:latin typeface="Arial"/>
                <a:cs typeface="Arial"/>
              </a:rPr>
              <a:t>f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</a:t>
            </a:r>
            <a:r>
              <a:rPr sz="1200" spc="-5" dirty="0">
                <a:latin typeface="Arial"/>
                <a:cs typeface="Arial"/>
              </a:rPr>
              <a:t>h</a:t>
            </a:r>
            <a:r>
              <a:rPr sz="1200" dirty="0">
                <a:latin typeface="Arial"/>
                <a:cs typeface="Arial"/>
              </a:rPr>
              <a:t>e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La</a:t>
            </a:r>
            <a:r>
              <a:rPr sz="1200" spc="-15" dirty="0">
                <a:latin typeface="Arial"/>
                <a:cs typeface="Arial"/>
              </a:rPr>
              <a:t>y</a:t>
            </a:r>
            <a:r>
              <a:rPr sz="1200" dirty="0">
                <a:latin typeface="Arial"/>
                <a:cs typeface="Arial"/>
              </a:rPr>
              <a:t>er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Gro</a:t>
            </a:r>
            <a:r>
              <a:rPr sz="1200" spc="5" dirty="0">
                <a:latin typeface="Arial"/>
                <a:cs typeface="Arial"/>
              </a:rPr>
              <a:t>u</a:t>
            </a:r>
            <a:r>
              <a:rPr sz="1200" dirty="0">
                <a:latin typeface="Arial"/>
                <a:cs typeface="Arial"/>
              </a:rPr>
              <a:t>p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15" dirty="0">
                <a:latin typeface="Arial"/>
                <a:cs typeface="Arial"/>
              </a:rPr>
              <a:t>w</a:t>
            </a:r>
            <a:r>
              <a:rPr sz="1200" dirty="0">
                <a:latin typeface="Arial"/>
                <a:cs typeface="Arial"/>
              </a:rPr>
              <a:t>i</a:t>
            </a:r>
            <a:r>
              <a:rPr sz="1200" spc="-5" dirty="0">
                <a:latin typeface="Arial"/>
                <a:cs typeface="Arial"/>
              </a:rPr>
              <a:t>l</a:t>
            </a:r>
            <a:r>
              <a:rPr sz="1200" dirty="0">
                <a:latin typeface="Arial"/>
                <a:cs typeface="Arial"/>
              </a:rPr>
              <a:t>l </a:t>
            </a:r>
            <a:r>
              <a:rPr sz="1200" spc="15" dirty="0">
                <a:latin typeface="Arial"/>
                <a:cs typeface="Arial"/>
              </a:rPr>
              <a:t>o</a:t>
            </a:r>
            <a:r>
              <a:rPr sz="1200" spc="-15" dirty="0">
                <a:latin typeface="Arial"/>
                <a:cs typeface="Arial"/>
              </a:rPr>
              <a:t>v</a:t>
            </a:r>
            <a:r>
              <a:rPr sz="1200" dirty="0">
                <a:latin typeface="Arial"/>
                <a:cs typeface="Arial"/>
              </a:rPr>
              <a:t>er</a:t>
            </a:r>
            <a:r>
              <a:rPr sz="1200" spc="-10" dirty="0">
                <a:latin typeface="Arial"/>
                <a:cs typeface="Arial"/>
              </a:rPr>
              <a:t>r</a:t>
            </a:r>
            <a:r>
              <a:rPr sz="1200" spc="5" dirty="0">
                <a:latin typeface="Arial"/>
                <a:cs typeface="Arial"/>
              </a:rPr>
              <a:t>i</a:t>
            </a:r>
            <a:r>
              <a:rPr sz="1200" dirty="0">
                <a:latin typeface="Arial"/>
                <a:cs typeface="Arial"/>
              </a:rPr>
              <a:t>de t</a:t>
            </a:r>
            <a:r>
              <a:rPr sz="1200" spc="5" dirty="0">
                <a:latin typeface="Arial"/>
                <a:cs typeface="Arial"/>
              </a:rPr>
              <a:t>h</a:t>
            </a:r>
            <a:r>
              <a:rPr sz="1200" dirty="0">
                <a:latin typeface="Arial"/>
                <a:cs typeface="Arial"/>
              </a:rPr>
              <a:t>e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display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o</a:t>
            </a:r>
            <a:r>
              <a:rPr sz="1200" dirty="0">
                <a:latin typeface="Arial"/>
                <a:cs typeface="Arial"/>
              </a:rPr>
              <a:t>f </a:t>
            </a:r>
            <a:r>
              <a:rPr sz="1200" spc="-10" dirty="0">
                <a:latin typeface="Arial"/>
                <a:cs typeface="Arial"/>
              </a:rPr>
              <a:t>t</a:t>
            </a:r>
            <a:r>
              <a:rPr sz="1200" dirty="0">
                <a:latin typeface="Arial"/>
                <a:cs typeface="Arial"/>
              </a:rPr>
              <a:t>he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La</a:t>
            </a:r>
            <a:r>
              <a:rPr sz="1200" spc="-15" dirty="0">
                <a:latin typeface="Arial"/>
                <a:cs typeface="Arial"/>
              </a:rPr>
              <a:t>y</a:t>
            </a:r>
            <a:r>
              <a:rPr sz="1200" dirty="0">
                <a:latin typeface="Arial"/>
                <a:cs typeface="Arial"/>
              </a:rPr>
              <a:t>er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Na</a:t>
            </a:r>
            <a:r>
              <a:rPr sz="1200" spc="5" dirty="0">
                <a:latin typeface="Arial"/>
                <a:cs typeface="Arial"/>
              </a:rPr>
              <a:t>m</a:t>
            </a:r>
            <a:r>
              <a:rPr sz="1200" dirty="0">
                <a:latin typeface="Arial"/>
                <a:cs typeface="Arial"/>
              </a:rPr>
              <a:t>es.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3894" y="2494788"/>
            <a:ext cx="3533140" cy="46657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Pa</a:t>
            </a:r>
            <a:r>
              <a:rPr spc="-5" dirty="0"/>
              <a:t>g</a:t>
            </a:r>
            <a:r>
              <a:rPr dirty="0"/>
              <a:t>e</a:t>
            </a:r>
            <a:r>
              <a:rPr spc="-5" dirty="0"/>
              <a:t> </a:t>
            </a:r>
            <a:fld id="{81D60167-4931-47E6-BA6A-407CBD079E47}" type="slidenum">
              <a:rPr b="1" dirty="0">
                <a:latin typeface="Calibri"/>
                <a:cs typeface="Calibri"/>
              </a:rPr>
              <a:t>6</a:t>
            </a:fld>
            <a:r>
              <a:rPr b="1" spc="-5" dirty="0">
                <a:latin typeface="Calibri"/>
                <a:cs typeface="Calibri"/>
              </a:rPr>
              <a:t> </a:t>
            </a:r>
            <a:r>
              <a:rPr spc="5" dirty="0"/>
              <a:t>o</a:t>
            </a:r>
            <a:r>
              <a:rPr dirty="0"/>
              <a:t>f</a:t>
            </a:r>
            <a:r>
              <a:rPr spc="-10" dirty="0"/>
              <a:t> </a:t>
            </a:r>
            <a:r>
              <a:rPr b="1" dirty="0">
                <a:latin typeface="Calibri"/>
                <a:cs typeface="Calibri"/>
              </a:rPr>
              <a:t>57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1576" y="925161"/>
            <a:ext cx="6240780" cy="784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3845">
              <a:lnSpc>
                <a:spcPct val="100000"/>
              </a:lnSpc>
            </a:pPr>
            <a:r>
              <a:rPr sz="1600" b="1" spc="-5" dirty="0">
                <a:latin typeface="Arial"/>
                <a:cs typeface="Arial"/>
              </a:rPr>
              <a:t>IN</a:t>
            </a:r>
            <a:r>
              <a:rPr sz="1600" b="1" dirty="0">
                <a:latin typeface="Arial"/>
                <a:cs typeface="Arial"/>
              </a:rPr>
              <a:t>F</a:t>
            </a:r>
            <a:r>
              <a:rPr sz="1600" b="1" spc="-15" dirty="0">
                <a:latin typeface="Arial"/>
                <a:cs typeface="Arial"/>
              </a:rPr>
              <a:t>O</a:t>
            </a:r>
            <a:r>
              <a:rPr sz="1600" b="1" spc="-5" dirty="0">
                <a:latin typeface="Arial"/>
                <a:cs typeface="Arial"/>
              </a:rPr>
              <a:t>R</a:t>
            </a:r>
            <a:r>
              <a:rPr sz="1600" b="1" spc="10" dirty="0">
                <a:latin typeface="Arial"/>
                <a:cs typeface="Arial"/>
              </a:rPr>
              <a:t>M</a:t>
            </a:r>
            <a:r>
              <a:rPr sz="1600" b="1" spc="-30" dirty="0">
                <a:latin typeface="Arial"/>
                <a:cs typeface="Arial"/>
              </a:rPr>
              <a:t>A</a:t>
            </a:r>
            <a:r>
              <a:rPr sz="1600" b="1" dirty="0">
                <a:latin typeface="Arial"/>
                <a:cs typeface="Arial"/>
              </a:rPr>
              <a:t>T</a:t>
            </a:r>
            <a:r>
              <a:rPr sz="1600" b="1" spc="-5" dirty="0">
                <a:latin typeface="Arial"/>
                <a:cs typeface="Arial"/>
              </a:rPr>
              <a:t>ION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b="1" spc="20" dirty="0">
                <a:latin typeface="Arial"/>
                <a:cs typeface="Arial"/>
              </a:rPr>
              <a:t>P</a:t>
            </a:r>
            <a:r>
              <a:rPr sz="1600" b="1" spc="-45" dirty="0">
                <a:latin typeface="Arial"/>
                <a:cs typeface="Arial"/>
              </a:rPr>
              <a:t>A</a:t>
            </a:r>
            <a:r>
              <a:rPr sz="1600" b="1" spc="-5" dirty="0">
                <a:latin typeface="Arial"/>
                <a:cs typeface="Arial"/>
              </a:rPr>
              <a:t>N</a:t>
            </a:r>
            <a:r>
              <a:rPr sz="1600" b="1" spc="0" dirty="0">
                <a:latin typeface="Arial"/>
                <a:cs typeface="Arial"/>
              </a:rPr>
              <a:t>E</a:t>
            </a:r>
            <a:r>
              <a:rPr sz="1600" b="1" spc="-5" dirty="0">
                <a:latin typeface="Arial"/>
                <a:cs typeface="Arial"/>
              </a:rPr>
              <a:t>L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– </a:t>
            </a:r>
            <a:r>
              <a:rPr sz="1600" b="1" spc="25" dirty="0">
                <a:latin typeface="Arial"/>
                <a:cs typeface="Arial"/>
              </a:rPr>
              <a:t>M</a:t>
            </a:r>
            <a:r>
              <a:rPr sz="1600" b="1" spc="-45" dirty="0">
                <a:latin typeface="Arial"/>
                <a:cs typeface="Arial"/>
              </a:rPr>
              <a:t>A</a:t>
            </a:r>
            <a:r>
              <a:rPr sz="1600" b="1" spc="-5" dirty="0">
                <a:latin typeface="Arial"/>
                <a:cs typeface="Arial"/>
              </a:rPr>
              <a:t>P</a:t>
            </a:r>
            <a:r>
              <a:rPr sz="1600" b="1" spc="1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L</a:t>
            </a:r>
            <a:r>
              <a:rPr sz="1600" b="1" spc="-5" dirty="0">
                <a:latin typeface="Arial"/>
                <a:cs typeface="Arial"/>
              </a:rPr>
              <a:t>EGEND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8"/>
              </a:spcBef>
            </a:pPr>
            <a:endParaRPr sz="1400">
              <a:latin typeface="Times New Roman"/>
              <a:cs typeface="Times New Roman"/>
            </a:endParaRPr>
          </a:p>
          <a:p>
            <a:pPr marL="12700" marR="5080">
              <a:lnSpc>
                <a:spcPts val="1380"/>
              </a:lnSpc>
            </a:pPr>
            <a:r>
              <a:rPr sz="1200" spc="5" dirty="0">
                <a:latin typeface="Arial"/>
                <a:cs typeface="Arial"/>
              </a:rPr>
              <a:t>T</a:t>
            </a:r>
            <a:r>
              <a:rPr sz="1200" spc="-10" dirty="0">
                <a:latin typeface="Arial"/>
                <a:cs typeface="Arial"/>
              </a:rPr>
              <a:t>h</a:t>
            </a:r>
            <a:r>
              <a:rPr sz="1200" dirty="0">
                <a:latin typeface="Arial"/>
                <a:cs typeface="Arial"/>
              </a:rPr>
              <a:t>e Map le</a:t>
            </a:r>
            <a:r>
              <a:rPr sz="1200" spc="-5" dirty="0">
                <a:latin typeface="Arial"/>
                <a:cs typeface="Arial"/>
              </a:rPr>
              <a:t>g</a:t>
            </a:r>
            <a:r>
              <a:rPr sz="1200" dirty="0">
                <a:latin typeface="Arial"/>
                <a:cs typeface="Arial"/>
              </a:rPr>
              <a:t>end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spc="-15" dirty="0">
                <a:latin typeface="Arial"/>
                <a:cs typeface="Arial"/>
              </a:rPr>
              <a:t>s</a:t>
            </a:r>
            <a:r>
              <a:rPr sz="1200" dirty="0">
                <a:latin typeface="Arial"/>
                <a:cs typeface="Arial"/>
              </a:rPr>
              <a:t>ho</a:t>
            </a:r>
            <a:r>
              <a:rPr sz="1200" spc="-10" dirty="0">
                <a:latin typeface="Arial"/>
                <a:cs typeface="Arial"/>
              </a:rPr>
              <a:t>w</a:t>
            </a:r>
            <a:r>
              <a:rPr sz="1200" dirty="0">
                <a:latin typeface="Arial"/>
                <a:cs typeface="Arial"/>
              </a:rPr>
              <a:t>s t</a:t>
            </a:r>
            <a:r>
              <a:rPr sz="1200" spc="5" dirty="0">
                <a:latin typeface="Arial"/>
                <a:cs typeface="Arial"/>
              </a:rPr>
              <a:t>h</a:t>
            </a:r>
            <a:r>
              <a:rPr sz="1200" dirty="0">
                <a:latin typeface="Arial"/>
                <a:cs typeface="Arial"/>
              </a:rPr>
              <a:t>e </a:t>
            </a:r>
            <a:r>
              <a:rPr sz="1200" spc="-10" dirty="0">
                <a:latin typeface="Arial"/>
                <a:cs typeface="Arial"/>
              </a:rPr>
              <a:t>c</a:t>
            </a:r>
            <a:r>
              <a:rPr sz="1200" dirty="0">
                <a:latin typeface="Arial"/>
                <a:cs typeface="Arial"/>
              </a:rPr>
              <a:t>or</a:t>
            </a:r>
            <a:r>
              <a:rPr sz="1200" spc="-10" dirty="0">
                <a:latin typeface="Arial"/>
                <a:cs typeface="Arial"/>
              </a:rPr>
              <a:t>r</a:t>
            </a:r>
            <a:r>
              <a:rPr sz="1200" dirty="0">
                <a:latin typeface="Arial"/>
                <a:cs typeface="Arial"/>
              </a:rPr>
              <a:t>esp</a:t>
            </a:r>
            <a:r>
              <a:rPr sz="1200" spc="-10" dirty="0">
                <a:latin typeface="Arial"/>
                <a:cs typeface="Arial"/>
              </a:rPr>
              <a:t>o</a:t>
            </a:r>
            <a:r>
              <a:rPr sz="1200" dirty="0">
                <a:latin typeface="Arial"/>
                <a:cs typeface="Arial"/>
              </a:rPr>
              <a:t>nding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</a:t>
            </a:r>
            <a:r>
              <a:rPr sz="1200" spc="-10" dirty="0">
                <a:latin typeface="Arial"/>
                <a:cs typeface="Arial"/>
              </a:rPr>
              <a:t>eg</a:t>
            </a:r>
            <a:r>
              <a:rPr sz="1200" dirty="0">
                <a:latin typeface="Arial"/>
                <a:cs typeface="Arial"/>
              </a:rPr>
              <a:t>end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f</a:t>
            </a:r>
            <a:r>
              <a:rPr sz="1200" dirty="0">
                <a:latin typeface="Arial"/>
                <a:cs typeface="Arial"/>
              </a:rPr>
              <a:t>or </a:t>
            </a:r>
            <a:r>
              <a:rPr sz="1200" spc="-15" dirty="0">
                <a:latin typeface="Arial"/>
                <a:cs typeface="Arial"/>
              </a:rPr>
              <a:t>t</a:t>
            </a:r>
            <a:r>
              <a:rPr sz="1200" dirty="0">
                <a:latin typeface="Arial"/>
                <a:cs typeface="Arial"/>
              </a:rPr>
              <a:t>he </a:t>
            </a:r>
            <a:r>
              <a:rPr sz="1200" spc="-15" dirty="0">
                <a:latin typeface="Arial"/>
                <a:cs typeface="Arial"/>
              </a:rPr>
              <a:t>l</a:t>
            </a:r>
            <a:r>
              <a:rPr sz="1200" dirty="0">
                <a:latin typeface="Arial"/>
                <a:cs typeface="Arial"/>
              </a:rPr>
              <a:t>a</a:t>
            </a:r>
            <a:r>
              <a:rPr sz="1200" spc="-15" dirty="0">
                <a:latin typeface="Arial"/>
                <a:cs typeface="Arial"/>
              </a:rPr>
              <a:t>y</a:t>
            </a:r>
            <a:r>
              <a:rPr sz="1200" dirty="0">
                <a:latin typeface="Arial"/>
                <a:cs typeface="Arial"/>
              </a:rPr>
              <a:t>ers us</a:t>
            </a:r>
            <a:r>
              <a:rPr sz="1200" spc="-10" dirty="0">
                <a:latin typeface="Arial"/>
                <a:cs typeface="Arial"/>
              </a:rPr>
              <a:t>e</a:t>
            </a:r>
            <a:r>
              <a:rPr sz="1200" dirty="0">
                <a:latin typeface="Arial"/>
                <a:cs typeface="Arial"/>
              </a:rPr>
              <a:t>d in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spc="5" dirty="0">
                <a:latin typeface="Arial"/>
                <a:cs typeface="Arial"/>
              </a:rPr>
              <a:t>m</a:t>
            </a:r>
            <a:r>
              <a:rPr sz="1200" dirty="0">
                <a:latin typeface="Arial"/>
                <a:cs typeface="Arial"/>
              </a:rPr>
              <a:t>a</a:t>
            </a:r>
            <a:r>
              <a:rPr sz="1200" spc="-10" dirty="0">
                <a:latin typeface="Arial"/>
                <a:cs typeface="Arial"/>
              </a:rPr>
              <a:t>p</a:t>
            </a:r>
            <a:r>
              <a:rPr sz="1200" dirty="0">
                <a:latin typeface="Arial"/>
                <a:cs typeface="Arial"/>
              </a:rPr>
              <a:t>.</a:t>
            </a:r>
            <a:r>
              <a:rPr sz="1200" spc="35" dirty="0">
                <a:latin typeface="Arial"/>
                <a:cs typeface="Arial"/>
              </a:rPr>
              <a:t> </a:t>
            </a:r>
            <a:r>
              <a:rPr sz="1200" spc="-45" dirty="0">
                <a:latin typeface="Arial"/>
                <a:cs typeface="Arial"/>
              </a:rPr>
              <a:t>Yo</a:t>
            </a:r>
            <a:r>
              <a:rPr sz="1200" dirty="0">
                <a:latin typeface="Arial"/>
                <a:cs typeface="Arial"/>
              </a:rPr>
              <a:t>u</a:t>
            </a:r>
            <a:r>
              <a:rPr sz="1200" spc="-65" dirty="0">
                <a:latin typeface="Arial"/>
                <a:cs typeface="Arial"/>
              </a:rPr>
              <a:t> </a:t>
            </a:r>
            <a:r>
              <a:rPr sz="1200" spc="-15" dirty="0">
                <a:latin typeface="Arial"/>
                <a:cs typeface="Arial"/>
              </a:rPr>
              <a:t>c</a:t>
            </a:r>
            <a:r>
              <a:rPr sz="1200" dirty="0">
                <a:latin typeface="Arial"/>
                <a:cs typeface="Arial"/>
              </a:rPr>
              <a:t>an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</a:t>
            </a:r>
            <a:r>
              <a:rPr sz="1200" spc="5" dirty="0">
                <a:latin typeface="Arial"/>
                <a:cs typeface="Arial"/>
              </a:rPr>
              <a:t>o</a:t>
            </a:r>
            <a:r>
              <a:rPr sz="1200" spc="-10" dirty="0">
                <a:latin typeface="Arial"/>
                <a:cs typeface="Arial"/>
              </a:rPr>
              <a:t>gg</a:t>
            </a:r>
            <a:r>
              <a:rPr sz="1200" dirty="0">
                <a:latin typeface="Arial"/>
                <a:cs typeface="Arial"/>
              </a:rPr>
              <a:t>le bet</a:t>
            </a:r>
            <a:r>
              <a:rPr sz="1200" spc="-15" dirty="0">
                <a:latin typeface="Arial"/>
                <a:cs typeface="Arial"/>
              </a:rPr>
              <a:t>w</a:t>
            </a:r>
            <a:r>
              <a:rPr sz="1200" dirty="0">
                <a:latin typeface="Arial"/>
                <a:cs typeface="Arial"/>
              </a:rPr>
              <a:t>een </a:t>
            </a:r>
            <a:r>
              <a:rPr sz="1200" spc="-10" dirty="0">
                <a:latin typeface="Arial"/>
                <a:cs typeface="Arial"/>
              </a:rPr>
              <a:t>S</a:t>
            </a:r>
            <a:r>
              <a:rPr sz="1200" dirty="0">
                <a:latin typeface="Arial"/>
                <a:cs typeface="Arial"/>
              </a:rPr>
              <a:t>how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5" dirty="0">
                <a:latin typeface="Arial"/>
                <a:cs typeface="Arial"/>
              </a:rPr>
              <a:t>L</a:t>
            </a:r>
            <a:r>
              <a:rPr sz="1200" dirty="0">
                <a:latin typeface="Arial"/>
                <a:cs typeface="Arial"/>
              </a:rPr>
              <a:t>e</a:t>
            </a:r>
            <a:r>
              <a:rPr sz="1200" spc="-10" dirty="0">
                <a:latin typeface="Arial"/>
                <a:cs typeface="Arial"/>
              </a:rPr>
              <a:t>g</a:t>
            </a:r>
            <a:r>
              <a:rPr sz="1200" dirty="0">
                <a:latin typeface="Arial"/>
                <a:cs typeface="Arial"/>
              </a:rPr>
              <a:t>end</a:t>
            </a:r>
            <a:r>
              <a:rPr sz="1200" spc="-9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</a:t>
            </a:r>
            <a:r>
              <a:rPr sz="1200" spc="-10" dirty="0">
                <a:latin typeface="Arial"/>
                <a:cs typeface="Arial"/>
              </a:rPr>
              <a:t>n</a:t>
            </a:r>
            <a:r>
              <a:rPr sz="1200" dirty="0">
                <a:latin typeface="Arial"/>
                <a:cs typeface="Arial"/>
              </a:rPr>
              <a:t>d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</a:t>
            </a:r>
            <a:r>
              <a:rPr sz="1200" spc="-10" dirty="0">
                <a:latin typeface="Arial"/>
                <a:cs typeface="Arial"/>
              </a:rPr>
              <a:t>h</a:t>
            </a:r>
            <a:r>
              <a:rPr sz="1200" dirty="0">
                <a:latin typeface="Arial"/>
                <a:cs typeface="Arial"/>
              </a:rPr>
              <a:t>ow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La</a:t>
            </a:r>
            <a:r>
              <a:rPr sz="1200" spc="-25" dirty="0">
                <a:latin typeface="Arial"/>
                <a:cs typeface="Arial"/>
              </a:rPr>
              <a:t>y</a:t>
            </a:r>
            <a:r>
              <a:rPr sz="1200" spc="-10" dirty="0">
                <a:latin typeface="Arial"/>
                <a:cs typeface="Arial"/>
              </a:rPr>
              <a:t>e</a:t>
            </a:r>
            <a:r>
              <a:rPr sz="1200" spc="-30" dirty="0">
                <a:latin typeface="Arial"/>
                <a:cs typeface="Arial"/>
              </a:rPr>
              <a:t>r</a:t>
            </a:r>
            <a:r>
              <a:rPr sz="1200" dirty="0"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18744" y="1705609"/>
            <a:ext cx="3361690" cy="0"/>
          </a:xfrm>
          <a:custGeom>
            <a:avLst/>
            <a:gdLst/>
            <a:ahLst/>
            <a:cxnLst/>
            <a:rect l="l" t="t" r="r" b="b"/>
            <a:pathLst>
              <a:path w="3361690">
                <a:moveTo>
                  <a:pt x="0" y="0"/>
                </a:moveTo>
                <a:lnTo>
                  <a:pt x="3361308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986148" y="1705609"/>
            <a:ext cx="3178175" cy="0"/>
          </a:xfrm>
          <a:custGeom>
            <a:avLst/>
            <a:gdLst/>
            <a:ahLst/>
            <a:cxnLst/>
            <a:rect l="l" t="t" r="r" b="b"/>
            <a:pathLst>
              <a:path w="3178175">
                <a:moveTo>
                  <a:pt x="0" y="0"/>
                </a:moveTo>
                <a:lnTo>
                  <a:pt x="3178175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15695" y="1702561"/>
            <a:ext cx="0" cy="4557395"/>
          </a:xfrm>
          <a:custGeom>
            <a:avLst/>
            <a:gdLst/>
            <a:ahLst/>
            <a:cxnLst/>
            <a:rect l="l" t="t" r="r" b="b"/>
            <a:pathLst>
              <a:path h="4557395">
                <a:moveTo>
                  <a:pt x="0" y="0"/>
                </a:moveTo>
                <a:lnTo>
                  <a:pt x="0" y="4557395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18744" y="6256908"/>
            <a:ext cx="3361690" cy="0"/>
          </a:xfrm>
          <a:custGeom>
            <a:avLst/>
            <a:gdLst/>
            <a:ahLst/>
            <a:cxnLst/>
            <a:rect l="l" t="t" r="r" b="b"/>
            <a:pathLst>
              <a:path w="3361690">
                <a:moveTo>
                  <a:pt x="0" y="0"/>
                </a:moveTo>
                <a:lnTo>
                  <a:pt x="3361308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983101" y="1702561"/>
            <a:ext cx="0" cy="4557395"/>
          </a:xfrm>
          <a:custGeom>
            <a:avLst/>
            <a:gdLst/>
            <a:ahLst/>
            <a:cxnLst/>
            <a:rect l="l" t="t" r="r" b="b"/>
            <a:pathLst>
              <a:path h="4557395">
                <a:moveTo>
                  <a:pt x="0" y="0"/>
                </a:moveTo>
                <a:lnTo>
                  <a:pt x="0" y="4557395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986148" y="6256908"/>
            <a:ext cx="3178175" cy="0"/>
          </a:xfrm>
          <a:custGeom>
            <a:avLst/>
            <a:gdLst/>
            <a:ahLst/>
            <a:cxnLst/>
            <a:rect l="l" t="t" r="r" b="b"/>
            <a:pathLst>
              <a:path w="3178175">
                <a:moveTo>
                  <a:pt x="0" y="0"/>
                </a:moveTo>
                <a:lnTo>
                  <a:pt x="3178175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167371" y="1702561"/>
            <a:ext cx="0" cy="4557395"/>
          </a:xfrm>
          <a:custGeom>
            <a:avLst/>
            <a:gdLst/>
            <a:ahLst/>
            <a:cxnLst/>
            <a:rect l="l" t="t" r="r" b="b"/>
            <a:pathLst>
              <a:path h="4557395">
                <a:moveTo>
                  <a:pt x="0" y="0"/>
                </a:moveTo>
                <a:lnTo>
                  <a:pt x="0" y="4557395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53212" y="1709927"/>
            <a:ext cx="3283457" cy="30467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050029" y="1709927"/>
            <a:ext cx="3176778" cy="45415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83894" y="6434328"/>
            <a:ext cx="3645916" cy="106553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Pa</a:t>
            </a:r>
            <a:r>
              <a:rPr spc="-5" dirty="0"/>
              <a:t>g</a:t>
            </a:r>
            <a:r>
              <a:rPr dirty="0"/>
              <a:t>e</a:t>
            </a:r>
            <a:r>
              <a:rPr spc="-5" dirty="0"/>
              <a:t> </a:t>
            </a:r>
            <a:fld id="{81D60167-4931-47E6-BA6A-407CBD079E47}" type="slidenum">
              <a:rPr b="1" dirty="0">
                <a:latin typeface="Calibri"/>
                <a:cs typeface="Calibri"/>
              </a:rPr>
              <a:t>7</a:t>
            </a:fld>
            <a:r>
              <a:rPr b="1" spc="-5" dirty="0">
                <a:latin typeface="Calibri"/>
                <a:cs typeface="Calibri"/>
              </a:rPr>
              <a:t> </a:t>
            </a:r>
            <a:r>
              <a:rPr spc="5" dirty="0"/>
              <a:t>o</a:t>
            </a:r>
            <a:r>
              <a:rPr dirty="0"/>
              <a:t>f</a:t>
            </a:r>
            <a:r>
              <a:rPr spc="-10" dirty="0"/>
              <a:t> </a:t>
            </a:r>
            <a:r>
              <a:rPr b="1" dirty="0">
                <a:latin typeface="Calibri"/>
                <a:cs typeface="Calibri"/>
              </a:rPr>
              <a:t>57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1576" y="925161"/>
            <a:ext cx="6369050" cy="16313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3845">
              <a:lnSpc>
                <a:spcPct val="100000"/>
              </a:lnSpc>
            </a:pPr>
            <a:r>
              <a:rPr sz="1600" b="1" spc="-5" dirty="0">
                <a:latin typeface="Arial"/>
                <a:cs typeface="Arial"/>
              </a:rPr>
              <a:t>TOOL</a:t>
            </a:r>
            <a:r>
              <a:rPr sz="1600" b="1" spc="10" dirty="0">
                <a:latin typeface="Arial"/>
                <a:cs typeface="Arial"/>
              </a:rPr>
              <a:t>B</a:t>
            </a:r>
            <a:r>
              <a:rPr sz="1600" b="1" spc="-45" dirty="0">
                <a:latin typeface="Arial"/>
                <a:cs typeface="Arial"/>
              </a:rPr>
              <a:t>A</a:t>
            </a:r>
            <a:r>
              <a:rPr sz="1600" b="1" spc="-5" dirty="0">
                <a:latin typeface="Arial"/>
                <a:cs typeface="Arial"/>
              </a:rPr>
              <a:t>R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ts val="1380"/>
              </a:lnSpc>
              <a:spcBef>
                <a:spcPts val="1420"/>
              </a:spcBef>
            </a:pPr>
            <a:r>
              <a:rPr sz="1200" spc="5" dirty="0">
                <a:latin typeface="Arial"/>
                <a:cs typeface="Arial"/>
              </a:rPr>
              <a:t>T</a:t>
            </a:r>
            <a:r>
              <a:rPr sz="1200" spc="-10" dirty="0">
                <a:latin typeface="Arial"/>
                <a:cs typeface="Arial"/>
              </a:rPr>
              <a:t>h</a:t>
            </a:r>
            <a:r>
              <a:rPr sz="1200" dirty="0">
                <a:latin typeface="Arial"/>
                <a:cs typeface="Arial"/>
              </a:rPr>
              <a:t>e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</a:t>
            </a:r>
            <a:r>
              <a:rPr sz="1200" spc="-5" dirty="0">
                <a:latin typeface="Arial"/>
                <a:cs typeface="Arial"/>
              </a:rPr>
              <a:t>o</a:t>
            </a:r>
            <a:r>
              <a:rPr sz="1200" dirty="0">
                <a:latin typeface="Arial"/>
                <a:cs typeface="Arial"/>
              </a:rPr>
              <a:t>olb</a:t>
            </a:r>
            <a:r>
              <a:rPr sz="1200" spc="5" dirty="0">
                <a:latin typeface="Arial"/>
                <a:cs typeface="Arial"/>
              </a:rPr>
              <a:t>a</a:t>
            </a:r>
            <a:r>
              <a:rPr sz="1200" dirty="0">
                <a:latin typeface="Arial"/>
                <a:cs typeface="Arial"/>
              </a:rPr>
              <a:t>r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spc="-15" dirty="0">
                <a:latin typeface="Arial"/>
                <a:cs typeface="Arial"/>
              </a:rPr>
              <a:t>c</a:t>
            </a:r>
            <a:r>
              <a:rPr sz="1200" dirty="0">
                <a:latin typeface="Arial"/>
                <a:cs typeface="Arial"/>
              </a:rPr>
              <a:t>on</a:t>
            </a:r>
            <a:r>
              <a:rPr sz="1200" spc="-10" dirty="0">
                <a:latin typeface="Arial"/>
                <a:cs typeface="Arial"/>
              </a:rPr>
              <a:t>t</a:t>
            </a:r>
            <a:r>
              <a:rPr sz="1200" dirty="0">
                <a:latin typeface="Arial"/>
                <a:cs typeface="Arial"/>
              </a:rPr>
              <a:t>ains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m</a:t>
            </a:r>
            <a:r>
              <a:rPr sz="1200" dirty="0">
                <a:latin typeface="Arial"/>
                <a:cs typeface="Arial"/>
              </a:rPr>
              <a:t>any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o</a:t>
            </a:r>
            <a:r>
              <a:rPr sz="1200" dirty="0">
                <a:latin typeface="Arial"/>
                <a:cs typeface="Arial"/>
              </a:rPr>
              <a:t>f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</a:t>
            </a:r>
            <a:r>
              <a:rPr sz="1200" spc="-10" dirty="0">
                <a:latin typeface="Arial"/>
                <a:cs typeface="Arial"/>
              </a:rPr>
              <a:t>h</a:t>
            </a:r>
            <a:r>
              <a:rPr sz="1200" dirty="0">
                <a:latin typeface="Arial"/>
                <a:cs typeface="Arial"/>
              </a:rPr>
              <a:t>e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</a:t>
            </a:r>
            <a:r>
              <a:rPr sz="1200" spc="-5" dirty="0">
                <a:latin typeface="Arial"/>
                <a:cs typeface="Arial"/>
              </a:rPr>
              <a:t>o</a:t>
            </a:r>
            <a:r>
              <a:rPr sz="1200" dirty="0">
                <a:latin typeface="Arial"/>
                <a:cs typeface="Arial"/>
              </a:rPr>
              <a:t>ols</a:t>
            </a:r>
            <a:r>
              <a:rPr sz="1200" spc="-15" dirty="0">
                <a:latin typeface="Arial"/>
                <a:cs typeface="Arial"/>
              </a:rPr>
              <a:t> y</a:t>
            </a:r>
            <a:r>
              <a:rPr sz="1200" dirty="0">
                <a:latin typeface="Arial"/>
                <a:cs typeface="Arial"/>
              </a:rPr>
              <a:t>ou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u</a:t>
            </a:r>
            <a:r>
              <a:rPr sz="1200" spc="-15" dirty="0">
                <a:latin typeface="Arial"/>
                <a:cs typeface="Arial"/>
              </a:rPr>
              <a:t>s</a:t>
            </a:r>
            <a:r>
              <a:rPr sz="1200" dirty="0">
                <a:latin typeface="Arial"/>
                <a:cs typeface="Arial"/>
              </a:rPr>
              <a:t>e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to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</a:t>
            </a:r>
            <a:r>
              <a:rPr sz="1200" spc="-10" dirty="0">
                <a:latin typeface="Arial"/>
                <a:cs typeface="Arial"/>
              </a:rPr>
              <a:t>a</a:t>
            </a:r>
            <a:r>
              <a:rPr sz="1200" dirty="0">
                <a:latin typeface="Arial"/>
                <a:cs typeface="Arial"/>
              </a:rPr>
              <a:t>n (</a:t>
            </a:r>
            <a:r>
              <a:rPr sz="1200" spc="-5" dirty="0">
                <a:latin typeface="Arial"/>
                <a:cs typeface="Arial"/>
              </a:rPr>
              <a:t>m</a:t>
            </a:r>
            <a:r>
              <a:rPr sz="1200" dirty="0">
                <a:latin typeface="Arial"/>
                <a:cs typeface="Arial"/>
              </a:rPr>
              <a:t>o</a:t>
            </a:r>
            <a:r>
              <a:rPr sz="1200" spc="-15" dirty="0">
                <a:latin typeface="Arial"/>
                <a:cs typeface="Arial"/>
              </a:rPr>
              <a:t>v</a:t>
            </a:r>
            <a:r>
              <a:rPr sz="1200" dirty="0">
                <a:latin typeface="Arial"/>
                <a:cs typeface="Arial"/>
              </a:rPr>
              <a:t>e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arou</a:t>
            </a:r>
            <a:r>
              <a:rPr sz="1200" spc="-10" dirty="0">
                <a:latin typeface="Arial"/>
                <a:cs typeface="Arial"/>
              </a:rPr>
              <a:t>n</a:t>
            </a:r>
            <a:r>
              <a:rPr sz="1200" spc="-5" dirty="0">
                <a:latin typeface="Arial"/>
                <a:cs typeface="Arial"/>
              </a:rPr>
              <a:t>d)</a:t>
            </a:r>
            <a:r>
              <a:rPr sz="1200" dirty="0">
                <a:latin typeface="Arial"/>
                <a:cs typeface="Arial"/>
              </a:rPr>
              <a:t>,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spc="-15" dirty="0">
                <a:latin typeface="Arial"/>
                <a:cs typeface="Arial"/>
              </a:rPr>
              <a:t>z</a:t>
            </a:r>
            <a:r>
              <a:rPr sz="1200" dirty="0">
                <a:latin typeface="Arial"/>
                <a:cs typeface="Arial"/>
              </a:rPr>
              <a:t>oom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i</a:t>
            </a:r>
            <a:r>
              <a:rPr sz="1200" dirty="0">
                <a:latin typeface="Arial"/>
                <a:cs typeface="Arial"/>
              </a:rPr>
              <a:t>n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and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ou</a:t>
            </a:r>
            <a:r>
              <a:rPr sz="1200" spc="-10" dirty="0">
                <a:latin typeface="Arial"/>
                <a:cs typeface="Arial"/>
              </a:rPr>
              <a:t>t</a:t>
            </a:r>
            <a:r>
              <a:rPr sz="1200" dirty="0">
                <a:latin typeface="Arial"/>
                <a:cs typeface="Arial"/>
              </a:rPr>
              <a:t>,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as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spc="-15" dirty="0">
                <a:latin typeface="Arial"/>
                <a:cs typeface="Arial"/>
              </a:rPr>
              <a:t>w</a:t>
            </a:r>
            <a:r>
              <a:rPr sz="1200" dirty="0">
                <a:latin typeface="Arial"/>
                <a:cs typeface="Arial"/>
              </a:rPr>
              <a:t>ell as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to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f</a:t>
            </a:r>
            <a:r>
              <a:rPr sz="1200" dirty="0">
                <a:latin typeface="Arial"/>
                <a:cs typeface="Arial"/>
              </a:rPr>
              <a:t>i</a:t>
            </a:r>
            <a:r>
              <a:rPr sz="1200" spc="-10" dirty="0">
                <a:latin typeface="Arial"/>
                <a:cs typeface="Arial"/>
              </a:rPr>
              <a:t>n</a:t>
            </a:r>
            <a:r>
              <a:rPr sz="1200" dirty="0">
                <a:latin typeface="Arial"/>
                <a:cs typeface="Arial"/>
              </a:rPr>
              <a:t>d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a</a:t>
            </a:r>
            <a:r>
              <a:rPr sz="1200" dirty="0">
                <a:latin typeface="Arial"/>
                <a:cs typeface="Arial"/>
              </a:rPr>
              <a:t>nd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spc="5" dirty="0">
                <a:latin typeface="Arial"/>
                <a:cs typeface="Arial"/>
              </a:rPr>
              <a:t>m</a:t>
            </a:r>
            <a:r>
              <a:rPr sz="1200" spc="-10" dirty="0">
                <a:latin typeface="Arial"/>
                <a:cs typeface="Arial"/>
              </a:rPr>
              <a:t>a</a:t>
            </a:r>
            <a:r>
              <a:rPr sz="1200" dirty="0">
                <a:latin typeface="Arial"/>
                <a:cs typeface="Arial"/>
              </a:rPr>
              <a:t>nip</a:t>
            </a:r>
            <a:r>
              <a:rPr sz="1200" spc="5" dirty="0">
                <a:latin typeface="Arial"/>
                <a:cs typeface="Arial"/>
              </a:rPr>
              <a:t>u</a:t>
            </a:r>
            <a:r>
              <a:rPr sz="1200" spc="-15" dirty="0">
                <a:latin typeface="Arial"/>
                <a:cs typeface="Arial"/>
              </a:rPr>
              <a:t>l</a:t>
            </a:r>
            <a:r>
              <a:rPr sz="1200" dirty="0">
                <a:latin typeface="Arial"/>
                <a:cs typeface="Arial"/>
              </a:rPr>
              <a:t>ate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t</a:t>
            </a:r>
            <a:r>
              <a:rPr sz="1200" dirty="0">
                <a:latin typeface="Arial"/>
                <a:cs typeface="Arial"/>
              </a:rPr>
              <a:t>he </a:t>
            </a:r>
            <a:r>
              <a:rPr sz="1200" spc="-15" dirty="0">
                <a:latin typeface="Arial"/>
                <a:cs typeface="Arial"/>
              </a:rPr>
              <a:t>i</a:t>
            </a:r>
            <a:r>
              <a:rPr sz="1200" spc="-10" dirty="0">
                <a:latin typeface="Arial"/>
                <a:cs typeface="Arial"/>
              </a:rPr>
              <a:t>n</a:t>
            </a:r>
            <a:r>
              <a:rPr sz="1200" spc="10" dirty="0">
                <a:latin typeface="Arial"/>
                <a:cs typeface="Arial"/>
              </a:rPr>
              <a:t>f</a:t>
            </a:r>
            <a:r>
              <a:rPr sz="1200" dirty="0">
                <a:latin typeface="Arial"/>
                <a:cs typeface="Arial"/>
              </a:rPr>
              <a:t>o</a:t>
            </a:r>
            <a:r>
              <a:rPr sz="1200" spc="-20" dirty="0">
                <a:latin typeface="Arial"/>
                <a:cs typeface="Arial"/>
              </a:rPr>
              <a:t>r</a:t>
            </a:r>
            <a:r>
              <a:rPr sz="1200" spc="5" dirty="0">
                <a:latin typeface="Arial"/>
                <a:cs typeface="Arial"/>
              </a:rPr>
              <a:t>m</a:t>
            </a:r>
            <a:r>
              <a:rPr sz="1200" dirty="0">
                <a:latin typeface="Arial"/>
                <a:cs typeface="Arial"/>
              </a:rPr>
              <a:t>ati</a:t>
            </a:r>
            <a:r>
              <a:rPr sz="1200" spc="-10" dirty="0">
                <a:latin typeface="Arial"/>
                <a:cs typeface="Arial"/>
              </a:rPr>
              <a:t>o</a:t>
            </a:r>
            <a:r>
              <a:rPr sz="1200" dirty="0">
                <a:latin typeface="Arial"/>
                <a:cs typeface="Arial"/>
              </a:rPr>
              <a:t>n t</a:t>
            </a:r>
            <a:r>
              <a:rPr sz="1200" spc="-10" dirty="0">
                <a:latin typeface="Arial"/>
                <a:cs typeface="Arial"/>
              </a:rPr>
              <a:t>h</a:t>
            </a:r>
            <a:r>
              <a:rPr sz="1200" dirty="0">
                <a:latin typeface="Arial"/>
                <a:cs typeface="Arial"/>
              </a:rPr>
              <a:t>at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is stored </a:t>
            </a:r>
            <a:r>
              <a:rPr sz="1200" spc="-15" dirty="0">
                <a:latin typeface="Arial"/>
                <a:cs typeface="Arial"/>
              </a:rPr>
              <a:t>i</a:t>
            </a:r>
            <a:r>
              <a:rPr sz="1200" dirty="0">
                <a:latin typeface="Arial"/>
                <a:cs typeface="Arial"/>
              </a:rPr>
              <a:t>n t</a:t>
            </a:r>
            <a:r>
              <a:rPr sz="1200" spc="-10" dirty="0">
                <a:latin typeface="Arial"/>
                <a:cs typeface="Arial"/>
              </a:rPr>
              <a:t>h</a:t>
            </a:r>
            <a:r>
              <a:rPr sz="1200" dirty="0">
                <a:latin typeface="Arial"/>
                <a:cs typeface="Arial"/>
              </a:rPr>
              <a:t>e</a:t>
            </a:r>
            <a:r>
              <a:rPr sz="1200" spc="-120" dirty="0">
                <a:latin typeface="Arial"/>
                <a:cs typeface="Arial"/>
              </a:rPr>
              <a:t> </a:t>
            </a:r>
            <a:r>
              <a:rPr sz="1200" spc="5" dirty="0">
                <a:latin typeface="Arial"/>
                <a:cs typeface="Arial"/>
              </a:rPr>
              <a:t>m</a:t>
            </a:r>
            <a:r>
              <a:rPr sz="1200" spc="-10" dirty="0">
                <a:latin typeface="Arial"/>
                <a:cs typeface="Arial"/>
              </a:rPr>
              <a:t>a</a:t>
            </a:r>
            <a:r>
              <a:rPr sz="1200" dirty="0">
                <a:latin typeface="Arial"/>
                <a:cs typeface="Arial"/>
              </a:rPr>
              <a:t>p.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 marR="43815">
              <a:lnSpc>
                <a:spcPts val="1380"/>
              </a:lnSpc>
            </a:pPr>
            <a:r>
              <a:rPr sz="1200" spc="5" dirty="0">
                <a:latin typeface="Arial"/>
                <a:cs typeface="Arial"/>
              </a:rPr>
              <a:t>T</a:t>
            </a:r>
            <a:r>
              <a:rPr sz="1200" spc="-10" dirty="0">
                <a:latin typeface="Arial"/>
                <a:cs typeface="Arial"/>
              </a:rPr>
              <a:t>h</a:t>
            </a:r>
            <a:r>
              <a:rPr sz="1200" dirty="0">
                <a:latin typeface="Arial"/>
                <a:cs typeface="Arial"/>
              </a:rPr>
              <a:t>e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t</a:t>
            </a:r>
            <a:r>
              <a:rPr sz="1200" dirty="0">
                <a:latin typeface="Arial"/>
                <a:cs typeface="Arial"/>
              </a:rPr>
              <a:t>oolb</a:t>
            </a:r>
            <a:r>
              <a:rPr sz="1200" spc="5" dirty="0">
                <a:latin typeface="Arial"/>
                <a:cs typeface="Arial"/>
              </a:rPr>
              <a:t>a</a:t>
            </a:r>
            <a:r>
              <a:rPr sz="1200" dirty="0">
                <a:latin typeface="Arial"/>
                <a:cs typeface="Arial"/>
              </a:rPr>
              <a:t>r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i</a:t>
            </a:r>
            <a:r>
              <a:rPr sz="1200" dirty="0">
                <a:latin typeface="Arial"/>
                <a:cs typeface="Arial"/>
              </a:rPr>
              <a:t>s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di</a:t>
            </a:r>
            <a:r>
              <a:rPr sz="1200" spc="-15" dirty="0">
                <a:latin typeface="Arial"/>
                <a:cs typeface="Arial"/>
              </a:rPr>
              <a:t>v</a:t>
            </a:r>
            <a:r>
              <a:rPr sz="1200" dirty="0">
                <a:latin typeface="Arial"/>
                <a:cs typeface="Arial"/>
              </a:rPr>
              <a:t>id</a:t>
            </a:r>
            <a:r>
              <a:rPr sz="1200" spc="5" dirty="0">
                <a:latin typeface="Arial"/>
                <a:cs typeface="Arial"/>
              </a:rPr>
              <a:t>e</a:t>
            </a:r>
            <a:r>
              <a:rPr sz="1200" dirty="0">
                <a:latin typeface="Arial"/>
                <a:cs typeface="Arial"/>
              </a:rPr>
              <a:t>d</a:t>
            </a:r>
            <a:r>
              <a:rPr sz="1200" spc="-15" dirty="0">
                <a:latin typeface="Arial"/>
                <a:cs typeface="Arial"/>
              </a:rPr>
              <a:t> i</a:t>
            </a:r>
            <a:r>
              <a:rPr sz="1200" dirty="0">
                <a:latin typeface="Arial"/>
                <a:cs typeface="Arial"/>
              </a:rPr>
              <a:t>nto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b="1" spc="-40" dirty="0">
                <a:latin typeface="Arial"/>
                <a:cs typeface="Arial"/>
              </a:rPr>
              <a:t>T</a:t>
            </a:r>
            <a:r>
              <a:rPr sz="1200" b="1" spc="-20" dirty="0">
                <a:latin typeface="Arial"/>
                <a:cs typeface="Arial"/>
              </a:rPr>
              <a:t>a</a:t>
            </a:r>
            <a:r>
              <a:rPr sz="1200" b="1" spc="-30" dirty="0">
                <a:latin typeface="Arial"/>
                <a:cs typeface="Arial"/>
              </a:rPr>
              <a:t>b</a:t>
            </a:r>
            <a:r>
              <a:rPr sz="1200" b="1" dirty="0">
                <a:latin typeface="Arial"/>
                <a:cs typeface="Arial"/>
              </a:rPr>
              <a:t>s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t</a:t>
            </a:r>
            <a:r>
              <a:rPr sz="1200" dirty="0">
                <a:latin typeface="Arial"/>
                <a:cs typeface="Arial"/>
              </a:rPr>
              <a:t>hat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g</a:t>
            </a:r>
            <a:r>
              <a:rPr sz="1200" dirty="0">
                <a:latin typeface="Arial"/>
                <a:cs typeface="Arial"/>
              </a:rPr>
              <a:t>roup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</a:t>
            </a:r>
            <a:r>
              <a:rPr sz="1200" spc="-5" dirty="0">
                <a:latin typeface="Arial"/>
                <a:cs typeface="Arial"/>
              </a:rPr>
              <a:t>o</a:t>
            </a:r>
            <a:r>
              <a:rPr sz="1200" dirty="0">
                <a:latin typeface="Arial"/>
                <a:cs typeface="Arial"/>
              </a:rPr>
              <a:t>ols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into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hi</a:t>
            </a:r>
            <a:r>
              <a:rPr sz="1200" spc="-10" dirty="0">
                <a:latin typeface="Arial"/>
                <a:cs typeface="Arial"/>
              </a:rPr>
              <a:t>g</a:t>
            </a:r>
            <a:r>
              <a:rPr sz="1200" spc="5" dirty="0">
                <a:latin typeface="Arial"/>
                <a:cs typeface="Arial"/>
              </a:rPr>
              <a:t>h</a:t>
            </a:r>
            <a:r>
              <a:rPr sz="1200" spc="-5" dirty="0">
                <a:latin typeface="Arial"/>
                <a:cs typeface="Arial"/>
              </a:rPr>
              <a:t>-</a:t>
            </a:r>
            <a:r>
              <a:rPr sz="1200" dirty="0">
                <a:latin typeface="Arial"/>
                <a:cs typeface="Arial"/>
              </a:rPr>
              <a:t>le</a:t>
            </a:r>
            <a:r>
              <a:rPr sz="1200" spc="-10" dirty="0">
                <a:latin typeface="Arial"/>
                <a:cs typeface="Arial"/>
              </a:rPr>
              <a:t>v</a:t>
            </a:r>
            <a:r>
              <a:rPr sz="1200" dirty="0">
                <a:latin typeface="Arial"/>
                <a:cs typeface="Arial"/>
              </a:rPr>
              <a:t>el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f</a:t>
            </a:r>
            <a:r>
              <a:rPr sz="1200" spc="-10" dirty="0">
                <a:latin typeface="Arial"/>
                <a:cs typeface="Arial"/>
              </a:rPr>
              <a:t>u</a:t>
            </a:r>
            <a:r>
              <a:rPr sz="1200" dirty="0">
                <a:latin typeface="Arial"/>
                <a:cs typeface="Arial"/>
              </a:rPr>
              <a:t>nc</a:t>
            </a:r>
            <a:r>
              <a:rPr sz="1200" spc="-10" dirty="0">
                <a:latin typeface="Arial"/>
                <a:cs typeface="Arial"/>
              </a:rPr>
              <a:t>t</a:t>
            </a:r>
            <a:r>
              <a:rPr sz="1200" dirty="0">
                <a:latin typeface="Arial"/>
                <a:cs typeface="Arial"/>
              </a:rPr>
              <a:t>io</a:t>
            </a:r>
            <a:r>
              <a:rPr sz="1200" spc="5" dirty="0">
                <a:latin typeface="Arial"/>
                <a:cs typeface="Arial"/>
              </a:rPr>
              <a:t>n</a:t>
            </a:r>
            <a:r>
              <a:rPr sz="1200" dirty="0">
                <a:latin typeface="Arial"/>
                <a:cs typeface="Arial"/>
              </a:rPr>
              <a:t>s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</a:t>
            </a:r>
            <a:r>
              <a:rPr sz="1200" spc="5" dirty="0">
                <a:latin typeface="Arial"/>
                <a:cs typeface="Arial"/>
              </a:rPr>
              <a:t>o</a:t>
            </a:r>
            <a:r>
              <a:rPr sz="1200" dirty="0">
                <a:latin typeface="Arial"/>
                <a:cs typeface="Arial"/>
              </a:rPr>
              <a:t>r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</a:t>
            </a:r>
            <a:r>
              <a:rPr sz="1200" spc="-15" dirty="0">
                <a:latin typeface="Arial"/>
                <a:cs typeface="Arial"/>
              </a:rPr>
              <a:t>x</a:t>
            </a:r>
            <a:r>
              <a:rPr sz="1200" dirty="0">
                <a:latin typeface="Arial"/>
                <a:cs typeface="Arial"/>
              </a:rPr>
              <a:t>a</a:t>
            </a:r>
            <a:r>
              <a:rPr sz="1200" spc="5" dirty="0">
                <a:latin typeface="Arial"/>
                <a:cs typeface="Arial"/>
              </a:rPr>
              <a:t>m</a:t>
            </a:r>
            <a:r>
              <a:rPr sz="1200" dirty="0">
                <a:latin typeface="Arial"/>
                <a:cs typeface="Arial"/>
              </a:rPr>
              <a:t>pl</a:t>
            </a:r>
            <a:r>
              <a:rPr sz="1200" spc="5" dirty="0">
                <a:latin typeface="Arial"/>
                <a:cs typeface="Arial"/>
              </a:rPr>
              <a:t>e</a:t>
            </a:r>
            <a:r>
              <a:rPr sz="1200" dirty="0">
                <a:latin typeface="Arial"/>
                <a:cs typeface="Arial"/>
              </a:rPr>
              <a:t>;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Home, Q</a:t>
            </a:r>
            <a:r>
              <a:rPr sz="1200" spc="5" dirty="0">
                <a:latin typeface="Arial"/>
                <a:cs typeface="Arial"/>
              </a:rPr>
              <a:t>u</a:t>
            </a:r>
            <a:r>
              <a:rPr sz="1200" dirty="0">
                <a:latin typeface="Arial"/>
                <a:cs typeface="Arial"/>
              </a:rPr>
              <a:t>er</a:t>
            </a:r>
            <a:r>
              <a:rPr sz="1200" spc="-10" dirty="0">
                <a:latin typeface="Arial"/>
                <a:cs typeface="Arial"/>
              </a:rPr>
              <a:t>i</a:t>
            </a:r>
            <a:r>
              <a:rPr sz="1200" dirty="0">
                <a:latin typeface="Arial"/>
                <a:cs typeface="Arial"/>
              </a:rPr>
              <a:t>es,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To</a:t>
            </a:r>
            <a:r>
              <a:rPr sz="1200" spc="5" dirty="0">
                <a:latin typeface="Arial"/>
                <a:cs typeface="Arial"/>
              </a:rPr>
              <a:t>o</a:t>
            </a:r>
            <a:r>
              <a:rPr sz="1200" dirty="0">
                <a:latin typeface="Arial"/>
                <a:cs typeface="Arial"/>
              </a:rPr>
              <a:t>ls, </a:t>
            </a:r>
            <a:r>
              <a:rPr sz="1200" spc="-10" dirty="0">
                <a:latin typeface="Arial"/>
                <a:cs typeface="Arial"/>
              </a:rPr>
              <a:t>A</a:t>
            </a:r>
            <a:r>
              <a:rPr sz="1200" dirty="0">
                <a:latin typeface="Arial"/>
                <a:cs typeface="Arial"/>
              </a:rPr>
              <a:t>nal</a:t>
            </a:r>
            <a:r>
              <a:rPr sz="1200" spc="-15" dirty="0">
                <a:latin typeface="Arial"/>
                <a:cs typeface="Arial"/>
              </a:rPr>
              <a:t>y</a:t>
            </a:r>
            <a:r>
              <a:rPr sz="1200" dirty="0">
                <a:latin typeface="Arial"/>
                <a:cs typeface="Arial"/>
              </a:rPr>
              <a:t>sis, Go </a:t>
            </a:r>
            <a:r>
              <a:rPr sz="1200" spc="-10" dirty="0">
                <a:latin typeface="Arial"/>
                <a:cs typeface="Arial"/>
              </a:rPr>
              <a:t>t</a:t>
            </a:r>
            <a:r>
              <a:rPr sz="1200" dirty="0">
                <a:latin typeface="Arial"/>
                <a:cs typeface="Arial"/>
              </a:rPr>
              <a:t>o </a:t>
            </a:r>
            <a:r>
              <a:rPr sz="1200" spc="-5" dirty="0">
                <a:latin typeface="Arial"/>
                <a:cs typeface="Arial"/>
              </a:rPr>
              <a:t>L</a:t>
            </a:r>
            <a:r>
              <a:rPr sz="1200" dirty="0">
                <a:latin typeface="Arial"/>
                <a:cs typeface="Arial"/>
              </a:rPr>
              <a:t>ocati</a:t>
            </a:r>
            <a:r>
              <a:rPr sz="1200" spc="-10" dirty="0">
                <a:latin typeface="Arial"/>
                <a:cs typeface="Arial"/>
              </a:rPr>
              <a:t>o</a:t>
            </a:r>
            <a:r>
              <a:rPr sz="1200" dirty="0">
                <a:latin typeface="Arial"/>
                <a:cs typeface="Arial"/>
              </a:rPr>
              <a:t>n </a:t>
            </a:r>
            <a:r>
              <a:rPr sz="1200" spc="-5" dirty="0">
                <a:latin typeface="Arial"/>
                <a:cs typeface="Arial"/>
              </a:rPr>
              <a:t>a</a:t>
            </a:r>
            <a:r>
              <a:rPr sz="1200" dirty="0">
                <a:latin typeface="Arial"/>
                <a:cs typeface="Arial"/>
              </a:rPr>
              <a:t>nd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Do</a:t>
            </a:r>
            <a:r>
              <a:rPr sz="1200" spc="-15" dirty="0">
                <a:latin typeface="Arial"/>
                <a:cs typeface="Arial"/>
              </a:rPr>
              <a:t>w</a:t>
            </a:r>
            <a:r>
              <a:rPr sz="1200" dirty="0">
                <a:latin typeface="Arial"/>
                <a:cs typeface="Arial"/>
              </a:rPr>
              <a:t>nlo</a:t>
            </a:r>
            <a:r>
              <a:rPr sz="1200" spc="5" dirty="0">
                <a:latin typeface="Arial"/>
                <a:cs typeface="Arial"/>
              </a:rPr>
              <a:t>a</a:t>
            </a:r>
            <a:r>
              <a:rPr sz="1200" dirty="0">
                <a:latin typeface="Arial"/>
                <a:cs typeface="Arial"/>
              </a:rPr>
              <a:t>d Dat</a:t>
            </a:r>
            <a:r>
              <a:rPr sz="1200" spc="5" dirty="0">
                <a:latin typeface="Arial"/>
                <a:cs typeface="Arial"/>
              </a:rPr>
              <a:t>a</a:t>
            </a:r>
            <a:r>
              <a:rPr sz="1200" dirty="0">
                <a:latin typeface="Arial"/>
                <a:cs typeface="Arial"/>
              </a:rPr>
              <a:t>. </a:t>
            </a:r>
            <a:r>
              <a:rPr sz="1200" spc="-10" dirty="0">
                <a:latin typeface="Arial"/>
                <a:cs typeface="Arial"/>
              </a:rPr>
              <a:t> E</a:t>
            </a:r>
            <a:r>
              <a:rPr sz="1200" dirty="0">
                <a:latin typeface="Arial"/>
                <a:cs typeface="Arial"/>
              </a:rPr>
              <a:t>ach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</a:t>
            </a:r>
            <a:r>
              <a:rPr sz="1200" spc="5" dirty="0">
                <a:latin typeface="Arial"/>
                <a:cs typeface="Arial"/>
              </a:rPr>
              <a:t>a</a:t>
            </a:r>
            <a:r>
              <a:rPr sz="1200" dirty="0">
                <a:latin typeface="Arial"/>
                <a:cs typeface="Arial"/>
              </a:rPr>
              <a:t>b is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di</a:t>
            </a:r>
            <a:r>
              <a:rPr sz="1200" spc="-15" dirty="0">
                <a:latin typeface="Arial"/>
                <a:cs typeface="Arial"/>
              </a:rPr>
              <a:t>v</a:t>
            </a:r>
            <a:r>
              <a:rPr sz="1200" dirty="0">
                <a:latin typeface="Arial"/>
                <a:cs typeface="Arial"/>
              </a:rPr>
              <a:t>id</a:t>
            </a:r>
            <a:r>
              <a:rPr sz="1200" spc="5" dirty="0">
                <a:latin typeface="Arial"/>
                <a:cs typeface="Arial"/>
              </a:rPr>
              <a:t>e</a:t>
            </a:r>
            <a:r>
              <a:rPr sz="1200" dirty="0">
                <a:latin typeface="Arial"/>
                <a:cs typeface="Arial"/>
              </a:rPr>
              <a:t>d into </a:t>
            </a:r>
            <a:r>
              <a:rPr sz="1200" b="1" dirty="0">
                <a:latin typeface="Arial"/>
                <a:cs typeface="Arial"/>
              </a:rPr>
              <a:t>Sections</a:t>
            </a:r>
            <a:r>
              <a:rPr sz="1200" b="1" spc="9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by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f</a:t>
            </a:r>
            <a:r>
              <a:rPr sz="1200" dirty="0">
                <a:latin typeface="Arial"/>
                <a:cs typeface="Arial"/>
              </a:rPr>
              <a:t>un</a:t>
            </a:r>
            <a:r>
              <a:rPr sz="1200" spc="-15" dirty="0">
                <a:latin typeface="Arial"/>
                <a:cs typeface="Arial"/>
              </a:rPr>
              <a:t>c</a:t>
            </a:r>
            <a:r>
              <a:rPr sz="1200" dirty="0">
                <a:latin typeface="Arial"/>
                <a:cs typeface="Arial"/>
              </a:rPr>
              <a:t>tion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</a:t>
            </a:r>
            <a:r>
              <a:rPr sz="1200" spc="5" dirty="0">
                <a:latin typeface="Arial"/>
                <a:cs typeface="Arial"/>
              </a:rPr>
              <a:t>o</a:t>
            </a:r>
            <a:r>
              <a:rPr sz="1200" dirty="0">
                <a:latin typeface="Arial"/>
                <a:cs typeface="Arial"/>
              </a:rPr>
              <a:t>r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</a:t>
            </a:r>
            <a:r>
              <a:rPr sz="1200" spc="-15" dirty="0">
                <a:latin typeface="Arial"/>
                <a:cs typeface="Arial"/>
              </a:rPr>
              <a:t>x</a:t>
            </a:r>
            <a:r>
              <a:rPr sz="1200" dirty="0">
                <a:latin typeface="Arial"/>
                <a:cs typeface="Arial"/>
              </a:rPr>
              <a:t>a</a:t>
            </a:r>
            <a:r>
              <a:rPr sz="1200" spc="5" dirty="0">
                <a:latin typeface="Arial"/>
                <a:cs typeface="Arial"/>
              </a:rPr>
              <a:t>m</a:t>
            </a:r>
            <a:r>
              <a:rPr sz="1200" dirty="0">
                <a:latin typeface="Arial"/>
                <a:cs typeface="Arial"/>
              </a:rPr>
              <a:t>p</a:t>
            </a:r>
            <a:r>
              <a:rPr sz="1200" spc="-15" dirty="0">
                <a:latin typeface="Arial"/>
                <a:cs typeface="Arial"/>
              </a:rPr>
              <a:t>l</a:t>
            </a:r>
            <a:r>
              <a:rPr sz="1200" dirty="0">
                <a:latin typeface="Arial"/>
                <a:cs typeface="Arial"/>
              </a:rPr>
              <a:t>e,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f</a:t>
            </a:r>
            <a:r>
              <a:rPr sz="1200" dirty="0">
                <a:latin typeface="Arial"/>
                <a:cs typeface="Arial"/>
              </a:rPr>
              <a:t>or </a:t>
            </a:r>
            <a:r>
              <a:rPr sz="1200" spc="-15" dirty="0">
                <a:latin typeface="Arial"/>
                <a:cs typeface="Arial"/>
              </a:rPr>
              <a:t>t</a:t>
            </a:r>
            <a:r>
              <a:rPr sz="1200" dirty="0">
                <a:latin typeface="Arial"/>
                <a:cs typeface="Arial"/>
              </a:rPr>
              <a:t>he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-15" dirty="0">
                <a:latin typeface="Arial"/>
                <a:cs typeface="Arial"/>
              </a:rPr>
              <a:t>H</a:t>
            </a:r>
            <a:r>
              <a:rPr sz="1200" spc="-20" dirty="0">
                <a:latin typeface="Arial"/>
                <a:cs typeface="Arial"/>
              </a:rPr>
              <a:t>o</a:t>
            </a:r>
            <a:r>
              <a:rPr sz="1200" spc="-5" dirty="0">
                <a:latin typeface="Arial"/>
                <a:cs typeface="Arial"/>
              </a:rPr>
              <a:t>m</a:t>
            </a:r>
            <a:r>
              <a:rPr sz="1200" dirty="0">
                <a:latin typeface="Arial"/>
                <a:cs typeface="Arial"/>
              </a:rPr>
              <a:t>e</a:t>
            </a:r>
            <a:r>
              <a:rPr sz="1200" spc="-65" dirty="0">
                <a:latin typeface="Arial"/>
                <a:cs typeface="Arial"/>
              </a:rPr>
              <a:t> </a:t>
            </a:r>
            <a:r>
              <a:rPr sz="1200" spc="-30" dirty="0">
                <a:latin typeface="Arial"/>
                <a:cs typeface="Arial"/>
              </a:rPr>
              <a:t>T</a:t>
            </a:r>
            <a:r>
              <a:rPr sz="1200" spc="-35" dirty="0">
                <a:latin typeface="Arial"/>
                <a:cs typeface="Arial"/>
              </a:rPr>
              <a:t>ab</a:t>
            </a:r>
            <a:r>
              <a:rPr sz="1200" dirty="0">
                <a:latin typeface="Arial"/>
                <a:cs typeface="Arial"/>
              </a:rPr>
              <a:t>;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t</a:t>
            </a:r>
            <a:r>
              <a:rPr sz="1200" dirty="0">
                <a:latin typeface="Arial"/>
                <a:cs typeface="Arial"/>
              </a:rPr>
              <a:t>here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are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Na</a:t>
            </a:r>
            <a:r>
              <a:rPr sz="1200" spc="-10" dirty="0">
                <a:latin typeface="Arial"/>
                <a:cs typeface="Arial"/>
              </a:rPr>
              <a:t>v</a:t>
            </a:r>
            <a:r>
              <a:rPr sz="1200" dirty="0">
                <a:latin typeface="Arial"/>
                <a:cs typeface="Arial"/>
              </a:rPr>
              <a:t>i</a:t>
            </a:r>
            <a:r>
              <a:rPr sz="1200" spc="-10" dirty="0">
                <a:latin typeface="Arial"/>
                <a:cs typeface="Arial"/>
              </a:rPr>
              <a:t>g</a:t>
            </a:r>
            <a:r>
              <a:rPr sz="1200" dirty="0">
                <a:latin typeface="Arial"/>
                <a:cs typeface="Arial"/>
              </a:rPr>
              <a:t>ation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spc="-30" dirty="0">
                <a:latin typeface="Arial"/>
                <a:cs typeface="Arial"/>
              </a:rPr>
              <a:t>T</a:t>
            </a:r>
            <a:r>
              <a:rPr sz="1200" spc="-20" dirty="0">
                <a:latin typeface="Arial"/>
                <a:cs typeface="Arial"/>
              </a:rPr>
              <a:t>oo</a:t>
            </a:r>
            <a:r>
              <a:rPr sz="1200" spc="-30" dirty="0">
                <a:latin typeface="Arial"/>
                <a:cs typeface="Arial"/>
              </a:rPr>
              <a:t>l</a:t>
            </a:r>
            <a:r>
              <a:rPr sz="1200" dirty="0">
                <a:latin typeface="Arial"/>
                <a:cs typeface="Arial"/>
              </a:rPr>
              <a:t>s</a:t>
            </a:r>
            <a:r>
              <a:rPr sz="1200" spc="-60" dirty="0">
                <a:latin typeface="Arial"/>
                <a:cs typeface="Arial"/>
              </a:rPr>
              <a:t> </a:t>
            </a:r>
            <a:r>
              <a:rPr sz="1200" spc="-35" dirty="0">
                <a:latin typeface="Arial"/>
                <a:cs typeface="Arial"/>
              </a:rPr>
              <a:t>a</a:t>
            </a:r>
            <a:r>
              <a:rPr sz="1200" spc="-20" dirty="0">
                <a:latin typeface="Arial"/>
                <a:cs typeface="Arial"/>
              </a:rPr>
              <a:t>n</a:t>
            </a:r>
            <a:r>
              <a:rPr sz="1200" dirty="0">
                <a:latin typeface="Arial"/>
                <a:cs typeface="Arial"/>
              </a:rPr>
              <a:t>d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spc="-30" dirty="0">
                <a:latin typeface="Arial"/>
                <a:cs typeface="Arial"/>
              </a:rPr>
              <a:t>F</a:t>
            </a:r>
            <a:r>
              <a:rPr sz="1200" spc="-40" dirty="0">
                <a:latin typeface="Arial"/>
                <a:cs typeface="Arial"/>
              </a:rPr>
              <a:t>i</a:t>
            </a:r>
            <a:r>
              <a:rPr sz="1200" spc="-20" dirty="0">
                <a:latin typeface="Arial"/>
                <a:cs typeface="Arial"/>
              </a:rPr>
              <a:t>n</a:t>
            </a:r>
            <a:r>
              <a:rPr sz="1200" dirty="0">
                <a:latin typeface="Arial"/>
                <a:cs typeface="Arial"/>
              </a:rPr>
              <a:t>d</a:t>
            </a:r>
            <a:r>
              <a:rPr sz="1200" spc="-55" dirty="0">
                <a:latin typeface="Arial"/>
                <a:cs typeface="Arial"/>
              </a:rPr>
              <a:t> </a:t>
            </a:r>
            <a:r>
              <a:rPr sz="1200" spc="-30" dirty="0">
                <a:latin typeface="Arial"/>
                <a:cs typeface="Arial"/>
              </a:rPr>
              <a:t>D</a:t>
            </a:r>
            <a:r>
              <a:rPr sz="1200" spc="-20" dirty="0">
                <a:latin typeface="Arial"/>
                <a:cs typeface="Arial"/>
              </a:rPr>
              <a:t>a</a:t>
            </a:r>
            <a:r>
              <a:rPr sz="1200" spc="-25" dirty="0">
                <a:latin typeface="Arial"/>
                <a:cs typeface="Arial"/>
              </a:rPr>
              <a:t>t</a:t>
            </a:r>
            <a:r>
              <a:rPr sz="1200" dirty="0">
                <a:latin typeface="Arial"/>
                <a:cs typeface="Arial"/>
              </a:rPr>
              <a:t>a </a:t>
            </a:r>
            <a:r>
              <a:rPr sz="1200" spc="-25" dirty="0">
                <a:latin typeface="Arial"/>
                <a:cs typeface="Arial"/>
              </a:rPr>
              <a:t>s</a:t>
            </a:r>
            <a:r>
              <a:rPr sz="1200" spc="-20" dirty="0">
                <a:latin typeface="Arial"/>
                <a:cs typeface="Arial"/>
              </a:rPr>
              <a:t>e</a:t>
            </a:r>
            <a:r>
              <a:rPr sz="1200" spc="-25" dirty="0">
                <a:latin typeface="Arial"/>
                <a:cs typeface="Arial"/>
              </a:rPr>
              <a:t>ct</a:t>
            </a:r>
            <a:r>
              <a:rPr sz="1200" spc="-30" dirty="0">
                <a:latin typeface="Arial"/>
                <a:cs typeface="Arial"/>
              </a:rPr>
              <a:t>i</a:t>
            </a:r>
            <a:r>
              <a:rPr sz="1200" spc="-35" dirty="0">
                <a:latin typeface="Arial"/>
                <a:cs typeface="Arial"/>
              </a:rPr>
              <a:t>o</a:t>
            </a:r>
            <a:r>
              <a:rPr sz="1200" spc="-20" dirty="0">
                <a:latin typeface="Arial"/>
                <a:cs typeface="Arial"/>
              </a:rPr>
              <a:t>n</a:t>
            </a:r>
            <a:r>
              <a:rPr sz="1200" spc="-25" dirty="0">
                <a:latin typeface="Arial"/>
                <a:cs typeface="Arial"/>
              </a:rPr>
              <a:t>s</a:t>
            </a:r>
            <a:r>
              <a:rPr sz="1200" dirty="0"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43152" y="4081746"/>
            <a:ext cx="229298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latin typeface="Arial"/>
                <a:cs typeface="Arial"/>
              </a:rPr>
              <a:t>TOOL</a:t>
            </a:r>
            <a:r>
              <a:rPr sz="1600" b="1" spc="10" dirty="0">
                <a:latin typeface="Arial"/>
                <a:cs typeface="Arial"/>
              </a:rPr>
              <a:t>B</a:t>
            </a:r>
            <a:r>
              <a:rPr sz="1600" b="1" spc="-45" dirty="0">
                <a:latin typeface="Arial"/>
                <a:cs typeface="Arial"/>
              </a:rPr>
              <a:t>A</a:t>
            </a:r>
            <a:r>
              <a:rPr sz="1600" b="1" spc="-5" dirty="0">
                <a:latin typeface="Arial"/>
                <a:cs typeface="Arial"/>
              </a:rPr>
              <a:t>R</a:t>
            </a:r>
            <a:r>
              <a:rPr sz="1600" b="1" spc="15" dirty="0">
                <a:latin typeface="Arial"/>
                <a:cs typeface="Arial"/>
              </a:rPr>
              <a:t> </a:t>
            </a:r>
            <a:r>
              <a:rPr sz="1600" b="1" spc="5" dirty="0">
                <a:latin typeface="Arial"/>
                <a:cs typeface="Arial"/>
              </a:rPr>
              <a:t>T</a:t>
            </a:r>
            <a:r>
              <a:rPr sz="1600" b="1" spc="-45" dirty="0">
                <a:latin typeface="Arial"/>
                <a:cs typeface="Arial"/>
              </a:rPr>
              <a:t>A</a:t>
            </a:r>
            <a:r>
              <a:rPr sz="1600" b="1" spc="-5" dirty="0">
                <a:latin typeface="Arial"/>
                <a:cs typeface="Arial"/>
              </a:rPr>
              <a:t>B</a:t>
            </a:r>
            <a:r>
              <a:rPr sz="1600" b="1" spc="3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- HOME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03555" y="2725292"/>
            <a:ext cx="5943600" cy="9582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3555" y="4480559"/>
            <a:ext cx="6502527" cy="10485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31202" y="6202679"/>
            <a:ext cx="444969" cy="38938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15644" y="6655307"/>
            <a:ext cx="468630" cy="39522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63575" y="7071359"/>
            <a:ext cx="579818" cy="39446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86117" y="7515606"/>
            <a:ext cx="535076" cy="45275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77544" y="8060435"/>
            <a:ext cx="548424" cy="4768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Pa</a:t>
            </a:r>
            <a:r>
              <a:rPr spc="-5" dirty="0"/>
              <a:t>g</a:t>
            </a:r>
            <a:r>
              <a:rPr dirty="0"/>
              <a:t>e</a:t>
            </a:r>
            <a:r>
              <a:rPr spc="-5" dirty="0"/>
              <a:t> </a:t>
            </a:r>
            <a:fld id="{81D60167-4931-47E6-BA6A-407CBD079E47}" type="slidenum">
              <a:rPr b="1" dirty="0">
                <a:latin typeface="Calibri"/>
                <a:cs typeface="Calibri"/>
              </a:rPr>
              <a:t>8</a:t>
            </a:fld>
            <a:r>
              <a:rPr b="1" spc="-5" dirty="0">
                <a:latin typeface="Calibri"/>
                <a:cs typeface="Calibri"/>
              </a:rPr>
              <a:t> </a:t>
            </a:r>
            <a:r>
              <a:rPr spc="5" dirty="0"/>
              <a:t>o</a:t>
            </a:r>
            <a:r>
              <a:rPr dirty="0"/>
              <a:t>f</a:t>
            </a:r>
            <a:r>
              <a:rPr spc="-10" dirty="0"/>
              <a:t> </a:t>
            </a:r>
            <a:r>
              <a:rPr b="1" dirty="0">
                <a:latin typeface="Calibri"/>
                <a:cs typeface="Calibri"/>
              </a:rPr>
              <a:t>57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498348" y="5734176"/>
          <a:ext cx="6771640" cy="28930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009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519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85090" marR="71120">
                        <a:lnSpc>
                          <a:spcPct val="101400"/>
                        </a:lnSpc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se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th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se too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s: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192">
                      <a:solidFill>
                        <a:srgbClr val="000000"/>
                      </a:solidFill>
                      <a:prstDash val="solid"/>
                    </a:lnL>
                    <a:lnR w="12191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3820">
                        <a:lnSpc>
                          <a:spcPct val="100000"/>
                        </a:lnSpc>
                      </a:pPr>
                      <a:r>
                        <a:rPr sz="1400" b="1" spc="-40" dirty="0">
                          <a:latin typeface="Calibri"/>
                          <a:cs typeface="Calibri"/>
                        </a:rPr>
                        <a:t>To: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191">
                      <a:solidFill>
                        <a:srgbClr val="000000"/>
                      </a:solidFill>
                      <a:prstDash val="solid"/>
                    </a:lnL>
                    <a:lnR w="12191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62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8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000000"/>
                      </a:solidFill>
                      <a:prstDash val="solid"/>
                    </a:lnL>
                    <a:lnR w="12191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3820" marR="32194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Pan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(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e) the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map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in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ny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ection. 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200" spc="-1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p, cl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ck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n it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nd</a:t>
                      </a:r>
                      <a:r>
                        <a:rPr sz="12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drag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in 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ny di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ection.  Use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he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an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tool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20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re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urn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o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ann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ng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w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hen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ou 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 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 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her</a:t>
                      </a:r>
                      <a:r>
                        <a:rPr sz="1200" spc="-20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ol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191">
                      <a:solidFill>
                        <a:srgbClr val="000000"/>
                      </a:solidFill>
                      <a:prstDash val="solid"/>
                    </a:lnL>
                    <a:lnR w="12191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60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000000"/>
                      </a:solidFill>
                      <a:prstDash val="solid"/>
                    </a:lnL>
                    <a:lnR w="12191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382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Zo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in click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 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ag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area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on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he</a:t>
                      </a:r>
                      <a:r>
                        <a:rPr sz="12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or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se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our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ol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er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n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our 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us</a:t>
                      </a:r>
                      <a:r>
                        <a:rPr sz="1200" spc="2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191">
                      <a:solidFill>
                        <a:srgbClr val="000000"/>
                      </a:solidFill>
                      <a:prstDash val="solid"/>
                    </a:lnL>
                    <a:lnR w="12191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929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8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000000"/>
                      </a:solidFill>
                      <a:prstDash val="solid"/>
                    </a:lnL>
                    <a:lnR w="12191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382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Zo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cl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ck 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 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n 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rea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ap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or use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our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ol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er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n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our 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use.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191">
                      <a:solidFill>
                        <a:srgbClr val="000000"/>
                      </a:solidFill>
                      <a:prstDash val="solid"/>
                    </a:lnL>
                    <a:lnR w="12191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1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559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000000"/>
                      </a:solidFill>
                      <a:prstDash val="solid"/>
                    </a:lnL>
                    <a:lnR w="12191">
                      <a:solidFill>
                        <a:srgbClr val="000000"/>
                      </a:solidFill>
                      <a:prstDash val="solid"/>
                    </a:lnR>
                    <a:lnT w="12191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26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Return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o t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 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x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t (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cale) t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t t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ap</a:t>
                      </a:r>
                      <a:r>
                        <a:rPr sz="120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w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as 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t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w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hen it</a:t>
                      </a:r>
                      <a:r>
                        <a:rPr sz="1200" spc="-1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en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191">
                      <a:solidFill>
                        <a:srgbClr val="000000"/>
                      </a:solidFill>
                      <a:prstDash val="solid"/>
                    </a:lnL>
                    <a:lnR w="12191">
                      <a:solidFill>
                        <a:srgbClr val="000000"/>
                      </a:solidFill>
                      <a:prstDash val="solid"/>
                    </a:lnR>
                    <a:lnT w="12191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997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2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000000"/>
                      </a:solidFill>
                      <a:prstDash val="solid"/>
                    </a:lnL>
                    <a:lnR w="12191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26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Return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o t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 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x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t (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cale) t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t t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ap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w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as 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t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w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hen it</a:t>
                      </a:r>
                      <a:r>
                        <a:rPr sz="1200" spc="-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en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191">
                      <a:solidFill>
                        <a:srgbClr val="000000"/>
                      </a:solidFill>
                      <a:prstDash val="solid"/>
                    </a:lnL>
                    <a:lnR w="12191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71576" y="3895423"/>
            <a:ext cx="227139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H</a:t>
            </a:r>
            <a:r>
              <a:rPr sz="1200" b="1" spc="-20" dirty="0">
                <a:latin typeface="Arial"/>
                <a:cs typeface="Arial"/>
              </a:rPr>
              <a:t>o</a:t>
            </a:r>
            <a:r>
              <a:rPr sz="1200" b="1" dirty="0">
                <a:latin typeface="Arial"/>
                <a:cs typeface="Arial"/>
              </a:rPr>
              <a:t>w</a:t>
            </a:r>
            <a:r>
              <a:rPr sz="1200" b="1" spc="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to na</a:t>
            </a:r>
            <a:r>
              <a:rPr sz="1200" b="1" spc="-20" dirty="0">
                <a:latin typeface="Arial"/>
                <a:cs typeface="Arial"/>
              </a:rPr>
              <a:t>v</a:t>
            </a:r>
            <a:r>
              <a:rPr sz="1200" b="1" dirty="0">
                <a:latin typeface="Arial"/>
                <a:cs typeface="Arial"/>
              </a:rPr>
              <a:t>igate the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map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–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P</a:t>
            </a:r>
            <a:r>
              <a:rPr sz="1200" b="1" dirty="0">
                <a:latin typeface="Arial"/>
                <a:cs typeface="Arial"/>
              </a:rPr>
              <a:t>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62609" y="931544"/>
            <a:ext cx="782002" cy="4845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1992" y="1483956"/>
            <a:ext cx="503555" cy="4131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06119" y="1946910"/>
            <a:ext cx="491274" cy="51625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67702" y="2481579"/>
            <a:ext cx="572135" cy="47117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11517" y="3022549"/>
            <a:ext cx="484505" cy="4606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83894" y="4269104"/>
            <a:ext cx="5943600" cy="11176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Pa</a:t>
            </a:r>
            <a:r>
              <a:rPr spc="-5" dirty="0"/>
              <a:t>g</a:t>
            </a:r>
            <a:r>
              <a:rPr dirty="0"/>
              <a:t>e</a:t>
            </a:r>
            <a:r>
              <a:rPr spc="-5" dirty="0"/>
              <a:t> </a:t>
            </a:r>
            <a:fld id="{81D60167-4931-47E6-BA6A-407CBD079E47}" type="slidenum">
              <a:rPr b="1" dirty="0">
                <a:latin typeface="Calibri"/>
                <a:cs typeface="Calibri"/>
              </a:rPr>
              <a:t>9</a:t>
            </a:fld>
            <a:r>
              <a:rPr b="1" spc="-5" dirty="0">
                <a:latin typeface="Calibri"/>
                <a:cs typeface="Calibri"/>
              </a:rPr>
              <a:t> </a:t>
            </a:r>
            <a:r>
              <a:rPr spc="5" dirty="0"/>
              <a:t>o</a:t>
            </a:r>
            <a:r>
              <a:rPr dirty="0"/>
              <a:t>f</a:t>
            </a:r>
            <a:r>
              <a:rPr spc="-10" dirty="0"/>
              <a:t> </a:t>
            </a:r>
            <a:r>
              <a:rPr b="1" dirty="0">
                <a:latin typeface="Calibri"/>
                <a:cs typeface="Calibri"/>
              </a:rPr>
              <a:t>57</a:t>
            </a: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498348" y="914400"/>
          <a:ext cx="6771640" cy="26447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009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519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34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000000"/>
                      </a:solidFill>
                      <a:prstDash val="solid"/>
                    </a:lnL>
                    <a:lnR w="12191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265">
                        <a:lnSpc>
                          <a:spcPct val="100000"/>
                        </a:lnSpc>
                      </a:pPr>
                      <a:r>
                        <a:rPr sz="1200" spc="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ap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is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z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oo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20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ba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ck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w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ard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pre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io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 e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x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nt (pre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io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iew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12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spc="-1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)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191">
                      <a:solidFill>
                        <a:srgbClr val="000000"/>
                      </a:solidFill>
                      <a:prstDash val="solid"/>
                    </a:lnL>
                    <a:lnR w="12191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177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2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000000"/>
                      </a:solidFill>
                      <a:prstDash val="solid"/>
                    </a:lnL>
                    <a:lnR w="12191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26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If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ou 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z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oo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ed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w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ard 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nd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ack t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p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w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2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z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oom</a:t>
                      </a:r>
                      <a:r>
                        <a:rPr sz="12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10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or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w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ard to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he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x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t e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x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200" spc="1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191">
                      <a:solidFill>
                        <a:srgbClr val="000000"/>
                      </a:solidFill>
                      <a:prstDash val="solid"/>
                    </a:lnL>
                    <a:lnR w="12191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492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000000"/>
                      </a:solidFill>
                      <a:prstDash val="solid"/>
                    </a:lnL>
                    <a:lnR w="12191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265" marR="151765">
                        <a:lnSpc>
                          <a:spcPts val="137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200" spc="10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inf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rm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tion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at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he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oint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on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ap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th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at is</a:t>
                      </a:r>
                      <a:r>
                        <a:rPr sz="12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cl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cked is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ai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able at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cti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n le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el scale.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191">
                      <a:solidFill>
                        <a:srgbClr val="000000"/>
                      </a:solidFill>
                      <a:prstDash val="solid"/>
                    </a:lnL>
                    <a:lnR w="12191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10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000000"/>
                      </a:solidFill>
                      <a:prstDash val="solid"/>
                    </a:lnL>
                    <a:lnR w="12191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265" marR="167640">
                        <a:lnSpc>
                          <a:spcPts val="137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eate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nd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na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ate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 p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re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io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sly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cre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b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ookmark. </a:t>
                      </a:r>
                      <a:r>
                        <a:rPr sz="120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 a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ok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ark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r t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 cur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ent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x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t, click t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plus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+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en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er a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, a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 t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en click</a:t>
                      </a:r>
                      <a:r>
                        <a:rPr sz="12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K.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191">
                      <a:solidFill>
                        <a:srgbClr val="000000"/>
                      </a:solidFill>
                      <a:prstDash val="solid"/>
                    </a:lnL>
                    <a:lnR w="12191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1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000000"/>
                      </a:solidFill>
                      <a:prstDash val="solid"/>
                    </a:lnL>
                    <a:lnR w="12191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265" marR="188595">
                        <a:lnSpc>
                          <a:spcPts val="137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at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lists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he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eo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iew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1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raining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Ma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uals rel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spec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200" spc="10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ic 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neral 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ap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cces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spc="10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191">
                      <a:solidFill>
                        <a:srgbClr val="000000"/>
                      </a:solidFill>
                      <a:prstDash val="solid"/>
                    </a:lnL>
                    <a:lnR w="12191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Hide_x0020_Me xmlns="cd3b5d7d-85b8-485a-94e1-bd5df7614905">false</Hide_x0020_Me>
    <Audience1 xmlns="d317fc56-cd2a-4fee-83bf-2acf5d88d7a0"/>
    <EOL_x0020_Thumbnail xmlns="d317fc56-cd2a-4fee-83bf-2acf5d88d7a0">&lt;img alt="" src="/PublishingImages/Pages/Presenation.png" style="BORDER&amp;#58;0px solid;" /&gt;</EOL_x0020_Thumbnail>
    <Order1 xmlns="d317fc56-cd2a-4fee-83bf-2acf5d88d7a0">01</Order1>
    <Course_x0020_Description xmlns="d317fc56-cd2a-4fee-83bf-2acf5d88d7a0">In this module you will learn about GeoView's: Screen Layout, Map Control Tools, Map Window, Information Panels, Editor Link &amp; Select by Attribute Link.</Course_x0020_Description>
    <Module xmlns="d317fc56-cd2a-4fee-83bf-2acf5d88d7a0">Geoview System</Module>
    <Area xmlns="d317fc56-cd2a-4fee-83bf-2acf5d88d7a0">Oil Sands</Area>
    <Area_x0020_2 xmlns="1509703c-35a2-4cc5-bc03-45b4c99b43c1">Main Page</Area_x0020_2>
    <Course_x0020_Description2 xmlns="1509703c-35a2-4cc5-bc03-45b4c99b43c1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haredContentType xmlns="Microsoft.SharePoint.Taxonomy.ContentTypeSync" SourceId="8dedacd1-8ed8-4364-83a4-3ca25ad2d993" ContentTypeId="0x0101" PreviousValue="false"/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General Course" ma:contentTypeID="0x0101004CF9B3243FA46A47A5D45CADF07EB49500869333630F2EE44D93EB5262DF3C44F2" ma:contentTypeVersion="11" ma:contentTypeDescription="This is the base content type for all of the courses." ma:contentTypeScope="" ma:versionID="c604288cd4f6bd19e3eda76a8a050d32">
  <xsd:schema xmlns:xsd="http://www.w3.org/2001/XMLSchema" xmlns:xs="http://www.w3.org/2001/XMLSchema" xmlns:p="http://schemas.microsoft.com/office/2006/metadata/properties" xmlns:ns2="d317fc56-cd2a-4fee-83bf-2acf5d88d7a0" xmlns:ns3="cd3b5d7d-85b8-485a-94e1-bd5df7614905" xmlns:ns4="e6d83808-03cb-4f3c-af89-207626cead88" xmlns:ns5="1509703c-35a2-4cc5-bc03-45b4c99b43c1" targetNamespace="http://schemas.microsoft.com/office/2006/metadata/properties" ma:root="true" ma:fieldsID="b1f7dacc3d924f099186cce2e07bebea" ns2:_="" ns3:_="" ns4:_="" ns5:_="">
    <xsd:import namespace="d317fc56-cd2a-4fee-83bf-2acf5d88d7a0"/>
    <xsd:import namespace="cd3b5d7d-85b8-485a-94e1-bd5df7614905"/>
    <xsd:import namespace="e6d83808-03cb-4f3c-af89-207626cead88"/>
    <xsd:import namespace="1509703c-35a2-4cc5-bc03-45b4c99b43c1"/>
    <xsd:element name="properties">
      <xsd:complexType>
        <xsd:sequence>
          <xsd:element name="documentManagement">
            <xsd:complexType>
              <xsd:all>
                <xsd:element ref="ns2:Area"/>
                <xsd:element ref="ns2:Module"/>
                <xsd:element ref="ns2:Course_x0020_Description" minOccurs="0"/>
                <xsd:element ref="ns2:Order1" minOccurs="0"/>
                <xsd:element ref="ns2:Audience1" minOccurs="0"/>
                <xsd:element ref="ns3:Hide_x0020_Me" minOccurs="0"/>
                <xsd:element ref="ns2:EOL_x0020_Thumbnail" minOccurs="0"/>
                <xsd:element ref="ns4:SharedWithUsers" minOccurs="0"/>
                <xsd:element ref="ns5:Area_x0020_2" minOccurs="0"/>
                <xsd:element ref="ns5:Course_x0020_Description2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17fc56-cd2a-4fee-83bf-2acf5d88d7a0" elementFormDefault="qualified">
    <xsd:import namespace="http://schemas.microsoft.com/office/2006/documentManagement/types"/>
    <xsd:import namespace="http://schemas.microsoft.com/office/infopath/2007/PartnerControls"/>
    <xsd:element name="Area" ma:index="8" ma:displayName="Area" ma:description="This will define the area of the Learning material." ma:format="Dropdown" ma:internalName="Area">
      <xsd:simpleType>
        <xsd:restriction base="dms:Choice">
          <xsd:enumeration value="Main Page"/>
          <xsd:enumeration value="Accounts (ETS) Administration"/>
          <xsd:enumeration value="Agreement Management"/>
          <xsd:enumeration value="Air"/>
          <xsd:enumeration value="Assignments"/>
          <xsd:enumeration value="Bidding"/>
          <xsd:enumeration value="Carbon Sequestration Tenure​​​​"/>
          <xsd:enumeration value="Crown Mineral Activity"/>
          <xsd:enumeration value="Freehold Mintax"/>
          <xsd:enumeration value="Geothermal"/>
          <xsd:enumeration value="Interactive Map"/>
          <xsd:enumeration value="Land Searches"/>
          <xsd:enumeration value="Mineral Direct Purchase"/>
          <xsd:enumeration value="Mineral Royalty Form"/>
          <xsd:enumeration value="Offsets"/>
          <xsd:enumeration value="Oil Sands"/>
          <xsd:enumeration value="Oil Sands 1"/>
          <xsd:enumeration value="PNG Continuation"/>
          <xsd:enumeration value="Registration of Encumbrances"/>
          <xsd:enumeration value="Sales"/>
          <xsd:enumeration value="Technology Innovation and Emissions Reduction"/>
          <xsd:enumeration value="Transfers"/>
          <xsd:enumeration value="Unit Agreement Exhibit A"/>
          <xsd:enumeration value="Postings"/>
          <xsd:enumeration value="Unassigned"/>
          <xsd:enumeration value="Unit Agreements and Trespass"/>
          <xsd:enumeration value="MIMSales"/>
        </xsd:restriction>
      </xsd:simpleType>
    </xsd:element>
    <xsd:element name="Module" ma:index="9" ma:displayName="Module" ma:description="Select the module type" ma:format="Dropdown" ma:internalName="Module">
      <xsd:simpleType>
        <xsd:restriction base="dms:Choice">
          <xsd:enumeration value="Industry Module"/>
          <xsd:enumeration value="DoE Module"/>
          <xsd:enumeration value="CARE Reporting"/>
          <xsd:enumeration value="Royalty Reporting"/>
          <xsd:enumeration value="Royalty Reporting Process and Royalty Reports"/>
          <xsd:enumeration value="Royalty Business"/>
          <xsd:enumeration value="OSR Projects"/>
          <xsd:enumeration value="OASIS"/>
          <xsd:enumeration value="Module"/>
          <xsd:enumeration value="Acts And Regulations"/>
          <xsd:enumeration value="Project Application"/>
          <xsd:enumeration value="AMD Reporting Forms - Version 2.0 Changes - October 31, 2018"/>
          <xsd:enumeration value="Supplemental Reporting"/>
          <xsd:enumeration value="Supplemental Reporting Submission and Audit Processes"/>
        </xsd:restriction>
      </xsd:simpleType>
    </xsd:element>
    <xsd:element name="Course_x0020_Description" ma:index="10" nillable="true" ma:displayName="Course Description" ma:description="Description of what the course is about." ma:internalName="Course_x0020_Description" ma:readOnly="false">
      <xsd:simpleType>
        <xsd:restriction base="dms:Note"/>
      </xsd:simpleType>
    </xsd:element>
    <xsd:element name="Order1" ma:index="11" nillable="true" ma:displayName="Order" ma:description="To define the order of the file on the page." ma:format="Dropdown" ma:internalName="Order1">
      <xsd:simpleType>
        <xsd:restriction base="dms:Choice">
          <xsd:enumeration value="00"/>
          <xsd:enumeration value="01"/>
          <xsd:enumeration value="02"/>
          <xsd:enumeration value="03"/>
          <xsd:enumeration value="04"/>
          <xsd:enumeration value="05"/>
          <xsd:enumeration value="06"/>
          <xsd:enumeration value="07"/>
          <xsd:enumeration value="08"/>
          <xsd:enumeration value="09"/>
          <xsd:enumeration value="10"/>
          <xsd:enumeration value="11"/>
          <xsd:enumeration value="12"/>
          <xsd:enumeration value="13"/>
          <xsd:enumeration value="14"/>
          <xsd:enumeration value="15"/>
          <xsd:enumeration value="16"/>
          <xsd:enumeration value="17"/>
          <xsd:enumeration value="18"/>
          <xsd:enumeration value="19"/>
          <xsd:enumeration value="20"/>
          <xsd:enumeration value="21"/>
          <xsd:enumeration value="22"/>
          <xsd:enumeration value="23"/>
          <xsd:enumeration value="24"/>
          <xsd:enumeration value="25"/>
          <xsd:enumeration value="26"/>
          <xsd:enumeration value="27"/>
          <xsd:enumeration value="28"/>
          <xsd:enumeration value="29"/>
          <xsd:enumeration value="30"/>
        </xsd:restriction>
      </xsd:simpleType>
    </xsd:element>
    <xsd:element name="Audience1" ma:index="12" nillable="true" ma:displayName="Audience" ma:description="Defines the target audience." ma:internalName="Audience1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Contractor"/>
                    <xsd:enumeration value="Employee"/>
                    <xsd:enumeration value="Manager"/>
                  </xsd:restriction>
                </xsd:simpleType>
              </xsd:element>
            </xsd:sequence>
          </xsd:extension>
        </xsd:complexContent>
      </xsd:complexType>
    </xsd:element>
    <xsd:element name="EOL_x0020_Thumbnail" ma:index="14" nillable="true" ma:displayName="EOL Thumbnail" ma:internalName="EOL_x0020_Thumbnail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3b5d7d-85b8-485a-94e1-bd5df7614905" elementFormDefault="qualified">
    <xsd:import namespace="http://schemas.microsoft.com/office/2006/documentManagement/types"/>
    <xsd:import namespace="http://schemas.microsoft.com/office/infopath/2007/PartnerControls"/>
    <xsd:element name="Hide_x0020_Me" ma:index="13" nillable="true" ma:displayName="Hide Me" ma:default="0" ma:description="Use this option to hide the file from showing on other lists." ma:internalName="Hide_x0020_M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d83808-03cb-4f3c-af89-207626cead88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09703c-35a2-4cc5-bc03-45b4c99b43c1" elementFormDefault="qualified">
    <xsd:import namespace="http://schemas.microsoft.com/office/2006/documentManagement/types"/>
    <xsd:import namespace="http://schemas.microsoft.com/office/infopath/2007/PartnerControls"/>
    <xsd:element name="Area_x0020_2" ma:index="16" nillable="true" ma:displayName="Area 2" ma:default="Main Page" ma:format="Dropdown" ma:internalName="Area_x0020_2">
      <xsd:simpleType>
        <xsd:restriction base="dms:Choice">
          <xsd:enumeration value="Main Page"/>
          <xsd:enumeration value="Accounts (ETS) Administration"/>
          <xsd:enumeration value="Agreement Management"/>
          <xsd:enumeration value="Air"/>
          <xsd:enumeration value="Assignments"/>
          <xsd:enumeration value="Bidding"/>
          <xsd:enumeration value="Crown Mineral Activity"/>
          <xsd:enumeration value="Freehold Mintax"/>
          <xsd:enumeration value="Geothermal"/>
          <xsd:enumeration value="Interactive Map"/>
          <xsd:enumeration value="Land Searches"/>
          <xsd:enumeration value="Mineral Direct Purchase"/>
          <xsd:enumeration value="Mineral Royalty Form"/>
          <xsd:enumeration value="Offsets"/>
          <xsd:enumeration value="Oil Sands"/>
          <xsd:enumeration value="Oil Sands 1"/>
          <xsd:enumeration value="PNG Continuation"/>
          <xsd:enumeration value="Registration of Encumbrances"/>
          <xsd:enumeration value="Sales"/>
          <xsd:enumeration value="Technology Innovation and Emissions Reduction"/>
          <xsd:enumeration value="Transfers"/>
          <xsd:enumeration value="Unit Agreement Exhibit A"/>
          <xsd:enumeration value="Postings"/>
          <xsd:enumeration value="Unassigned"/>
          <xsd:enumeration value="Unit Agreements and Trespass"/>
          <xsd:enumeration value="MIMSales"/>
        </xsd:restriction>
      </xsd:simpleType>
    </xsd:element>
    <xsd:element name="Course_x0020_Description2" ma:index="17" nillable="true" ma:displayName="Course Description2" ma:internalName="Course_x0020_Description2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320017F-B436-4B10-9E51-FD1E98C008DD}">
  <ds:schemaRefs>
    <ds:schemaRef ds:uri="http://schemas.microsoft.com/office/2006/metadata/properties"/>
    <ds:schemaRef ds:uri="http://schemas.microsoft.com/office/infopath/2007/PartnerControls"/>
    <ds:schemaRef ds:uri="cd3b5d7d-85b8-485a-94e1-bd5df7614905"/>
    <ds:schemaRef ds:uri="d317fc56-cd2a-4fee-83bf-2acf5d88d7a0"/>
    <ds:schemaRef ds:uri="1509703c-35a2-4cc5-bc03-45b4c99b43c1"/>
  </ds:schemaRefs>
</ds:datastoreItem>
</file>

<file path=customXml/itemProps2.xml><?xml version="1.0" encoding="utf-8"?>
<ds:datastoreItem xmlns:ds="http://schemas.openxmlformats.org/officeDocument/2006/customXml" ds:itemID="{0E0F4FAA-289D-4C01-AB5F-703CA4A62D4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AA7A94C-E15A-4944-AA8D-DE3795D396C5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D53DCA70-B10F-4A5A-9F4C-FE5792A1CA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317fc56-cd2a-4fee-83bf-2acf5d88d7a0"/>
    <ds:schemaRef ds:uri="cd3b5d7d-85b8-485a-94e1-bd5df7614905"/>
    <ds:schemaRef ds:uri="e6d83808-03cb-4f3c-af89-207626cead88"/>
    <ds:schemaRef ds:uri="1509703c-35a2-4cc5-bc03-45b4c99b43c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3270</Words>
  <Application>Microsoft Office PowerPoint</Application>
  <PresentationFormat>Custom</PresentationFormat>
  <Paragraphs>374</Paragraphs>
  <Slides>57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5" baseType="lpstr">
      <vt:lpstr>Arial</vt:lpstr>
      <vt:lpstr>Calibri</vt:lpstr>
      <vt:lpstr>Courier New</vt:lpstr>
      <vt:lpstr>Freestyle Script</vt:lpstr>
      <vt:lpstr>Symbol</vt:lpstr>
      <vt:lpstr>Times New Roman</vt:lpstr>
      <vt:lpstr>Wingdings</vt:lpstr>
      <vt:lpstr>Office Theme</vt:lpstr>
      <vt:lpstr>Welcome!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Congratulations! You have completed the GeoView System Overview online Training Course.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GeoView System Overview (HTML5)</dc:title>
  <dc:creator>hazel.henson</dc:creator>
  <cp:lastModifiedBy>Lynn McIntosh</cp:lastModifiedBy>
  <cp:revision>1</cp:revision>
  <dcterms:created xsi:type="dcterms:W3CDTF">2016-06-17T06:40:42Z</dcterms:created>
  <dcterms:modified xsi:type="dcterms:W3CDTF">2025-10-29T18:06:03Z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2016-06-17T00:00:00Z</vt:filetime>
  </property>
  <property fmtid="{D5CDD505-2E9C-101B-9397-08002B2CF9AE}" pid="3" name="Creator">
    <vt:lpwstr>Microsoft® Word 2010</vt:lpwstr>
  </property>
  <property fmtid="{D5CDD505-2E9C-101B-9397-08002B2CF9AE}" pid="4" name="LastSaved">
    <vt:filetime>2016-06-17T00:00:00Z</vt:filetime>
  </property>
  <property fmtid="{D5CDD505-2E9C-101B-9397-08002B2CF9AE}" pid="5" name="ContentTypeId">
    <vt:lpwstr>0x0101004CF9B3243FA46A47A5D45CADF07EB49500869333630F2EE44D93EB5262DF3C44F2</vt:lpwstr>
  </property>
  <property fmtid="{D5CDD505-2E9C-101B-9397-08002B2CF9AE}" pid="6" name="MSIP_Label_abf2ea38-542c-4b75-bd7d-582ec36a519f_Enabled">
    <vt:lpwstr>true</vt:lpwstr>
  </property>
  <property fmtid="{D5CDD505-2E9C-101B-9397-08002B2CF9AE}" pid="7" name="MSIP_Label_abf2ea38-542c-4b75-bd7d-582ec36a519f_SetDate">
    <vt:lpwstr>2025-10-29T18:05:03Z</vt:lpwstr>
  </property>
  <property fmtid="{D5CDD505-2E9C-101B-9397-08002B2CF9AE}" pid="8" name="MSIP_Label_abf2ea38-542c-4b75-bd7d-582ec36a519f_Method">
    <vt:lpwstr>Standard</vt:lpwstr>
  </property>
  <property fmtid="{D5CDD505-2E9C-101B-9397-08002B2CF9AE}" pid="9" name="MSIP_Label_abf2ea38-542c-4b75-bd7d-582ec36a519f_Name">
    <vt:lpwstr>Protected A</vt:lpwstr>
  </property>
  <property fmtid="{D5CDD505-2E9C-101B-9397-08002B2CF9AE}" pid="10" name="MSIP_Label_abf2ea38-542c-4b75-bd7d-582ec36a519f_SiteId">
    <vt:lpwstr>2bb51c06-af9b-42c5-8bf5-3c3b7b10850b</vt:lpwstr>
  </property>
  <property fmtid="{D5CDD505-2E9C-101B-9397-08002B2CF9AE}" pid="11" name="MSIP_Label_abf2ea38-542c-4b75-bd7d-582ec36a519f_ActionId">
    <vt:lpwstr>3289700b-1b71-4a67-94e7-84c623ebdc39</vt:lpwstr>
  </property>
  <property fmtid="{D5CDD505-2E9C-101B-9397-08002B2CF9AE}" pid="12" name="MSIP_Label_abf2ea38-542c-4b75-bd7d-582ec36a519f_ContentBits">
    <vt:lpwstr>2</vt:lpwstr>
  </property>
  <property fmtid="{D5CDD505-2E9C-101B-9397-08002B2CF9AE}" pid="13" name="MSIP_Label_abf2ea38-542c-4b75-bd7d-582ec36a519f_Tag">
    <vt:lpwstr>10, 3, 0, 1</vt:lpwstr>
  </property>
  <property fmtid="{D5CDD505-2E9C-101B-9397-08002B2CF9AE}" pid="14" name="ClassificationContentMarkingFooterLocations">
    <vt:lpwstr>Office Theme:8</vt:lpwstr>
  </property>
  <property fmtid="{D5CDD505-2E9C-101B-9397-08002B2CF9AE}" pid="15" name="ClassificationContentMarkingFooterText">
    <vt:lpwstr>Classification: Protected A</vt:lpwstr>
  </property>
</Properties>
</file>