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44"/>
  </p:notesMasterIdLst>
  <p:handoutMasterIdLst>
    <p:handoutMasterId r:id="rId45"/>
  </p:handoutMasterIdLst>
  <p:sldIdLst>
    <p:sldId id="265" r:id="rId7"/>
    <p:sldId id="266" r:id="rId8"/>
    <p:sldId id="284" r:id="rId9"/>
    <p:sldId id="267" r:id="rId10"/>
    <p:sldId id="325" r:id="rId11"/>
    <p:sldId id="283" r:id="rId12"/>
    <p:sldId id="28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10" r:id="rId27"/>
    <p:sldId id="309" r:id="rId28"/>
    <p:sldId id="311" r:id="rId29"/>
    <p:sldId id="312" r:id="rId30"/>
    <p:sldId id="313" r:id="rId31"/>
    <p:sldId id="314" r:id="rId32"/>
    <p:sldId id="326" r:id="rId33"/>
    <p:sldId id="317" r:id="rId34"/>
    <p:sldId id="32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268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51CE09-1E7A-4252-B9DF-93AB0646270A}" v="21" dt="2025-07-08T18:48:25.4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99" autoAdjust="0"/>
  </p:normalViewPr>
  <p:slideViewPr>
    <p:cSldViewPr snapToGrid="0">
      <p:cViewPr varScale="1">
        <p:scale>
          <a:sx n="107" d="100"/>
          <a:sy n="107" d="100"/>
        </p:scale>
        <p:origin x="157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alynne Hebert" userId="e5a179b0-b5c9-494f-b5fd-e8a97a9e54de" providerId="ADAL" clId="{5251CE09-1E7A-4252-B9DF-93AB0646270A}"/>
    <pc:docChg chg="undo custSel addSld delSld modSld">
      <pc:chgData name="Johnalynne Hebert" userId="e5a179b0-b5c9-494f-b5fd-e8a97a9e54de" providerId="ADAL" clId="{5251CE09-1E7A-4252-B9DF-93AB0646270A}" dt="2025-07-11T19:45:28.887" v="1173" actId="6549"/>
      <pc:docMkLst>
        <pc:docMk/>
      </pc:docMkLst>
      <pc:sldChg chg="modSp mod">
        <pc:chgData name="Johnalynne Hebert" userId="e5a179b0-b5c9-494f-b5fd-e8a97a9e54de" providerId="ADAL" clId="{5251CE09-1E7A-4252-B9DF-93AB0646270A}" dt="2025-07-08T15:35:36.289" v="28" actId="207"/>
        <pc:sldMkLst>
          <pc:docMk/>
          <pc:sldMk cId="3549539929" sldId="265"/>
        </pc:sldMkLst>
        <pc:spChg chg="mod">
          <ac:chgData name="Johnalynne Hebert" userId="e5a179b0-b5c9-494f-b5fd-e8a97a9e54de" providerId="ADAL" clId="{5251CE09-1E7A-4252-B9DF-93AB0646270A}" dt="2025-07-08T15:35:36.289" v="28" actId="207"/>
          <ac:spMkLst>
            <pc:docMk/>
            <pc:sldMk cId="3549539929" sldId="265"/>
            <ac:spMk id="5" creationId="{00000000-0000-0000-0000-000000000000}"/>
          </ac:spMkLst>
        </pc:spChg>
      </pc:sldChg>
      <pc:sldChg chg="modSp mod">
        <pc:chgData name="Johnalynne Hebert" userId="e5a179b0-b5c9-494f-b5fd-e8a97a9e54de" providerId="ADAL" clId="{5251CE09-1E7A-4252-B9DF-93AB0646270A}" dt="2025-07-11T19:45:28.887" v="1173" actId="6549"/>
        <pc:sldMkLst>
          <pc:docMk/>
          <pc:sldMk cId="2703719082" sldId="266"/>
        </pc:sldMkLst>
        <pc:spChg chg="mod">
          <ac:chgData name="Johnalynne Hebert" userId="e5a179b0-b5c9-494f-b5fd-e8a97a9e54de" providerId="ADAL" clId="{5251CE09-1E7A-4252-B9DF-93AB0646270A}" dt="2025-07-08T15:35:58.093" v="35" actId="108"/>
          <ac:spMkLst>
            <pc:docMk/>
            <pc:sldMk cId="2703719082" sldId="266"/>
            <ac:spMk id="12" creationId="{00000000-0000-0000-0000-000000000000}"/>
          </ac:spMkLst>
        </pc:spChg>
        <pc:graphicFrameChg chg="modGraphic">
          <ac:chgData name="Johnalynne Hebert" userId="e5a179b0-b5c9-494f-b5fd-e8a97a9e54de" providerId="ADAL" clId="{5251CE09-1E7A-4252-B9DF-93AB0646270A}" dt="2025-07-11T19:45:28.887" v="1173" actId="6549"/>
          <ac:graphicFrameMkLst>
            <pc:docMk/>
            <pc:sldMk cId="2703719082" sldId="266"/>
            <ac:graphicFrameMk id="10" creationId="{00000000-0000-0000-0000-000000000000}"/>
          </ac:graphicFrameMkLst>
        </pc:graphicFrameChg>
      </pc:sldChg>
      <pc:sldChg chg="modSp mod">
        <pc:chgData name="Johnalynne Hebert" userId="e5a179b0-b5c9-494f-b5fd-e8a97a9e54de" providerId="ADAL" clId="{5251CE09-1E7A-4252-B9DF-93AB0646270A}" dt="2025-07-08T15:36:16.821" v="37" actId="207"/>
        <pc:sldMkLst>
          <pc:docMk/>
          <pc:sldMk cId="3082934373" sldId="267"/>
        </pc:sldMkLst>
        <pc:spChg chg="mod">
          <ac:chgData name="Johnalynne Hebert" userId="e5a179b0-b5c9-494f-b5fd-e8a97a9e54de" providerId="ADAL" clId="{5251CE09-1E7A-4252-B9DF-93AB0646270A}" dt="2025-07-08T15:36:16.821" v="37" actId="207"/>
          <ac:spMkLst>
            <pc:docMk/>
            <pc:sldMk cId="3082934373" sldId="267"/>
            <ac:spMk id="14" creationId="{00000000-0000-0000-0000-000000000000}"/>
          </ac:spMkLst>
        </pc:spChg>
      </pc:sldChg>
      <pc:sldChg chg="modSp mod">
        <pc:chgData name="Johnalynne Hebert" userId="e5a179b0-b5c9-494f-b5fd-e8a97a9e54de" providerId="ADAL" clId="{5251CE09-1E7A-4252-B9DF-93AB0646270A}" dt="2025-07-08T18:48:25.428" v="811" actId="20577"/>
        <pc:sldMkLst>
          <pc:docMk/>
          <pc:sldMk cId="1806592515" sldId="268"/>
        </pc:sldMkLst>
        <pc:spChg chg="mod">
          <ac:chgData name="Johnalynne Hebert" userId="e5a179b0-b5c9-494f-b5fd-e8a97a9e54de" providerId="ADAL" clId="{5251CE09-1E7A-4252-B9DF-93AB0646270A}" dt="2025-07-08T18:48:25.428" v="811" actId="20577"/>
          <ac:spMkLst>
            <pc:docMk/>
            <pc:sldMk cId="1806592515" sldId="268"/>
            <ac:spMk id="8" creationId="{00000000-0000-0000-0000-000000000000}"/>
          </ac:spMkLst>
        </pc:spChg>
        <pc:spChg chg="mod">
          <ac:chgData name="Johnalynne Hebert" userId="e5a179b0-b5c9-494f-b5fd-e8a97a9e54de" providerId="ADAL" clId="{5251CE09-1E7A-4252-B9DF-93AB0646270A}" dt="2025-07-08T18:47:59.097" v="782" actId="207"/>
          <ac:spMkLst>
            <pc:docMk/>
            <pc:sldMk cId="1806592515" sldId="268"/>
            <ac:spMk id="13" creationId="{00000000-0000-0000-0000-000000000000}"/>
          </ac:spMkLst>
        </pc:spChg>
      </pc:sldChg>
      <pc:sldChg chg="modSp mod">
        <pc:chgData name="Johnalynne Hebert" userId="e5a179b0-b5c9-494f-b5fd-e8a97a9e54de" providerId="ADAL" clId="{5251CE09-1E7A-4252-B9DF-93AB0646270A}" dt="2025-07-08T15:36:33.840" v="41" actId="207"/>
        <pc:sldMkLst>
          <pc:docMk/>
          <pc:sldMk cId="3367050939" sldId="283"/>
        </pc:sldMkLst>
        <pc:spChg chg="mod">
          <ac:chgData name="Johnalynne Hebert" userId="e5a179b0-b5c9-494f-b5fd-e8a97a9e54de" providerId="ADAL" clId="{5251CE09-1E7A-4252-B9DF-93AB0646270A}" dt="2025-07-08T15:36:33.840" v="41" actId="207"/>
          <ac:spMkLst>
            <pc:docMk/>
            <pc:sldMk cId="3367050939" sldId="283"/>
            <ac:spMk id="18" creationId="{00000000-0000-0000-0000-000000000000}"/>
          </ac:spMkLst>
        </pc:spChg>
      </pc:sldChg>
      <pc:sldChg chg="modSp mod">
        <pc:chgData name="Johnalynne Hebert" userId="e5a179b0-b5c9-494f-b5fd-e8a97a9e54de" providerId="ADAL" clId="{5251CE09-1E7A-4252-B9DF-93AB0646270A}" dt="2025-07-08T15:36:06.601" v="36" actId="207"/>
        <pc:sldMkLst>
          <pc:docMk/>
          <pc:sldMk cId="3144834131" sldId="284"/>
        </pc:sldMkLst>
        <pc:spChg chg="mod">
          <ac:chgData name="Johnalynne Hebert" userId="e5a179b0-b5c9-494f-b5fd-e8a97a9e54de" providerId="ADAL" clId="{5251CE09-1E7A-4252-B9DF-93AB0646270A}" dt="2025-07-08T15:36:06.601" v="36" actId="207"/>
          <ac:spMkLst>
            <pc:docMk/>
            <pc:sldMk cId="3144834131" sldId="284"/>
            <ac:spMk id="14" creationId="{00000000-0000-0000-0000-000000000000}"/>
          </ac:spMkLst>
        </pc:spChg>
      </pc:sldChg>
      <pc:sldChg chg="modSp mod">
        <pc:chgData name="Johnalynne Hebert" userId="e5a179b0-b5c9-494f-b5fd-e8a97a9e54de" providerId="ADAL" clId="{5251CE09-1E7A-4252-B9DF-93AB0646270A}" dt="2025-07-08T15:36:40.666" v="42" actId="207"/>
        <pc:sldMkLst>
          <pc:docMk/>
          <pc:sldMk cId="1033004604" sldId="285"/>
        </pc:sldMkLst>
        <pc:spChg chg="mod">
          <ac:chgData name="Johnalynne Hebert" userId="e5a179b0-b5c9-494f-b5fd-e8a97a9e54de" providerId="ADAL" clId="{5251CE09-1E7A-4252-B9DF-93AB0646270A}" dt="2025-07-08T15:36:40.666" v="42" actId="207"/>
          <ac:spMkLst>
            <pc:docMk/>
            <pc:sldMk cId="1033004604" sldId="285"/>
            <ac:spMk id="18" creationId="{00000000-0000-0000-0000-000000000000}"/>
          </ac:spMkLst>
        </pc:spChg>
      </pc:sldChg>
      <pc:sldChg chg="modSp mod">
        <pc:chgData name="Johnalynne Hebert" userId="e5a179b0-b5c9-494f-b5fd-e8a97a9e54de" providerId="ADAL" clId="{5251CE09-1E7A-4252-B9DF-93AB0646270A}" dt="2025-07-08T15:36:53.145" v="43" actId="207"/>
        <pc:sldMkLst>
          <pc:docMk/>
          <pc:sldMk cId="1120242113" sldId="296"/>
        </pc:sldMkLst>
        <pc:spChg chg="mod">
          <ac:chgData name="Johnalynne Hebert" userId="e5a179b0-b5c9-494f-b5fd-e8a97a9e54de" providerId="ADAL" clId="{5251CE09-1E7A-4252-B9DF-93AB0646270A}" dt="2025-07-08T15:36:53.145" v="43" actId="207"/>
          <ac:spMkLst>
            <pc:docMk/>
            <pc:sldMk cId="1120242113" sldId="296"/>
            <ac:spMk id="18" creationId="{00000000-0000-0000-0000-000000000000}"/>
          </ac:spMkLst>
        </pc:spChg>
      </pc:sldChg>
      <pc:sldChg chg="modSp mod">
        <pc:chgData name="Johnalynne Hebert" userId="e5a179b0-b5c9-494f-b5fd-e8a97a9e54de" providerId="ADAL" clId="{5251CE09-1E7A-4252-B9DF-93AB0646270A}" dt="2025-07-08T15:36:59.078" v="44" actId="207"/>
        <pc:sldMkLst>
          <pc:docMk/>
          <pc:sldMk cId="1560753416" sldId="297"/>
        </pc:sldMkLst>
        <pc:spChg chg="mod">
          <ac:chgData name="Johnalynne Hebert" userId="e5a179b0-b5c9-494f-b5fd-e8a97a9e54de" providerId="ADAL" clId="{5251CE09-1E7A-4252-B9DF-93AB0646270A}" dt="2025-07-08T15:36:59.078" v="44" actId="207"/>
          <ac:spMkLst>
            <pc:docMk/>
            <pc:sldMk cId="1560753416" sldId="297"/>
            <ac:spMk id="18" creationId="{00000000-0000-0000-0000-000000000000}"/>
          </ac:spMkLst>
        </pc:spChg>
      </pc:sldChg>
      <pc:sldChg chg="modSp mod">
        <pc:chgData name="Johnalynne Hebert" userId="e5a179b0-b5c9-494f-b5fd-e8a97a9e54de" providerId="ADAL" clId="{5251CE09-1E7A-4252-B9DF-93AB0646270A}" dt="2025-07-08T15:37:06.197" v="45" actId="207"/>
        <pc:sldMkLst>
          <pc:docMk/>
          <pc:sldMk cId="1030899326" sldId="298"/>
        </pc:sldMkLst>
        <pc:spChg chg="mod">
          <ac:chgData name="Johnalynne Hebert" userId="e5a179b0-b5c9-494f-b5fd-e8a97a9e54de" providerId="ADAL" clId="{5251CE09-1E7A-4252-B9DF-93AB0646270A}" dt="2025-07-08T15:37:06.197" v="45" actId="207"/>
          <ac:spMkLst>
            <pc:docMk/>
            <pc:sldMk cId="1030899326" sldId="298"/>
            <ac:spMk id="18" creationId="{00000000-0000-0000-0000-000000000000}"/>
          </ac:spMkLst>
        </pc:spChg>
      </pc:sldChg>
      <pc:sldChg chg="modSp mod">
        <pc:chgData name="Johnalynne Hebert" userId="e5a179b0-b5c9-494f-b5fd-e8a97a9e54de" providerId="ADAL" clId="{5251CE09-1E7A-4252-B9DF-93AB0646270A}" dt="2025-07-08T15:37:18.002" v="46" actId="207"/>
        <pc:sldMkLst>
          <pc:docMk/>
          <pc:sldMk cId="1714749747" sldId="299"/>
        </pc:sldMkLst>
        <pc:spChg chg="mod">
          <ac:chgData name="Johnalynne Hebert" userId="e5a179b0-b5c9-494f-b5fd-e8a97a9e54de" providerId="ADAL" clId="{5251CE09-1E7A-4252-B9DF-93AB0646270A}" dt="2025-07-08T15:37:18.002" v="46" actId="207"/>
          <ac:spMkLst>
            <pc:docMk/>
            <pc:sldMk cId="1714749747" sldId="299"/>
            <ac:spMk id="18" creationId="{00000000-0000-0000-0000-000000000000}"/>
          </ac:spMkLst>
        </pc:spChg>
      </pc:sldChg>
      <pc:sldChg chg="modSp mod">
        <pc:chgData name="Johnalynne Hebert" userId="e5a179b0-b5c9-494f-b5fd-e8a97a9e54de" providerId="ADAL" clId="{5251CE09-1E7A-4252-B9DF-93AB0646270A}" dt="2025-07-08T15:37:24.136" v="47" actId="207"/>
        <pc:sldMkLst>
          <pc:docMk/>
          <pc:sldMk cId="1801102922" sldId="300"/>
        </pc:sldMkLst>
        <pc:spChg chg="mod">
          <ac:chgData name="Johnalynne Hebert" userId="e5a179b0-b5c9-494f-b5fd-e8a97a9e54de" providerId="ADAL" clId="{5251CE09-1E7A-4252-B9DF-93AB0646270A}" dt="2025-07-08T15:37:24.136" v="47" actId="207"/>
          <ac:spMkLst>
            <pc:docMk/>
            <pc:sldMk cId="1801102922" sldId="300"/>
            <ac:spMk id="18" creationId="{00000000-0000-0000-0000-000000000000}"/>
          </ac:spMkLst>
        </pc:spChg>
      </pc:sldChg>
      <pc:sldChg chg="modSp mod">
        <pc:chgData name="Johnalynne Hebert" userId="e5a179b0-b5c9-494f-b5fd-e8a97a9e54de" providerId="ADAL" clId="{5251CE09-1E7A-4252-B9DF-93AB0646270A}" dt="2025-07-08T15:37:32.687" v="48" actId="207"/>
        <pc:sldMkLst>
          <pc:docMk/>
          <pc:sldMk cId="2602411857" sldId="301"/>
        </pc:sldMkLst>
        <pc:spChg chg="mod">
          <ac:chgData name="Johnalynne Hebert" userId="e5a179b0-b5c9-494f-b5fd-e8a97a9e54de" providerId="ADAL" clId="{5251CE09-1E7A-4252-B9DF-93AB0646270A}" dt="2025-07-08T15:37:32.687" v="48" actId="207"/>
          <ac:spMkLst>
            <pc:docMk/>
            <pc:sldMk cId="2602411857" sldId="301"/>
            <ac:spMk id="18" creationId="{00000000-0000-0000-0000-000000000000}"/>
          </ac:spMkLst>
        </pc:spChg>
      </pc:sldChg>
      <pc:sldChg chg="modSp mod">
        <pc:chgData name="Johnalynne Hebert" userId="e5a179b0-b5c9-494f-b5fd-e8a97a9e54de" providerId="ADAL" clId="{5251CE09-1E7A-4252-B9DF-93AB0646270A}" dt="2025-07-08T15:37:39.077" v="49" actId="207"/>
        <pc:sldMkLst>
          <pc:docMk/>
          <pc:sldMk cId="3312383276" sldId="302"/>
        </pc:sldMkLst>
        <pc:spChg chg="mod">
          <ac:chgData name="Johnalynne Hebert" userId="e5a179b0-b5c9-494f-b5fd-e8a97a9e54de" providerId="ADAL" clId="{5251CE09-1E7A-4252-B9DF-93AB0646270A}" dt="2025-07-08T15:37:39.077" v="49" actId="207"/>
          <ac:spMkLst>
            <pc:docMk/>
            <pc:sldMk cId="3312383276" sldId="302"/>
            <ac:spMk id="18" creationId="{00000000-0000-0000-0000-000000000000}"/>
          </ac:spMkLst>
        </pc:spChg>
      </pc:sldChg>
      <pc:sldChg chg="modSp mod">
        <pc:chgData name="Johnalynne Hebert" userId="e5a179b0-b5c9-494f-b5fd-e8a97a9e54de" providerId="ADAL" clId="{5251CE09-1E7A-4252-B9DF-93AB0646270A}" dt="2025-07-08T15:37:46.623" v="50" actId="207"/>
        <pc:sldMkLst>
          <pc:docMk/>
          <pc:sldMk cId="3537797701" sldId="303"/>
        </pc:sldMkLst>
        <pc:spChg chg="mod">
          <ac:chgData name="Johnalynne Hebert" userId="e5a179b0-b5c9-494f-b5fd-e8a97a9e54de" providerId="ADAL" clId="{5251CE09-1E7A-4252-B9DF-93AB0646270A}" dt="2025-07-08T15:37:46.623" v="50" actId="207"/>
          <ac:spMkLst>
            <pc:docMk/>
            <pc:sldMk cId="3537797701" sldId="303"/>
            <ac:spMk id="18" creationId="{00000000-0000-0000-0000-000000000000}"/>
          </ac:spMkLst>
        </pc:spChg>
      </pc:sldChg>
      <pc:sldChg chg="addSp delSp modSp mod">
        <pc:chgData name="Johnalynne Hebert" userId="e5a179b0-b5c9-494f-b5fd-e8a97a9e54de" providerId="ADAL" clId="{5251CE09-1E7A-4252-B9DF-93AB0646270A}" dt="2025-07-11T19:44:49.793" v="1169" actId="14100"/>
        <pc:sldMkLst>
          <pc:docMk/>
          <pc:sldMk cId="1211643535" sldId="304"/>
        </pc:sldMkLst>
        <pc:spChg chg="mod">
          <ac:chgData name="Johnalynne Hebert" userId="e5a179b0-b5c9-494f-b5fd-e8a97a9e54de" providerId="ADAL" clId="{5251CE09-1E7A-4252-B9DF-93AB0646270A}" dt="2025-07-08T15:37:53.006" v="51" actId="207"/>
          <ac:spMkLst>
            <pc:docMk/>
            <pc:sldMk cId="1211643535" sldId="304"/>
            <ac:spMk id="18" creationId="{00000000-0000-0000-0000-000000000000}"/>
          </ac:spMkLst>
        </pc:spChg>
        <pc:picChg chg="del">
          <ac:chgData name="Johnalynne Hebert" userId="e5a179b0-b5c9-494f-b5fd-e8a97a9e54de" providerId="ADAL" clId="{5251CE09-1E7A-4252-B9DF-93AB0646270A}" dt="2025-07-11T19:43:51.315" v="1162" actId="478"/>
          <ac:picMkLst>
            <pc:docMk/>
            <pc:sldMk cId="1211643535" sldId="304"/>
            <ac:picMk id="3" creationId="{00000000-0000-0000-0000-000000000000}"/>
          </ac:picMkLst>
        </pc:picChg>
        <pc:picChg chg="add mod ord">
          <ac:chgData name="Johnalynne Hebert" userId="e5a179b0-b5c9-494f-b5fd-e8a97a9e54de" providerId="ADAL" clId="{5251CE09-1E7A-4252-B9DF-93AB0646270A}" dt="2025-07-11T19:44:04.590" v="1166" actId="167"/>
          <ac:picMkLst>
            <pc:docMk/>
            <pc:sldMk cId="1211643535" sldId="304"/>
            <ac:picMk id="6" creationId="{4B16C9A0-B024-5C04-2F30-D331D6A033B9}"/>
          </ac:picMkLst>
        </pc:picChg>
        <pc:picChg chg="add mod">
          <ac:chgData name="Johnalynne Hebert" userId="e5a179b0-b5c9-494f-b5fd-e8a97a9e54de" providerId="ADAL" clId="{5251CE09-1E7A-4252-B9DF-93AB0646270A}" dt="2025-07-11T19:44:49.793" v="1169" actId="14100"/>
          <ac:picMkLst>
            <pc:docMk/>
            <pc:sldMk cId="1211643535" sldId="304"/>
            <ac:picMk id="9" creationId="{DD5BA351-9BCF-8EE3-E2B0-465188AD18B4}"/>
          </ac:picMkLst>
        </pc:picChg>
      </pc:sldChg>
      <pc:sldChg chg="addSp delSp modSp mod">
        <pc:chgData name="Johnalynne Hebert" userId="e5a179b0-b5c9-494f-b5fd-e8a97a9e54de" providerId="ADAL" clId="{5251CE09-1E7A-4252-B9DF-93AB0646270A}" dt="2025-07-08T15:43:29.669" v="63" actId="14100"/>
        <pc:sldMkLst>
          <pc:docMk/>
          <pc:sldMk cId="812853171" sldId="305"/>
        </pc:sldMkLst>
        <pc:spChg chg="mod">
          <ac:chgData name="Johnalynne Hebert" userId="e5a179b0-b5c9-494f-b5fd-e8a97a9e54de" providerId="ADAL" clId="{5251CE09-1E7A-4252-B9DF-93AB0646270A}" dt="2025-07-08T15:42:53.404" v="59" actId="14100"/>
          <ac:spMkLst>
            <pc:docMk/>
            <pc:sldMk cId="812853171" sldId="305"/>
            <ac:spMk id="8" creationId="{00000000-0000-0000-0000-000000000000}"/>
          </ac:spMkLst>
        </pc:spChg>
        <pc:spChg chg="mod">
          <ac:chgData name="Johnalynne Hebert" userId="e5a179b0-b5c9-494f-b5fd-e8a97a9e54de" providerId="ADAL" clId="{5251CE09-1E7A-4252-B9DF-93AB0646270A}" dt="2025-07-08T15:42:55.910" v="60" actId="14100"/>
          <ac:spMkLst>
            <pc:docMk/>
            <pc:sldMk cId="812853171" sldId="305"/>
            <ac:spMk id="9" creationId="{00000000-0000-0000-0000-000000000000}"/>
          </ac:spMkLst>
        </pc:spChg>
        <pc:spChg chg="mod">
          <ac:chgData name="Johnalynne Hebert" userId="e5a179b0-b5c9-494f-b5fd-e8a97a9e54de" providerId="ADAL" clId="{5251CE09-1E7A-4252-B9DF-93AB0646270A}" dt="2025-07-08T15:37:58.457" v="52" actId="207"/>
          <ac:spMkLst>
            <pc:docMk/>
            <pc:sldMk cId="812853171" sldId="305"/>
            <ac:spMk id="18" creationId="{00000000-0000-0000-0000-000000000000}"/>
          </ac:spMkLst>
        </pc:spChg>
        <pc:picChg chg="add mod ord">
          <ac:chgData name="Johnalynne Hebert" userId="e5a179b0-b5c9-494f-b5fd-e8a97a9e54de" providerId="ADAL" clId="{5251CE09-1E7A-4252-B9DF-93AB0646270A}" dt="2025-07-08T15:42:49.624" v="58" actId="1076"/>
          <ac:picMkLst>
            <pc:docMk/>
            <pc:sldMk cId="812853171" sldId="305"/>
            <ac:picMk id="5" creationId="{11B7B849-6E3F-CDC6-2B7F-61A21B872E39}"/>
          </ac:picMkLst>
        </pc:picChg>
        <pc:picChg chg="add mod">
          <ac:chgData name="Johnalynne Hebert" userId="e5a179b0-b5c9-494f-b5fd-e8a97a9e54de" providerId="ADAL" clId="{5251CE09-1E7A-4252-B9DF-93AB0646270A}" dt="2025-07-08T15:43:29.669" v="63" actId="14100"/>
          <ac:picMkLst>
            <pc:docMk/>
            <pc:sldMk cId="812853171" sldId="305"/>
            <ac:picMk id="7" creationId="{C8B59795-554E-31FF-ED14-C9425783CC5F}"/>
          </ac:picMkLst>
        </pc:picChg>
      </pc:sldChg>
      <pc:sldChg chg="addSp delSp modSp mod">
        <pc:chgData name="Johnalynne Hebert" userId="e5a179b0-b5c9-494f-b5fd-e8a97a9e54de" providerId="ADAL" clId="{5251CE09-1E7A-4252-B9DF-93AB0646270A}" dt="2025-07-08T17:54:02.441" v="83" actId="14100"/>
        <pc:sldMkLst>
          <pc:docMk/>
          <pc:sldMk cId="1422744190" sldId="306"/>
        </pc:sldMkLst>
        <pc:spChg chg="mod">
          <ac:chgData name="Johnalynne Hebert" userId="e5a179b0-b5c9-494f-b5fd-e8a97a9e54de" providerId="ADAL" clId="{5251CE09-1E7A-4252-B9DF-93AB0646270A}" dt="2025-07-08T17:52:44.333" v="72" actId="14100"/>
          <ac:spMkLst>
            <pc:docMk/>
            <pc:sldMk cId="1422744190" sldId="306"/>
            <ac:spMk id="8" creationId="{00000000-0000-0000-0000-000000000000}"/>
          </ac:spMkLst>
        </pc:spChg>
        <pc:spChg chg="mod">
          <ac:chgData name="Johnalynne Hebert" userId="e5a179b0-b5c9-494f-b5fd-e8a97a9e54de" providerId="ADAL" clId="{5251CE09-1E7A-4252-B9DF-93AB0646270A}" dt="2025-07-08T17:52:52.477" v="75" actId="14100"/>
          <ac:spMkLst>
            <pc:docMk/>
            <pc:sldMk cId="1422744190" sldId="306"/>
            <ac:spMk id="9" creationId="{00000000-0000-0000-0000-000000000000}"/>
          </ac:spMkLst>
        </pc:spChg>
        <pc:spChg chg="mod">
          <ac:chgData name="Johnalynne Hebert" userId="e5a179b0-b5c9-494f-b5fd-e8a97a9e54de" providerId="ADAL" clId="{5251CE09-1E7A-4252-B9DF-93AB0646270A}" dt="2025-07-08T17:52:46.651" v="73" actId="14100"/>
          <ac:spMkLst>
            <pc:docMk/>
            <pc:sldMk cId="1422744190" sldId="306"/>
            <ac:spMk id="12" creationId="{00000000-0000-0000-0000-000000000000}"/>
          </ac:spMkLst>
        </pc:spChg>
        <pc:spChg chg="mod">
          <ac:chgData name="Johnalynne Hebert" userId="e5a179b0-b5c9-494f-b5fd-e8a97a9e54de" providerId="ADAL" clId="{5251CE09-1E7A-4252-B9DF-93AB0646270A}" dt="2025-07-08T17:54:02.441" v="83" actId="14100"/>
          <ac:spMkLst>
            <pc:docMk/>
            <pc:sldMk cId="1422744190" sldId="306"/>
            <ac:spMk id="14" creationId="{00000000-0000-0000-0000-000000000000}"/>
          </ac:spMkLst>
        </pc:spChg>
        <pc:spChg chg="mod">
          <ac:chgData name="Johnalynne Hebert" userId="e5a179b0-b5c9-494f-b5fd-e8a97a9e54de" providerId="ADAL" clId="{5251CE09-1E7A-4252-B9DF-93AB0646270A}" dt="2025-07-08T17:52:49.921" v="74" actId="14100"/>
          <ac:spMkLst>
            <pc:docMk/>
            <pc:sldMk cId="1422744190" sldId="306"/>
            <ac:spMk id="17" creationId="{00000000-0000-0000-0000-000000000000}"/>
          </ac:spMkLst>
        </pc:spChg>
        <pc:spChg chg="mod">
          <ac:chgData name="Johnalynne Hebert" userId="e5a179b0-b5c9-494f-b5fd-e8a97a9e54de" providerId="ADAL" clId="{5251CE09-1E7A-4252-B9DF-93AB0646270A}" dt="2025-07-08T17:51:27.410" v="64" actId="207"/>
          <ac:spMkLst>
            <pc:docMk/>
            <pc:sldMk cId="1422744190" sldId="306"/>
            <ac:spMk id="18" creationId="{00000000-0000-0000-0000-000000000000}"/>
          </ac:spMkLst>
        </pc:spChg>
        <pc:picChg chg="add mod ord">
          <ac:chgData name="Johnalynne Hebert" userId="e5a179b0-b5c9-494f-b5fd-e8a97a9e54de" providerId="ADAL" clId="{5251CE09-1E7A-4252-B9DF-93AB0646270A}" dt="2025-07-08T17:52:40.074" v="71" actId="1076"/>
          <ac:picMkLst>
            <pc:docMk/>
            <pc:sldMk cId="1422744190" sldId="306"/>
            <ac:picMk id="5" creationId="{161DDB8E-193D-A051-81A6-4E0BA619E3B5}"/>
          </ac:picMkLst>
        </pc:picChg>
        <pc:picChg chg="add mod ord">
          <ac:chgData name="Johnalynne Hebert" userId="e5a179b0-b5c9-494f-b5fd-e8a97a9e54de" providerId="ADAL" clId="{5251CE09-1E7A-4252-B9DF-93AB0646270A}" dt="2025-07-08T17:53:53.929" v="81" actId="14100"/>
          <ac:picMkLst>
            <pc:docMk/>
            <pc:sldMk cId="1422744190" sldId="306"/>
            <ac:picMk id="7" creationId="{890D3F80-46F8-FAAE-0F39-3DC6C0811A72}"/>
          </ac:picMkLst>
        </pc:picChg>
      </pc:sldChg>
      <pc:sldChg chg="modSp mod">
        <pc:chgData name="Johnalynne Hebert" userId="e5a179b0-b5c9-494f-b5fd-e8a97a9e54de" providerId="ADAL" clId="{5251CE09-1E7A-4252-B9DF-93AB0646270A}" dt="2025-07-08T17:54:39.644" v="84" actId="207"/>
        <pc:sldMkLst>
          <pc:docMk/>
          <pc:sldMk cId="1142332021" sldId="307"/>
        </pc:sldMkLst>
        <pc:spChg chg="mod">
          <ac:chgData name="Johnalynne Hebert" userId="e5a179b0-b5c9-494f-b5fd-e8a97a9e54de" providerId="ADAL" clId="{5251CE09-1E7A-4252-B9DF-93AB0646270A}" dt="2025-07-08T17:54:39.644" v="84" actId="207"/>
          <ac:spMkLst>
            <pc:docMk/>
            <pc:sldMk cId="1142332021" sldId="307"/>
            <ac:spMk id="18" creationId="{00000000-0000-0000-0000-000000000000}"/>
          </ac:spMkLst>
        </pc:spChg>
      </pc:sldChg>
      <pc:sldChg chg="addSp delSp modSp mod">
        <pc:chgData name="Johnalynne Hebert" userId="e5a179b0-b5c9-494f-b5fd-e8a97a9e54de" providerId="ADAL" clId="{5251CE09-1E7A-4252-B9DF-93AB0646270A}" dt="2025-07-08T17:57:52.054" v="115" actId="6549"/>
        <pc:sldMkLst>
          <pc:docMk/>
          <pc:sldMk cId="2680494649" sldId="308"/>
        </pc:sldMkLst>
        <pc:spChg chg="mod">
          <ac:chgData name="Johnalynne Hebert" userId="e5a179b0-b5c9-494f-b5fd-e8a97a9e54de" providerId="ADAL" clId="{5251CE09-1E7A-4252-B9DF-93AB0646270A}" dt="2025-07-08T17:57:52.054" v="115" actId="6549"/>
          <ac:spMkLst>
            <pc:docMk/>
            <pc:sldMk cId="2680494649" sldId="308"/>
            <ac:spMk id="8" creationId="{00000000-0000-0000-0000-000000000000}"/>
          </ac:spMkLst>
        </pc:spChg>
        <pc:spChg chg="mod">
          <ac:chgData name="Johnalynne Hebert" userId="e5a179b0-b5c9-494f-b5fd-e8a97a9e54de" providerId="ADAL" clId="{5251CE09-1E7A-4252-B9DF-93AB0646270A}" dt="2025-07-08T17:57:36.626" v="109" actId="1076"/>
          <ac:spMkLst>
            <pc:docMk/>
            <pc:sldMk cId="2680494649" sldId="308"/>
            <ac:spMk id="9" creationId="{00000000-0000-0000-0000-000000000000}"/>
          </ac:spMkLst>
        </pc:spChg>
        <pc:spChg chg="mod">
          <ac:chgData name="Johnalynne Hebert" userId="e5a179b0-b5c9-494f-b5fd-e8a97a9e54de" providerId="ADAL" clId="{5251CE09-1E7A-4252-B9DF-93AB0646270A}" dt="2025-07-08T17:54:50.647" v="85" actId="207"/>
          <ac:spMkLst>
            <pc:docMk/>
            <pc:sldMk cId="2680494649" sldId="308"/>
            <ac:spMk id="18" creationId="{00000000-0000-0000-0000-000000000000}"/>
          </ac:spMkLst>
        </pc:spChg>
        <pc:picChg chg="add mod ord">
          <ac:chgData name="Johnalynne Hebert" userId="e5a179b0-b5c9-494f-b5fd-e8a97a9e54de" providerId="ADAL" clId="{5251CE09-1E7A-4252-B9DF-93AB0646270A}" dt="2025-07-08T17:55:45.351" v="93" actId="14100"/>
          <ac:picMkLst>
            <pc:docMk/>
            <pc:sldMk cId="2680494649" sldId="308"/>
            <ac:picMk id="5" creationId="{9DC9959B-9400-4D9C-D50E-52FD5C2C5467}"/>
          </ac:picMkLst>
        </pc:picChg>
        <pc:picChg chg="add mod">
          <ac:chgData name="Johnalynne Hebert" userId="e5a179b0-b5c9-494f-b5fd-e8a97a9e54de" providerId="ADAL" clId="{5251CE09-1E7A-4252-B9DF-93AB0646270A}" dt="2025-07-08T17:56:27.167" v="96" actId="14100"/>
          <ac:picMkLst>
            <pc:docMk/>
            <pc:sldMk cId="2680494649" sldId="308"/>
            <ac:picMk id="7" creationId="{E6858245-28B3-6ABC-03F1-9D1400B5D7CC}"/>
          </ac:picMkLst>
        </pc:picChg>
      </pc:sldChg>
      <pc:sldChg chg="modSp mod">
        <pc:chgData name="Johnalynne Hebert" userId="e5a179b0-b5c9-494f-b5fd-e8a97a9e54de" providerId="ADAL" clId="{5251CE09-1E7A-4252-B9DF-93AB0646270A}" dt="2025-07-08T17:58:33.877" v="117" actId="207"/>
        <pc:sldMkLst>
          <pc:docMk/>
          <pc:sldMk cId="2226014245" sldId="309"/>
        </pc:sldMkLst>
        <pc:spChg chg="mod">
          <ac:chgData name="Johnalynne Hebert" userId="e5a179b0-b5c9-494f-b5fd-e8a97a9e54de" providerId="ADAL" clId="{5251CE09-1E7A-4252-B9DF-93AB0646270A}" dt="2025-07-08T17:58:33.877" v="117" actId="207"/>
          <ac:spMkLst>
            <pc:docMk/>
            <pc:sldMk cId="2226014245" sldId="309"/>
            <ac:spMk id="18" creationId="{00000000-0000-0000-0000-000000000000}"/>
          </ac:spMkLst>
        </pc:spChg>
      </pc:sldChg>
      <pc:sldChg chg="modSp mod">
        <pc:chgData name="Johnalynne Hebert" userId="e5a179b0-b5c9-494f-b5fd-e8a97a9e54de" providerId="ADAL" clId="{5251CE09-1E7A-4252-B9DF-93AB0646270A}" dt="2025-07-08T17:58:26.985" v="116" actId="207"/>
        <pc:sldMkLst>
          <pc:docMk/>
          <pc:sldMk cId="2538734116" sldId="310"/>
        </pc:sldMkLst>
        <pc:spChg chg="mod">
          <ac:chgData name="Johnalynne Hebert" userId="e5a179b0-b5c9-494f-b5fd-e8a97a9e54de" providerId="ADAL" clId="{5251CE09-1E7A-4252-B9DF-93AB0646270A}" dt="2025-07-08T17:58:26.985" v="116" actId="207"/>
          <ac:spMkLst>
            <pc:docMk/>
            <pc:sldMk cId="2538734116" sldId="310"/>
            <ac:spMk id="18" creationId="{00000000-0000-0000-0000-000000000000}"/>
          </ac:spMkLst>
        </pc:spChg>
      </pc:sldChg>
      <pc:sldChg chg="modSp mod">
        <pc:chgData name="Johnalynne Hebert" userId="e5a179b0-b5c9-494f-b5fd-e8a97a9e54de" providerId="ADAL" clId="{5251CE09-1E7A-4252-B9DF-93AB0646270A}" dt="2025-07-08T17:58:40.515" v="118" actId="207"/>
        <pc:sldMkLst>
          <pc:docMk/>
          <pc:sldMk cId="768250586" sldId="311"/>
        </pc:sldMkLst>
        <pc:spChg chg="mod">
          <ac:chgData name="Johnalynne Hebert" userId="e5a179b0-b5c9-494f-b5fd-e8a97a9e54de" providerId="ADAL" clId="{5251CE09-1E7A-4252-B9DF-93AB0646270A}" dt="2025-07-08T17:58:40.515" v="118" actId="207"/>
          <ac:spMkLst>
            <pc:docMk/>
            <pc:sldMk cId="768250586" sldId="311"/>
            <ac:spMk id="18" creationId="{00000000-0000-0000-0000-000000000000}"/>
          </ac:spMkLst>
        </pc:spChg>
      </pc:sldChg>
      <pc:sldChg chg="modSp mod">
        <pc:chgData name="Johnalynne Hebert" userId="e5a179b0-b5c9-494f-b5fd-e8a97a9e54de" providerId="ADAL" clId="{5251CE09-1E7A-4252-B9DF-93AB0646270A}" dt="2025-07-08T17:58:49.126" v="119" actId="207"/>
        <pc:sldMkLst>
          <pc:docMk/>
          <pc:sldMk cId="1195813471" sldId="312"/>
        </pc:sldMkLst>
        <pc:spChg chg="mod">
          <ac:chgData name="Johnalynne Hebert" userId="e5a179b0-b5c9-494f-b5fd-e8a97a9e54de" providerId="ADAL" clId="{5251CE09-1E7A-4252-B9DF-93AB0646270A}" dt="2025-07-08T17:58:49.126" v="119" actId="207"/>
          <ac:spMkLst>
            <pc:docMk/>
            <pc:sldMk cId="1195813471" sldId="312"/>
            <ac:spMk id="18" creationId="{00000000-0000-0000-0000-000000000000}"/>
          </ac:spMkLst>
        </pc:spChg>
      </pc:sldChg>
      <pc:sldChg chg="modSp mod">
        <pc:chgData name="Johnalynne Hebert" userId="e5a179b0-b5c9-494f-b5fd-e8a97a9e54de" providerId="ADAL" clId="{5251CE09-1E7A-4252-B9DF-93AB0646270A}" dt="2025-07-08T17:58:56.431" v="120" actId="207"/>
        <pc:sldMkLst>
          <pc:docMk/>
          <pc:sldMk cId="4033109556" sldId="313"/>
        </pc:sldMkLst>
        <pc:spChg chg="mod">
          <ac:chgData name="Johnalynne Hebert" userId="e5a179b0-b5c9-494f-b5fd-e8a97a9e54de" providerId="ADAL" clId="{5251CE09-1E7A-4252-B9DF-93AB0646270A}" dt="2025-07-08T17:58:56.431" v="120" actId="207"/>
          <ac:spMkLst>
            <pc:docMk/>
            <pc:sldMk cId="4033109556" sldId="313"/>
            <ac:spMk id="18" creationId="{00000000-0000-0000-0000-000000000000}"/>
          </ac:spMkLst>
        </pc:spChg>
      </pc:sldChg>
      <pc:sldChg chg="modSp mod">
        <pc:chgData name="Johnalynne Hebert" userId="e5a179b0-b5c9-494f-b5fd-e8a97a9e54de" providerId="ADAL" clId="{5251CE09-1E7A-4252-B9DF-93AB0646270A}" dt="2025-07-08T17:59:01.801" v="121" actId="207"/>
        <pc:sldMkLst>
          <pc:docMk/>
          <pc:sldMk cId="456826639" sldId="314"/>
        </pc:sldMkLst>
        <pc:spChg chg="mod">
          <ac:chgData name="Johnalynne Hebert" userId="e5a179b0-b5c9-494f-b5fd-e8a97a9e54de" providerId="ADAL" clId="{5251CE09-1E7A-4252-B9DF-93AB0646270A}" dt="2025-07-08T17:59:01.801" v="121" actId="207"/>
          <ac:spMkLst>
            <pc:docMk/>
            <pc:sldMk cId="456826639" sldId="314"/>
            <ac:spMk id="18" creationId="{00000000-0000-0000-0000-000000000000}"/>
          </ac:spMkLst>
        </pc:spChg>
      </pc:sldChg>
      <pc:sldChg chg="addSp delSp modSp del mod">
        <pc:chgData name="Johnalynne Hebert" userId="e5a179b0-b5c9-494f-b5fd-e8a97a9e54de" providerId="ADAL" clId="{5251CE09-1E7A-4252-B9DF-93AB0646270A}" dt="2025-07-08T18:24:47.191" v="455" actId="47"/>
        <pc:sldMkLst>
          <pc:docMk/>
          <pc:sldMk cId="1577435" sldId="315"/>
        </pc:sldMkLst>
      </pc:sldChg>
      <pc:sldChg chg="del">
        <pc:chgData name="Johnalynne Hebert" userId="e5a179b0-b5c9-494f-b5fd-e8a97a9e54de" providerId="ADAL" clId="{5251CE09-1E7A-4252-B9DF-93AB0646270A}" dt="2025-07-08T18:10:27.755" v="149" actId="47"/>
        <pc:sldMkLst>
          <pc:docMk/>
          <pc:sldMk cId="1355644367" sldId="316"/>
        </pc:sldMkLst>
      </pc:sldChg>
      <pc:sldChg chg="addSp delSp modSp mod">
        <pc:chgData name="Johnalynne Hebert" userId="e5a179b0-b5c9-494f-b5fd-e8a97a9e54de" providerId="ADAL" clId="{5251CE09-1E7A-4252-B9DF-93AB0646270A}" dt="2025-07-08T18:55:47.613" v="1149" actId="1076"/>
        <pc:sldMkLst>
          <pc:docMk/>
          <pc:sldMk cId="2332806581" sldId="317"/>
        </pc:sldMkLst>
        <pc:spChg chg="mod">
          <ac:chgData name="Johnalynne Hebert" userId="e5a179b0-b5c9-494f-b5fd-e8a97a9e54de" providerId="ADAL" clId="{5251CE09-1E7A-4252-B9DF-93AB0646270A}" dt="2025-07-08T18:27:19.726" v="462" actId="20577"/>
          <ac:spMkLst>
            <pc:docMk/>
            <pc:sldMk cId="2332806581" sldId="317"/>
            <ac:spMk id="6" creationId="{00000000-0000-0000-0000-000000000000}"/>
          </ac:spMkLst>
        </pc:spChg>
        <pc:spChg chg="mod">
          <ac:chgData name="Johnalynne Hebert" userId="e5a179b0-b5c9-494f-b5fd-e8a97a9e54de" providerId="ADAL" clId="{5251CE09-1E7A-4252-B9DF-93AB0646270A}" dt="2025-07-08T18:36:26.310" v="503" actId="1076"/>
          <ac:spMkLst>
            <pc:docMk/>
            <pc:sldMk cId="2332806581" sldId="317"/>
            <ac:spMk id="10" creationId="{00000000-0000-0000-0000-000000000000}"/>
          </ac:spMkLst>
        </pc:spChg>
        <pc:spChg chg="mod">
          <ac:chgData name="Johnalynne Hebert" userId="e5a179b0-b5c9-494f-b5fd-e8a97a9e54de" providerId="ADAL" clId="{5251CE09-1E7A-4252-B9DF-93AB0646270A}" dt="2025-07-08T18:37:20.276" v="521" actId="1076"/>
          <ac:spMkLst>
            <pc:docMk/>
            <pc:sldMk cId="2332806581" sldId="317"/>
            <ac:spMk id="12" creationId="{00000000-0000-0000-0000-000000000000}"/>
          </ac:spMkLst>
        </pc:spChg>
        <pc:spChg chg="mod">
          <ac:chgData name="Johnalynne Hebert" userId="e5a179b0-b5c9-494f-b5fd-e8a97a9e54de" providerId="ADAL" clId="{5251CE09-1E7A-4252-B9DF-93AB0646270A}" dt="2025-07-08T18:37:51.281" v="570" actId="20577"/>
          <ac:spMkLst>
            <pc:docMk/>
            <pc:sldMk cId="2332806581" sldId="317"/>
            <ac:spMk id="13" creationId="{00000000-0000-0000-0000-000000000000}"/>
          </ac:spMkLst>
        </pc:spChg>
        <pc:spChg chg="mod ord">
          <ac:chgData name="Johnalynne Hebert" userId="e5a179b0-b5c9-494f-b5fd-e8a97a9e54de" providerId="ADAL" clId="{5251CE09-1E7A-4252-B9DF-93AB0646270A}" dt="2025-07-08T18:38:28.677" v="572" actId="1076"/>
          <ac:spMkLst>
            <pc:docMk/>
            <pc:sldMk cId="2332806581" sldId="317"/>
            <ac:spMk id="14" creationId="{00000000-0000-0000-0000-000000000000}"/>
          </ac:spMkLst>
        </pc:spChg>
        <pc:spChg chg="mod ord">
          <ac:chgData name="Johnalynne Hebert" userId="e5a179b0-b5c9-494f-b5fd-e8a97a9e54de" providerId="ADAL" clId="{5251CE09-1E7A-4252-B9DF-93AB0646270A}" dt="2025-07-08T18:55:47.613" v="1149" actId="1076"/>
          <ac:spMkLst>
            <pc:docMk/>
            <pc:sldMk cId="2332806581" sldId="317"/>
            <ac:spMk id="15" creationId="{00000000-0000-0000-0000-000000000000}"/>
          </ac:spMkLst>
        </pc:spChg>
        <pc:spChg chg="mod">
          <ac:chgData name="Johnalynne Hebert" userId="e5a179b0-b5c9-494f-b5fd-e8a97a9e54de" providerId="ADAL" clId="{5251CE09-1E7A-4252-B9DF-93AB0646270A}" dt="2025-07-08T18:41:29.836" v="739" actId="20577"/>
          <ac:spMkLst>
            <pc:docMk/>
            <pc:sldMk cId="2332806581" sldId="317"/>
            <ac:spMk id="18" creationId="{00000000-0000-0000-0000-000000000000}"/>
          </ac:spMkLst>
        </pc:spChg>
        <pc:picChg chg="add mod">
          <ac:chgData name="Johnalynne Hebert" userId="e5a179b0-b5c9-494f-b5fd-e8a97a9e54de" providerId="ADAL" clId="{5251CE09-1E7A-4252-B9DF-93AB0646270A}" dt="2025-07-08T18:36:28.823" v="504" actId="1076"/>
          <ac:picMkLst>
            <pc:docMk/>
            <pc:sldMk cId="2332806581" sldId="317"/>
            <ac:picMk id="5" creationId="{0F6087DE-E7D5-2C1E-7974-3C6DC59B610E}"/>
          </ac:picMkLst>
        </pc:picChg>
        <pc:picChg chg="add mod">
          <ac:chgData name="Johnalynne Hebert" userId="e5a179b0-b5c9-494f-b5fd-e8a97a9e54de" providerId="ADAL" clId="{5251CE09-1E7A-4252-B9DF-93AB0646270A}" dt="2025-07-08T18:37:10.504" v="517" actId="1076"/>
          <ac:picMkLst>
            <pc:docMk/>
            <pc:sldMk cId="2332806581" sldId="317"/>
            <ac:picMk id="8" creationId="{95EE0A8C-14BF-2755-42A1-34BD679FD210}"/>
          </ac:picMkLst>
        </pc:picChg>
        <pc:picChg chg="add mod">
          <ac:chgData name="Johnalynne Hebert" userId="e5a179b0-b5c9-494f-b5fd-e8a97a9e54de" providerId="ADAL" clId="{5251CE09-1E7A-4252-B9DF-93AB0646270A}" dt="2025-07-08T18:36:23.602" v="502" actId="1076"/>
          <ac:picMkLst>
            <pc:docMk/>
            <pc:sldMk cId="2332806581" sldId="317"/>
            <ac:picMk id="1026" creationId="{ABA3F4EC-C843-EEC2-D26B-BF1B6F6F090A}"/>
          </ac:picMkLst>
        </pc:picChg>
      </pc:sldChg>
      <pc:sldChg chg="modSp mod">
        <pc:chgData name="Johnalynne Hebert" userId="e5a179b0-b5c9-494f-b5fd-e8a97a9e54de" providerId="ADAL" clId="{5251CE09-1E7A-4252-B9DF-93AB0646270A}" dt="2025-07-08T18:41:57.118" v="741" actId="207"/>
        <pc:sldMkLst>
          <pc:docMk/>
          <pc:sldMk cId="115047761" sldId="318"/>
        </pc:sldMkLst>
        <pc:spChg chg="mod">
          <ac:chgData name="Johnalynne Hebert" userId="e5a179b0-b5c9-494f-b5fd-e8a97a9e54de" providerId="ADAL" clId="{5251CE09-1E7A-4252-B9DF-93AB0646270A}" dt="2025-07-08T18:41:57.118" v="741" actId="207"/>
          <ac:spMkLst>
            <pc:docMk/>
            <pc:sldMk cId="115047761" sldId="318"/>
            <ac:spMk id="18" creationId="{00000000-0000-0000-0000-000000000000}"/>
          </ac:spMkLst>
        </pc:spChg>
      </pc:sldChg>
      <pc:sldChg chg="modSp mod">
        <pc:chgData name="Johnalynne Hebert" userId="e5a179b0-b5c9-494f-b5fd-e8a97a9e54de" providerId="ADAL" clId="{5251CE09-1E7A-4252-B9DF-93AB0646270A}" dt="2025-07-08T18:42:04.513" v="742" actId="207"/>
        <pc:sldMkLst>
          <pc:docMk/>
          <pc:sldMk cId="2967851800" sldId="319"/>
        </pc:sldMkLst>
        <pc:spChg chg="mod">
          <ac:chgData name="Johnalynne Hebert" userId="e5a179b0-b5c9-494f-b5fd-e8a97a9e54de" providerId="ADAL" clId="{5251CE09-1E7A-4252-B9DF-93AB0646270A}" dt="2025-07-08T18:42:04.513" v="742" actId="207"/>
          <ac:spMkLst>
            <pc:docMk/>
            <pc:sldMk cId="2967851800" sldId="319"/>
            <ac:spMk id="18" creationId="{00000000-0000-0000-0000-000000000000}"/>
          </ac:spMkLst>
        </pc:spChg>
      </pc:sldChg>
      <pc:sldChg chg="addSp delSp modSp mod">
        <pc:chgData name="Johnalynne Hebert" userId="e5a179b0-b5c9-494f-b5fd-e8a97a9e54de" providerId="ADAL" clId="{5251CE09-1E7A-4252-B9DF-93AB0646270A}" dt="2025-07-08T18:44:34.909" v="754" actId="1076"/>
        <pc:sldMkLst>
          <pc:docMk/>
          <pc:sldMk cId="1642587627" sldId="320"/>
        </pc:sldMkLst>
        <pc:spChg chg="mod ord">
          <ac:chgData name="Johnalynne Hebert" userId="e5a179b0-b5c9-494f-b5fd-e8a97a9e54de" providerId="ADAL" clId="{5251CE09-1E7A-4252-B9DF-93AB0646270A}" dt="2025-07-08T18:44:34.909" v="754" actId="1076"/>
          <ac:spMkLst>
            <pc:docMk/>
            <pc:sldMk cId="1642587627" sldId="320"/>
            <ac:spMk id="7" creationId="{00000000-0000-0000-0000-000000000000}"/>
          </ac:spMkLst>
        </pc:spChg>
        <pc:spChg chg="mod">
          <ac:chgData name="Johnalynne Hebert" userId="e5a179b0-b5c9-494f-b5fd-e8a97a9e54de" providerId="ADAL" clId="{5251CE09-1E7A-4252-B9DF-93AB0646270A}" dt="2025-07-08T18:42:39.758" v="743" actId="207"/>
          <ac:spMkLst>
            <pc:docMk/>
            <pc:sldMk cId="1642587627" sldId="320"/>
            <ac:spMk id="18" creationId="{00000000-0000-0000-0000-000000000000}"/>
          </ac:spMkLst>
        </pc:spChg>
        <pc:picChg chg="add mod">
          <ac:chgData name="Johnalynne Hebert" userId="e5a179b0-b5c9-494f-b5fd-e8a97a9e54de" providerId="ADAL" clId="{5251CE09-1E7A-4252-B9DF-93AB0646270A}" dt="2025-07-08T18:43:11.311" v="747" actId="1076"/>
          <ac:picMkLst>
            <pc:docMk/>
            <pc:sldMk cId="1642587627" sldId="320"/>
            <ac:picMk id="5" creationId="{289E8F67-7DE2-89A0-AB4C-17E7DA226F47}"/>
          </ac:picMkLst>
        </pc:picChg>
        <pc:picChg chg="add mod">
          <ac:chgData name="Johnalynne Hebert" userId="e5a179b0-b5c9-494f-b5fd-e8a97a9e54de" providerId="ADAL" clId="{5251CE09-1E7A-4252-B9DF-93AB0646270A}" dt="2025-07-08T18:44:25.863" v="752" actId="1076"/>
          <ac:picMkLst>
            <pc:docMk/>
            <pc:sldMk cId="1642587627" sldId="320"/>
            <ac:picMk id="10" creationId="{BF43A30C-1758-E992-10DF-9AF4F0A9B5CA}"/>
          </ac:picMkLst>
        </pc:picChg>
      </pc:sldChg>
      <pc:sldChg chg="addSp delSp modSp mod">
        <pc:chgData name="Johnalynne Hebert" userId="e5a179b0-b5c9-494f-b5fd-e8a97a9e54de" providerId="ADAL" clId="{5251CE09-1E7A-4252-B9DF-93AB0646270A}" dt="2025-07-08T18:47:28.384" v="778" actId="14100"/>
        <pc:sldMkLst>
          <pc:docMk/>
          <pc:sldMk cId="793631660" sldId="321"/>
        </pc:sldMkLst>
        <pc:spChg chg="mod ord">
          <ac:chgData name="Johnalynne Hebert" userId="e5a179b0-b5c9-494f-b5fd-e8a97a9e54de" providerId="ADAL" clId="{5251CE09-1E7A-4252-B9DF-93AB0646270A}" dt="2025-07-08T18:47:21.327" v="776" actId="1076"/>
          <ac:spMkLst>
            <pc:docMk/>
            <pc:sldMk cId="793631660" sldId="321"/>
            <ac:spMk id="8" creationId="{00000000-0000-0000-0000-000000000000}"/>
          </ac:spMkLst>
        </pc:spChg>
        <pc:spChg chg="ord">
          <ac:chgData name="Johnalynne Hebert" userId="e5a179b0-b5c9-494f-b5fd-e8a97a9e54de" providerId="ADAL" clId="{5251CE09-1E7A-4252-B9DF-93AB0646270A}" dt="2025-07-08T18:47:10.854" v="773" actId="166"/>
          <ac:spMkLst>
            <pc:docMk/>
            <pc:sldMk cId="793631660" sldId="321"/>
            <ac:spMk id="13" creationId="{00000000-0000-0000-0000-000000000000}"/>
          </ac:spMkLst>
        </pc:spChg>
        <pc:spChg chg="mod">
          <ac:chgData name="Johnalynne Hebert" userId="e5a179b0-b5c9-494f-b5fd-e8a97a9e54de" providerId="ADAL" clId="{5251CE09-1E7A-4252-B9DF-93AB0646270A}" dt="2025-07-08T18:44:47.727" v="755" actId="207"/>
          <ac:spMkLst>
            <pc:docMk/>
            <pc:sldMk cId="793631660" sldId="321"/>
            <ac:spMk id="18" creationId="{00000000-0000-0000-0000-000000000000}"/>
          </ac:spMkLst>
        </pc:spChg>
        <pc:picChg chg="ord">
          <ac:chgData name="Johnalynne Hebert" userId="e5a179b0-b5c9-494f-b5fd-e8a97a9e54de" providerId="ADAL" clId="{5251CE09-1E7A-4252-B9DF-93AB0646270A}" dt="2025-07-08T18:47:05.656" v="772" actId="166"/>
          <ac:picMkLst>
            <pc:docMk/>
            <pc:sldMk cId="793631660" sldId="321"/>
            <ac:picMk id="3" creationId="{00000000-0000-0000-0000-000000000000}"/>
          </ac:picMkLst>
        </pc:picChg>
        <pc:picChg chg="add mod">
          <ac:chgData name="Johnalynne Hebert" userId="e5a179b0-b5c9-494f-b5fd-e8a97a9e54de" providerId="ADAL" clId="{5251CE09-1E7A-4252-B9DF-93AB0646270A}" dt="2025-07-08T18:46:02.280" v="763" actId="14100"/>
          <ac:picMkLst>
            <pc:docMk/>
            <pc:sldMk cId="793631660" sldId="321"/>
            <ac:picMk id="6" creationId="{1EE450B6-5C1D-6B60-3E45-6680A6BF4AAA}"/>
          </ac:picMkLst>
        </pc:picChg>
        <pc:picChg chg="add mod">
          <ac:chgData name="Johnalynne Hebert" userId="e5a179b0-b5c9-494f-b5fd-e8a97a9e54de" providerId="ADAL" clId="{5251CE09-1E7A-4252-B9DF-93AB0646270A}" dt="2025-07-08T18:46:55.848" v="770" actId="14100"/>
          <ac:picMkLst>
            <pc:docMk/>
            <pc:sldMk cId="793631660" sldId="321"/>
            <ac:picMk id="10" creationId="{49A7DF43-866E-5230-ADF3-4FA43375B30D}"/>
          </ac:picMkLst>
        </pc:picChg>
        <pc:cxnChg chg="mod ord">
          <ac:chgData name="Johnalynne Hebert" userId="e5a179b0-b5c9-494f-b5fd-e8a97a9e54de" providerId="ADAL" clId="{5251CE09-1E7A-4252-B9DF-93AB0646270A}" dt="2025-07-08T18:47:28.384" v="778" actId="14100"/>
          <ac:cxnSpMkLst>
            <pc:docMk/>
            <pc:sldMk cId="793631660" sldId="321"/>
            <ac:cxnSpMk id="14" creationId="{00000000-0000-0000-0000-000000000000}"/>
          </ac:cxnSpMkLst>
        </pc:cxnChg>
      </pc:sldChg>
      <pc:sldChg chg="modSp mod">
        <pc:chgData name="Johnalynne Hebert" userId="e5a179b0-b5c9-494f-b5fd-e8a97a9e54de" providerId="ADAL" clId="{5251CE09-1E7A-4252-B9DF-93AB0646270A}" dt="2025-07-08T18:47:43.444" v="779" actId="207"/>
        <pc:sldMkLst>
          <pc:docMk/>
          <pc:sldMk cId="80927091" sldId="322"/>
        </pc:sldMkLst>
        <pc:spChg chg="mod">
          <ac:chgData name="Johnalynne Hebert" userId="e5a179b0-b5c9-494f-b5fd-e8a97a9e54de" providerId="ADAL" clId="{5251CE09-1E7A-4252-B9DF-93AB0646270A}" dt="2025-07-08T18:47:43.444" v="779" actId="207"/>
          <ac:spMkLst>
            <pc:docMk/>
            <pc:sldMk cId="80927091" sldId="322"/>
            <ac:spMk id="18" creationId="{00000000-0000-0000-0000-000000000000}"/>
          </ac:spMkLst>
        </pc:spChg>
      </pc:sldChg>
      <pc:sldChg chg="modSp mod">
        <pc:chgData name="Johnalynne Hebert" userId="e5a179b0-b5c9-494f-b5fd-e8a97a9e54de" providerId="ADAL" clId="{5251CE09-1E7A-4252-B9DF-93AB0646270A}" dt="2025-07-08T18:47:49.528" v="780" actId="207"/>
        <pc:sldMkLst>
          <pc:docMk/>
          <pc:sldMk cId="739813981" sldId="323"/>
        </pc:sldMkLst>
        <pc:spChg chg="mod">
          <ac:chgData name="Johnalynne Hebert" userId="e5a179b0-b5c9-494f-b5fd-e8a97a9e54de" providerId="ADAL" clId="{5251CE09-1E7A-4252-B9DF-93AB0646270A}" dt="2025-07-08T18:47:49.528" v="780" actId="207"/>
          <ac:spMkLst>
            <pc:docMk/>
            <pc:sldMk cId="739813981" sldId="323"/>
            <ac:spMk id="18" creationId="{00000000-0000-0000-0000-000000000000}"/>
          </ac:spMkLst>
        </pc:spChg>
      </pc:sldChg>
      <pc:sldChg chg="modSp mod">
        <pc:chgData name="Johnalynne Hebert" userId="e5a179b0-b5c9-494f-b5fd-e8a97a9e54de" providerId="ADAL" clId="{5251CE09-1E7A-4252-B9DF-93AB0646270A}" dt="2025-07-08T18:47:53.793" v="781" actId="207"/>
        <pc:sldMkLst>
          <pc:docMk/>
          <pc:sldMk cId="1166638808" sldId="324"/>
        </pc:sldMkLst>
        <pc:spChg chg="mod">
          <ac:chgData name="Johnalynne Hebert" userId="e5a179b0-b5c9-494f-b5fd-e8a97a9e54de" providerId="ADAL" clId="{5251CE09-1E7A-4252-B9DF-93AB0646270A}" dt="2025-07-08T18:47:53.793" v="781" actId="207"/>
          <ac:spMkLst>
            <pc:docMk/>
            <pc:sldMk cId="1166638808" sldId="324"/>
            <ac:spMk id="18" creationId="{00000000-0000-0000-0000-000000000000}"/>
          </ac:spMkLst>
        </pc:spChg>
      </pc:sldChg>
      <pc:sldChg chg="modSp mod">
        <pc:chgData name="Johnalynne Hebert" userId="e5a179b0-b5c9-494f-b5fd-e8a97a9e54de" providerId="ADAL" clId="{5251CE09-1E7A-4252-B9DF-93AB0646270A}" dt="2025-07-08T15:36:27.314" v="40" actId="207"/>
        <pc:sldMkLst>
          <pc:docMk/>
          <pc:sldMk cId="1860939539" sldId="325"/>
        </pc:sldMkLst>
        <pc:spChg chg="mod">
          <ac:chgData name="Johnalynne Hebert" userId="e5a179b0-b5c9-494f-b5fd-e8a97a9e54de" providerId="ADAL" clId="{5251CE09-1E7A-4252-B9DF-93AB0646270A}" dt="2025-07-08T15:36:27.314" v="40" actId="207"/>
          <ac:spMkLst>
            <pc:docMk/>
            <pc:sldMk cId="1860939539" sldId="325"/>
            <ac:spMk id="18" creationId="{00000000-0000-0000-0000-000000000000}"/>
          </ac:spMkLst>
        </pc:spChg>
      </pc:sldChg>
      <pc:sldChg chg="addSp delSp modSp add mod">
        <pc:chgData name="Johnalynne Hebert" userId="e5a179b0-b5c9-494f-b5fd-e8a97a9e54de" providerId="ADAL" clId="{5251CE09-1E7A-4252-B9DF-93AB0646270A}" dt="2025-07-08T18:55:57.151" v="1161" actId="20577"/>
        <pc:sldMkLst>
          <pc:docMk/>
          <pc:sldMk cId="1677820426" sldId="326"/>
        </pc:sldMkLst>
        <pc:spChg chg="add mod ord">
          <ac:chgData name="Johnalynne Hebert" userId="e5a179b0-b5c9-494f-b5fd-e8a97a9e54de" providerId="ADAL" clId="{5251CE09-1E7A-4252-B9DF-93AB0646270A}" dt="2025-07-08T18:52:06.949" v="868" actId="20577"/>
          <ac:spMkLst>
            <pc:docMk/>
            <pc:sldMk cId="1677820426" sldId="326"/>
            <ac:spMk id="9" creationId="{41948D1B-962E-EF8C-5BB9-F9064F61500F}"/>
          </ac:spMkLst>
        </pc:spChg>
        <pc:spChg chg="mod ord">
          <ac:chgData name="Johnalynne Hebert" userId="e5a179b0-b5c9-494f-b5fd-e8a97a9e54de" providerId="ADAL" clId="{5251CE09-1E7A-4252-B9DF-93AB0646270A}" dt="2025-07-08T18:16:16.749" v="195" actId="14100"/>
          <ac:spMkLst>
            <pc:docMk/>
            <pc:sldMk cId="1677820426" sldId="326"/>
            <ac:spMk id="10" creationId="{F209480D-3FAB-1B9B-8A4F-9376AFCF61A9}"/>
          </ac:spMkLst>
        </pc:spChg>
        <pc:spChg chg="mod ord">
          <ac:chgData name="Johnalynne Hebert" userId="e5a179b0-b5c9-494f-b5fd-e8a97a9e54de" providerId="ADAL" clId="{5251CE09-1E7A-4252-B9DF-93AB0646270A}" dt="2025-07-08T18:16:13.920" v="194" actId="14100"/>
          <ac:spMkLst>
            <pc:docMk/>
            <pc:sldMk cId="1677820426" sldId="326"/>
            <ac:spMk id="12" creationId="{9D88C3DB-E9C7-AE4C-33E3-755B70012E0A}"/>
          </ac:spMkLst>
        </pc:spChg>
        <pc:spChg chg="mod ord">
          <ac:chgData name="Johnalynne Hebert" userId="e5a179b0-b5c9-494f-b5fd-e8a97a9e54de" providerId="ADAL" clId="{5251CE09-1E7A-4252-B9DF-93AB0646270A}" dt="2025-07-08T18:22:01.411" v="374" actId="166"/>
          <ac:spMkLst>
            <pc:docMk/>
            <pc:sldMk cId="1677820426" sldId="326"/>
            <ac:spMk id="14" creationId="{6C007F0A-00EE-446A-A062-8637885B0D4C}"/>
          </ac:spMkLst>
        </pc:spChg>
        <pc:spChg chg="mod ord">
          <ac:chgData name="Johnalynne Hebert" userId="e5a179b0-b5c9-494f-b5fd-e8a97a9e54de" providerId="ADAL" clId="{5251CE09-1E7A-4252-B9DF-93AB0646270A}" dt="2025-07-08T18:22:04.576" v="375" actId="166"/>
          <ac:spMkLst>
            <pc:docMk/>
            <pc:sldMk cId="1677820426" sldId="326"/>
            <ac:spMk id="15" creationId="{CA770847-C02E-4E4E-8FEF-B591D1B09F9E}"/>
          </ac:spMkLst>
        </pc:spChg>
        <pc:spChg chg="mod">
          <ac:chgData name="Johnalynne Hebert" userId="e5a179b0-b5c9-494f-b5fd-e8a97a9e54de" providerId="ADAL" clId="{5251CE09-1E7A-4252-B9DF-93AB0646270A}" dt="2025-07-08T18:52:30.008" v="870" actId="1076"/>
          <ac:spMkLst>
            <pc:docMk/>
            <pc:sldMk cId="1677820426" sldId="326"/>
            <ac:spMk id="20" creationId="{400BB6B7-895A-4ED3-620C-7E9137BE5A7B}"/>
          </ac:spMkLst>
        </pc:spChg>
        <pc:spChg chg="mod">
          <ac:chgData name="Johnalynne Hebert" userId="e5a179b0-b5c9-494f-b5fd-e8a97a9e54de" providerId="ADAL" clId="{5251CE09-1E7A-4252-B9DF-93AB0646270A}" dt="2025-07-08T18:55:57.151" v="1161" actId="20577"/>
          <ac:spMkLst>
            <pc:docMk/>
            <pc:sldMk cId="1677820426" sldId="326"/>
            <ac:spMk id="21" creationId="{7EA2521C-58D2-FB16-C41B-A9D4D6259E37}"/>
          </ac:spMkLst>
        </pc:spChg>
        <pc:spChg chg="add mod ord">
          <ac:chgData name="Johnalynne Hebert" userId="e5a179b0-b5c9-494f-b5fd-e8a97a9e54de" providerId="ADAL" clId="{5251CE09-1E7A-4252-B9DF-93AB0646270A}" dt="2025-07-08T18:22:34.572" v="381" actId="14100"/>
          <ac:spMkLst>
            <pc:docMk/>
            <pc:sldMk cId="1677820426" sldId="326"/>
            <ac:spMk id="22" creationId="{4337440D-A543-8F21-0BA1-3C9ADC9DF9E2}"/>
          </ac:spMkLst>
        </pc:spChg>
        <pc:spChg chg="add mod ord">
          <ac:chgData name="Johnalynne Hebert" userId="e5a179b0-b5c9-494f-b5fd-e8a97a9e54de" providerId="ADAL" clId="{5251CE09-1E7A-4252-B9DF-93AB0646270A}" dt="2025-07-08T18:22:56.151" v="386" actId="14100"/>
          <ac:spMkLst>
            <pc:docMk/>
            <pc:sldMk cId="1677820426" sldId="326"/>
            <ac:spMk id="23" creationId="{B1F2691E-E657-85E2-A81F-412593C08034}"/>
          </ac:spMkLst>
        </pc:spChg>
        <pc:spChg chg="add mod">
          <ac:chgData name="Johnalynne Hebert" userId="e5a179b0-b5c9-494f-b5fd-e8a97a9e54de" providerId="ADAL" clId="{5251CE09-1E7A-4252-B9DF-93AB0646270A}" dt="2025-07-08T18:23:46.207" v="453" actId="1076"/>
          <ac:spMkLst>
            <pc:docMk/>
            <pc:sldMk cId="1677820426" sldId="326"/>
            <ac:spMk id="27" creationId="{9C4780DB-4C75-81C7-EE5E-6D0C971D8044}"/>
          </ac:spMkLst>
        </pc:spChg>
        <pc:picChg chg="mod ord">
          <ac:chgData name="Johnalynne Hebert" userId="e5a179b0-b5c9-494f-b5fd-e8a97a9e54de" providerId="ADAL" clId="{5251CE09-1E7A-4252-B9DF-93AB0646270A}" dt="2025-07-08T18:21:56.190" v="373" actId="166"/>
          <ac:picMkLst>
            <pc:docMk/>
            <pc:sldMk cId="1677820426" sldId="326"/>
            <ac:picMk id="3" creationId="{528ECDB2-D71D-1AE2-72D4-9CFCEF5E4174}"/>
          </ac:picMkLst>
        </pc:picChg>
        <pc:picChg chg="add mod">
          <ac:chgData name="Johnalynne Hebert" userId="e5a179b0-b5c9-494f-b5fd-e8a97a9e54de" providerId="ADAL" clId="{5251CE09-1E7A-4252-B9DF-93AB0646270A}" dt="2025-07-08T18:13:53.290" v="160" actId="1076"/>
          <ac:picMkLst>
            <pc:docMk/>
            <pc:sldMk cId="1677820426" sldId="326"/>
            <ac:picMk id="5" creationId="{9330385E-B878-79B3-F36B-25DAE69D4879}"/>
          </ac:picMkLst>
        </pc:picChg>
        <pc:picChg chg="add mod ord">
          <ac:chgData name="Johnalynne Hebert" userId="e5a179b0-b5c9-494f-b5fd-e8a97a9e54de" providerId="ADAL" clId="{5251CE09-1E7A-4252-B9DF-93AB0646270A}" dt="2025-07-08T18:21:48.987" v="372" actId="14100"/>
          <ac:picMkLst>
            <pc:docMk/>
            <pc:sldMk cId="1677820426" sldId="326"/>
            <ac:picMk id="25" creationId="{223E1CB1-C80D-2629-6F0A-D6973CC79F09}"/>
          </ac:picMkLst>
        </pc:picChg>
        <pc:cxnChg chg="mod ord">
          <ac:chgData name="Johnalynne Hebert" userId="e5a179b0-b5c9-494f-b5fd-e8a97a9e54de" providerId="ADAL" clId="{5251CE09-1E7A-4252-B9DF-93AB0646270A}" dt="2025-07-08T18:22:17.261" v="378" actId="14100"/>
          <ac:cxnSpMkLst>
            <pc:docMk/>
            <pc:sldMk cId="1677820426" sldId="326"/>
            <ac:cxnSpMk id="13" creationId="{D505ECB2-D44F-BECE-F3F3-343E6FFC2709}"/>
          </ac:cxnSpMkLst>
        </pc:cxnChg>
      </pc:sldChg>
      <pc:sldChg chg="modSp add mod">
        <pc:chgData name="Johnalynne Hebert" userId="e5a179b0-b5c9-494f-b5fd-e8a97a9e54de" providerId="ADAL" clId="{5251CE09-1E7A-4252-B9DF-93AB0646270A}" dt="2025-07-08T18:41:41.217" v="740" actId="207"/>
        <pc:sldMkLst>
          <pc:docMk/>
          <pc:sldMk cId="3509660435" sldId="327"/>
        </pc:sldMkLst>
        <pc:spChg chg="mod">
          <ac:chgData name="Johnalynne Hebert" userId="e5a179b0-b5c9-494f-b5fd-e8a97a9e54de" providerId="ADAL" clId="{5251CE09-1E7A-4252-B9DF-93AB0646270A}" dt="2025-07-08T18:41:41.217" v="740" actId="207"/>
          <ac:spMkLst>
            <pc:docMk/>
            <pc:sldMk cId="3509660435" sldId="327"/>
            <ac:spMk id="18" creationId="{09CB13E5-95BD-F48E-0C92-4D198C29398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82AC5-DE83-4546-A145-049723EEF145}" type="datetimeFigureOut">
              <a:rPr lang="en-CA" smtClean="0"/>
              <a:t>2025/07/11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7EA81-BE91-42DB-B17C-5937EFD414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0706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7C5CD-91F5-4C0D-9700-F7932A35F6A8}" type="datetimeFigureOut">
              <a:rPr lang="en-CA" smtClean="0"/>
              <a:t>2025/07/11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B8F0B-F410-4D7B-888B-D3F81DA1D6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8287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192-75DD-4825-9AB7-3578074B0378}" type="datetime1">
              <a:rPr lang="en-CA" smtClean="0"/>
              <a:t>2025/07/11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392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1E08-E379-4EEA-AE02-01CF09CF17FB}" type="datetime1">
              <a:rPr lang="en-CA" smtClean="0"/>
              <a:t>2025/07/11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77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975A-BB23-4CC6-A13E-9B74D00A6C91}" type="datetime1">
              <a:rPr lang="en-CA" smtClean="0"/>
              <a:t>2025/07/11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139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B49-A1D5-4FDB-BCB4-72EFB1212E85}" type="datetime1">
              <a:rPr lang="en-CA" smtClean="0"/>
              <a:t>2025/07/11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54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E54B-FE9B-4B6D-85D6-5AAD1D6AD4CE}" type="datetime1">
              <a:rPr lang="en-CA" smtClean="0"/>
              <a:t>2025/07/11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49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73E2-29C9-44A1-A0FE-C8FC9ABD64C1}" type="datetime1">
              <a:rPr lang="en-CA" smtClean="0"/>
              <a:t>2025/07/11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98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0D87-545D-4654-AB3B-104DE282D4D7}" type="datetime1">
              <a:rPr lang="en-CA" smtClean="0"/>
              <a:t>2025/07/11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8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C980-FDF3-4D39-8785-D8BA4D830A73}" type="datetime1">
              <a:rPr lang="en-CA" smtClean="0"/>
              <a:t>2025/07/11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986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CCAA-9202-4C91-B587-A2CDEFAAFCD3}" type="datetime1">
              <a:rPr lang="en-CA" smtClean="0"/>
              <a:t>2025/07/11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750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2A71-08D2-4C06-A55F-12E3C4E01D72}" type="datetime1">
              <a:rPr lang="en-CA" smtClean="0"/>
              <a:t>2025/07/11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29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4950-B17B-4D51-A7A1-509CEACEAC82}" type="datetime1">
              <a:rPr lang="en-CA" smtClean="0"/>
              <a:t>2025/07/11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960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8E994-4470-4014-A163-3A54509B3A60}" type="datetime1">
              <a:rPr lang="en-CA" smtClean="0"/>
              <a:t>2025/07/11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  <p:sp>
        <p:nvSpPr>
          <p:cNvPr id="7" name="MSIPCMContentMarking" descr="{&quot;HashCode&quot;:-1542678785,&quot;Placement&quot;:&quot;Footer&quot;,&quot;Top&quot;:517.997253,&quot;Left&quot;:0.0,&quot;SlideWidth&quot;:720,&quot;SlideHeight&quot;:540}"/>
          <p:cNvSpPr txBox="1"/>
          <p:nvPr userDrawn="1"/>
        </p:nvSpPr>
        <p:spPr>
          <a:xfrm>
            <a:off x="0" y="65785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CA" sz="110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</a:p>
        </p:txBody>
      </p:sp>
    </p:spTree>
    <p:extLst>
      <p:ext uri="{BB962C8B-B14F-4D97-AF65-F5344CB8AC3E}">
        <p14:creationId xmlns:p14="http://schemas.microsoft.com/office/powerpoint/2010/main" val="69192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Energy.Offsets@gov.ab.ca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879" y="975011"/>
            <a:ext cx="4474165" cy="216024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  <a:scene3d>
              <a:camera prst="orthographicFront">
                <a:rot lat="0" lon="600000" rev="60000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0" b="1" i="0" u="none" strike="noStrike" cap="none" normalizeH="0" dirty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Welcome!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2979003"/>
            <a:ext cx="41970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 the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ETS - Offset Notice Response Form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Online Training Course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48265" y="6658275"/>
            <a:ext cx="956453" cy="199725"/>
          </a:xfrm>
        </p:spPr>
        <p:txBody>
          <a:bodyPr/>
          <a:lstStyle/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 of 37</a:t>
            </a:r>
          </a:p>
        </p:txBody>
      </p:sp>
      <p:sp>
        <p:nvSpPr>
          <p:cNvPr id="8" name="Rectangle 7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0" name="object 2"/>
          <p:cNvSpPr txBox="1"/>
          <p:nvPr/>
        </p:nvSpPr>
        <p:spPr>
          <a:xfrm>
            <a:off x="4395399" y="3071336"/>
            <a:ext cx="376045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CA" sz="1200" spc="10" dirty="0">
                <a:latin typeface="Arial"/>
                <a:cs typeface="Arial"/>
              </a:rPr>
              <a:t>This process describes how to retrieve documents sent by Alberta Energy and Minerals (the department); and how to create, update and submit offset notice response form.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953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10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RETRIEVE DOCUMENT – REQUEST STATUS - SAMPLE DOCUMENTS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392142"/>
            <a:ext cx="494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Offset Notice Letter</a:t>
            </a:r>
            <a:endParaRPr lang="en-CA" sz="12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C:\Users\chinnek\AppData\Local\Temp\SNAGHTML21a076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522947"/>
            <a:ext cx="4838700" cy="48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899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11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RETRIEVE DOCUMENT – REQUEST STATUS - SAMPLE DOCUMENTS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303496"/>
            <a:ext cx="494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Statement of Account (OSA)</a:t>
            </a:r>
            <a:endParaRPr lang="en-CA" sz="12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2" y="1600200"/>
            <a:ext cx="6705601" cy="333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85" y="4346175"/>
            <a:ext cx="700353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13"/>
          <p:cNvSpPr/>
          <p:nvPr/>
        </p:nvSpPr>
        <p:spPr>
          <a:xfrm>
            <a:off x="7143750" y="1962166"/>
            <a:ext cx="266700" cy="294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410450" y="1851332"/>
            <a:ext cx="14942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OSA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 retrieved from the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Request Status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node on the first business day of every month.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Please note: There is no e-mail notification for this form type.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4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12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RETRIEVE DOCUMENT – REQUEST STATUS - SAMPLE DOCUMENTS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303496"/>
            <a:ext cx="494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Billing Sheets</a:t>
            </a:r>
            <a:endParaRPr lang="en-CA" sz="12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39" y="3203191"/>
            <a:ext cx="7346395" cy="304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764" y="1374391"/>
            <a:ext cx="7182803" cy="269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102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13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– RETRIEVE OTHER DOCUMENT – WORK IN PROGRESS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8" y="1334111"/>
            <a:ext cx="8578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department upload documents to ETS. An e-mail notification is sent to the administrator or to the user who has the creator or viewer role for the form types: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Offset Response Form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Offset Response Authorization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474" y="2555321"/>
            <a:ext cx="8578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Email notification sample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474" y="1852383"/>
            <a:ext cx="858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Other Letters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are retrieve in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ETS/Offset/Work in Progress node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These letters are responses to client’s submitted Offset Notice response form and uploaded to the specific ETS Request number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564" y="2964324"/>
            <a:ext cx="6420720" cy="126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11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894" y="1424562"/>
            <a:ext cx="5174734" cy="40040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14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– RETRIEVE OTHER DOCUMENT – WORK IN PROGRESS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26" y="1424562"/>
            <a:ext cx="1892968" cy="3638319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10666" y="1932563"/>
            <a:ext cx="1411586" cy="636531"/>
          </a:xfrm>
          <a:prstGeom prst="wedgeRoundRectCallout">
            <a:avLst>
              <a:gd name="adj1" fmla="val -4920"/>
              <a:gd name="adj2" fmla="val 165485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462543" y="2949855"/>
            <a:ext cx="1176272" cy="476735"/>
          </a:xfrm>
          <a:prstGeom prst="wedgeRoundRectCallout">
            <a:avLst>
              <a:gd name="adj1" fmla="val 102707"/>
              <a:gd name="adj2" fmla="val 15944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262695" y="3713627"/>
            <a:ext cx="912213" cy="476735"/>
          </a:xfrm>
          <a:prstGeom prst="wedgeRoundRectCallout">
            <a:avLst>
              <a:gd name="adj1" fmla="val 63008"/>
              <a:gd name="adj2" fmla="val 44430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 results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553199" y="1888913"/>
            <a:ext cx="2173677" cy="914400"/>
          </a:xfrm>
          <a:prstGeom prst="wedgeRoundRectCallout">
            <a:avLst>
              <a:gd name="adj1" fmla="val -94907"/>
              <a:gd name="adj2" fmla="val 178962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Report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ETS report with the details of the Offset Notice Response Form based on the last save.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553200" y="3388730"/>
            <a:ext cx="2173677" cy="1030870"/>
          </a:xfrm>
          <a:prstGeom prst="wedgeRoundRectCallout">
            <a:avLst>
              <a:gd name="adj1" fmla="val -95819"/>
              <a:gd name="adj2" fmla="val 60984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Denial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department’s letters requesting further information to support the clients response.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553199" y="4596483"/>
            <a:ext cx="2173677" cy="953201"/>
          </a:xfrm>
          <a:prstGeom prst="wedgeRoundRectCallout">
            <a:avLst>
              <a:gd name="adj1" fmla="val -95238"/>
              <a:gd name="adj2" fmla="val 9568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Final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The department's final decision to either approve or deny the client’s response.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5347" y="5844414"/>
            <a:ext cx="7288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To display all ETS requests regardless of its status, leave all fields blank except for the Type field.</a:t>
            </a:r>
            <a:endParaRPr lang="en-CA" sz="1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472289" y="5751105"/>
            <a:ext cx="433058" cy="4709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2383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15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787652" y="2893550"/>
            <a:ext cx="75136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0" b="1" dirty="0">
                <a:latin typeface="Arial" pitchFamily="34" charset="0"/>
                <a:cs typeface="Arial" pitchFamily="34" charset="0"/>
              </a:rPr>
              <a:t>The following slides show how to create, submit and delete offset notice response form.</a:t>
            </a:r>
          </a:p>
        </p:txBody>
      </p:sp>
    </p:spTree>
    <p:extLst>
      <p:ext uri="{BB962C8B-B14F-4D97-AF65-F5344CB8AC3E}">
        <p14:creationId xmlns:p14="http://schemas.microsoft.com/office/powerpoint/2010/main" val="3537797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16C9A0-B024-5C04-2F30-D331D6A03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300" y="1277190"/>
            <a:ext cx="4628667" cy="345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16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192024" y="1055490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NOTICE RESPONSE FORM – ADMIN TAB – CREATE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33" y="1303496"/>
            <a:ext cx="1958526" cy="3767747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199399" y="1845534"/>
            <a:ext cx="1316038" cy="894557"/>
          </a:xfrm>
          <a:prstGeom prst="wedgeRoundRectCallout">
            <a:avLst>
              <a:gd name="adj1" fmla="val -92079"/>
              <a:gd name="adj2" fmla="val 70675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Select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Response Form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tree node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276169" y="3667867"/>
            <a:ext cx="1209675" cy="617538"/>
          </a:xfrm>
          <a:prstGeom prst="wedgeRoundRectCallout">
            <a:avLst>
              <a:gd name="adj1" fmla="val 127287"/>
              <a:gd name="adj2" fmla="val -115966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Admin tab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screen displays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3394" y="5914909"/>
            <a:ext cx="754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When an Offset Notice Letter has been served, an Offset Notice Response Form must be submitted to the department within 6 months from the Offset Notice Letter date.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1033" y="5914909"/>
            <a:ext cx="402361" cy="439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5BA351-9BCF-8EE3-E2B0-465188AD1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836" y="4731590"/>
            <a:ext cx="4628667" cy="61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43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B7B849-6E3F-CDC6-2B7F-61A21B872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18" y="1420461"/>
            <a:ext cx="5655506" cy="42486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17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NOTICE RESPONSE FORM – ADMIN TAB – CREATE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191415" y="1180385"/>
            <a:ext cx="2451653" cy="1094538"/>
          </a:xfrm>
          <a:prstGeom prst="wedgeRoundRectCallout">
            <a:avLst>
              <a:gd name="adj1" fmla="val -123404"/>
              <a:gd name="adj2" fmla="val -19260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the first save of the form, an ETS Request number is generated and displayed here.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943524" y="3544776"/>
            <a:ext cx="2699544" cy="1676400"/>
          </a:xfrm>
          <a:prstGeom prst="wedgeRoundRectCallout">
            <a:avLst>
              <a:gd name="adj1" fmla="val -64412"/>
              <a:gd name="adj2" fmla="val -145922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an Offset Notice Response Form is initiated by the user the system creates a report which captures all the details of the form based on the last save. </a:t>
            </a:r>
          </a:p>
          <a:p>
            <a:pPr algn="ctr">
              <a:defRPr/>
            </a:pP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C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Double click </a:t>
            </a:r>
            <a:r>
              <a:rPr lang="en-C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this link to view the report in .PDF format.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B59795-554E-31FF-ED14-C9425783C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34" y="5639227"/>
            <a:ext cx="5655506" cy="7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53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0D3F80-46F8-FAAE-0F39-3DC6C0811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50" y="5345103"/>
            <a:ext cx="5391219" cy="717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DDB8E-193D-A051-81A6-4E0BA619E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50" y="1288344"/>
            <a:ext cx="5391219" cy="40567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18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NOTICE RESPONSE FORM – ADMIN TAB – ADMIN AND CONTACT INFORMATION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349075" y="4492471"/>
            <a:ext cx="1735700" cy="617538"/>
          </a:xfrm>
          <a:prstGeom prst="wedgeRoundRectCallout">
            <a:avLst>
              <a:gd name="adj1" fmla="val 40365"/>
              <a:gd name="adj2" fmla="val -164363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Enter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Contact Information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55157" y="2137648"/>
            <a:ext cx="1743075" cy="762000"/>
          </a:xfrm>
          <a:prstGeom prst="wedgeRoundRectCallout">
            <a:avLst>
              <a:gd name="adj1" fmla="val 74969"/>
              <a:gd name="adj2" fmla="val -17763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Enter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Administration Information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731" y="1443103"/>
            <a:ext cx="2209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Admin tab must be completed for all Offset Notice Response Forms.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Other tabs are dependent on the Response Type chosen.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97064" y="3777252"/>
            <a:ext cx="1743075" cy="617538"/>
          </a:xfrm>
          <a:prstGeom prst="wedgeRoundRectCallout">
            <a:avLst>
              <a:gd name="adj1" fmla="val 65693"/>
              <a:gd name="adj2" fmla="val -106924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Select the correct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Response Type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629731" y="4294367"/>
            <a:ext cx="2138996" cy="1756576"/>
          </a:xfrm>
          <a:prstGeom prst="wedgeRoundRectCallout">
            <a:avLst>
              <a:gd name="adj1" fmla="val -24406"/>
              <a:gd name="adj2" fmla="val -6599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Once saved,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Offset Notice Response Form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 been created and its status in “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 In Progress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.”  You may continue to update and save this form until it is submitted.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73850" y="5329952"/>
            <a:ext cx="1438274" cy="461169"/>
          </a:xfrm>
          <a:prstGeom prst="wedgeRoundRectCallout">
            <a:avLst>
              <a:gd name="adj1" fmla="val 121673"/>
              <a:gd name="adj2" fmla="val 71041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6558349" y="3114918"/>
            <a:ext cx="381000" cy="403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923038" y="2783040"/>
            <a:ext cx="1845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Agreement Number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Unique Freehold Well ID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auto populates based on the Offset Notice Number entered.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73850" y="3007955"/>
            <a:ext cx="1743075" cy="617538"/>
          </a:xfrm>
          <a:prstGeom prst="wedgeRoundRectCallout">
            <a:avLst>
              <a:gd name="adj1" fmla="val 57561"/>
              <a:gd name="adj2" fmla="val -62681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Enter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Offset Notice Number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44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19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NOTICE RESPONSE FORM – ADMIN TAB – TECHNICAL CONTACT  </a:t>
            </a:r>
          </a:p>
        </p:txBody>
      </p:sp>
      <p:pic>
        <p:nvPicPr>
          <p:cNvPr id="1026" name="Picture 2" descr="C:\Users\JOHNAL~1.HEB\AppData\Local\Temp\SNAGHTML50e6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7" y="1395726"/>
            <a:ext cx="5312941" cy="429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879945" y="5476708"/>
            <a:ext cx="1828800" cy="617538"/>
          </a:xfrm>
          <a:prstGeom prst="wedgeRoundRectCallout">
            <a:avLst>
              <a:gd name="adj1" fmla="val 60442"/>
              <a:gd name="adj2" fmla="val -60231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 Technical Contact(s)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437367" y="5476708"/>
            <a:ext cx="1828800" cy="617538"/>
          </a:xfrm>
          <a:prstGeom prst="wedgeRoundRectCallout">
            <a:avLst>
              <a:gd name="adj1" fmla="val -70454"/>
              <a:gd name="adj2" fmla="val -89786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Enter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Technical Contact information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1437" y="2633796"/>
            <a:ext cx="1959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Technical Contact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 an optional field.  If it is blank there will be a warning message, but it will not stop the submission of the form.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3"/>
          <p:cNvSpPr/>
          <p:nvPr/>
        </p:nvSpPr>
        <p:spPr>
          <a:xfrm>
            <a:off x="6287537" y="3032155"/>
            <a:ext cx="381000" cy="403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233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51520" y="980728"/>
            <a:ext cx="8640960" cy="27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Revision Page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50825" y="1484313"/>
            <a:ext cx="8642350" cy="4752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Revisions Table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CA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560729"/>
              </p:ext>
            </p:extLst>
          </p:nvPr>
        </p:nvGraphicFramePr>
        <p:xfrm>
          <a:off x="1524000" y="2432874"/>
          <a:ext cx="6307394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Revisions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Page Number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September 5, 2014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Initial Creation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October 3,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February 3,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558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October 9,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Update headers and contents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945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July 11, 2023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 contents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1,6-7,13-14,16,20-22,36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208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July 8,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Update contents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16-18,20,27-28,32-33,37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932632"/>
                  </a:ext>
                </a:extLst>
              </a:tr>
            </a:tbl>
          </a:graphicData>
        </a:graphic>
      </p:graphicFrame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37911" y="6598371"/>
            <a:ext cx="956453" cy="199725"/>
          </a:xfrm>
        </p:spPr>
        <p:txBody>
          <a:bodyPr/>
          <a:lstStyle/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2 of 37</a:t>
            </a:r>
          </a:p>
        </p:txBody>
      </p:sp>
      <p:sp>
        <p:nvSpPr>
          <p:cNvPr id="8" name="Rectangle 7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</p:spTree>
    <p:extLst>
      <p:ext uri="{BB962C8B-B14F-4D97-AF65-F5344CB8AC3E}">
        <p14:creationId xmlns:p14="http://schemas.microsoft.com/office/powerpoint/2010/main" val="2703719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C9959B-9400-4D9C-D50E-52FD5C2C5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45" y="1277191"/>
            <a:ext cx="5124006" cy="39492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20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NOTICE RESPONSE FORM – ADMIN TAB – DATA SUBMISSION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6729" y="4730585"/>
            <a:ext cx="295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You may indicate by checking the checkbox for the department to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Refer to the data previously submitted 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date.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3"/>
          <p:cNvSpPr/>
          <p:nvPr/>
        </p:nvSpPr>
        <p:spPr>
          <a:xfrm>
            <a:off x="5656729" y="4730585"/>
            <a:ext cx="275961" cy="246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858245-28B3-6ABC-03F1-9D1400B5D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34" y="5226425"/>
            <a:ext cx="5036758" cy="67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94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21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787652" y="2893550"/>
            <a:ext cx="75136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0" b="1" dirty="0">
                <a:latin typeface="Arial" pitchFamily="34" charset="0"/>
                <a:cs typeface="Arial" pitchFamily="34" charset="0"/>
              </a:rPr>
              <a:t>The following slides show the details and more information on different Response Type.</a:t>
            </a:r>
          </a:p>
        </p:txBody>
      </p:sp>
    </p:spTree>
    <p:extLst>
      <p:ext uri="{BB962C8B-B14F-4D97-AF65-F5344CB8AC3E}">
        <p14:creationId xmlns:p14="http://schemas.microsoft.com/office/powerpoint/2010/main" val="2538734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22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NOTICE RESPONSE FORM – RESPONSE TYPES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411" y="1522947"/>
            <a:ext cx="7162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Offset Notice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Response Types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are: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client chooses to pay the offset compensation.</a:t>
            </a:r>
          </a:p>
          <a:p>
            <a:pPr lvl="1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Surrender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client chooses to surrender all or a portion of the agreement.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Well on Production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Crown well is producing.</a:t>
            </a:r>
          </a:p>
          <a:p>
            <a:pPr lvl="1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client requests for the department to review and reconsider the Offset Notice.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client is requesting for an extension to the Offset Notice date.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Reinstatement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client did not respond to the original offset notice and their mineral rights were surrendered by the department; therefore, the client is requesting for the agreement to be reinstated.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14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23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NOTICE RESPONSE FORM – RESPONSE TYPE - PAY </a:t>
            </a:r>
          </a:p>
        </p:txBody>
      </p:sp>
      <p:pic>
        <p:nvPicPr>
          <p:cNvPr id="2050" name="Picture 2" descr="C:\Users\JOHNAL~1.HEB\AppData\Local\Temp\SNAGHTMLc2709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18" y="1369693"/>
            <a:ext cx="6682547" cy="424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79943" y="5778930"/>
            <a:ext cx="772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Pay response type does not require additional information.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Once the Admin tab is completed this Offset Notice Response Form can be submitted.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3"/>
          <p:cNvSpPr/>
          <p:nvPr/>
        </p:nvSpPr>
        <p:spPr>
          <a:xfrm>
            <a:off x="845411" y="5810242"/>
            <a:ext cx="334532" cy="399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8250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24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NOTICE RESPONSE FORM – RESPONSE TYPE - SURRENDER</a:t>
            </a:r>
          </a:p>
        </p:txBody>
      </p:sp>
      <p:pic>
        <p:nvPicPr>
          <p:cNvPr id="4100" name="Picture 4" descr="C:\Users\JOHNAL~1.HEB\AppData\Local\Temp\SNAGHTML139b94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782" y="1303496"/>
            <a:ext cx="5157936" cy="301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9322"/>
            <a:ext cx="4857750" cy="40907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55412" y="4456737"/>
            <a:ext cx="3249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Admin tab – The ‘Surrender’ tab is automatically displayed when the Response Type of Surrender.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Surrender tab – There is no further data required when “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exactly as outlined in the offset notice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” or “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the referenced agreement,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” is selected.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671637" y="1468084"/>
            <a:ext cx="1971675" cy="619125"/>
          </a:xfrm>
          <a:prstGeom prst="wedgeRoundRectCallout">
            <a:avLst>
              <a:gd name="adj1" fmla="val -32475"/>
              <a:gd name="adj2" fmla="val 186275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Enter data for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Surrender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response type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74412" y="4915709"/>
            <a:ext cx="381000" cy="403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Rounded Rectangular Callout 13"/>
          <p:cNvSpPr/>
          <p:nvPr/>
        </p:nvSpPr>
        <p:spPr>
          <a:xfrm>
            <a:off x="2903571" y="2829159"/>
            <a:ext cx="1677954" cy="738725"/>
          </a:xfrm>
          <a:prstGeom prst="wedgeRoundRectCallout">
            <a:avLst>
              <a:gd name="adj1" fmla="val -90515"/>
              <a:gd name="adj2" fmla="val 61357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(for portion), click “       “  “ to select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Zone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26" y="3098167"/>
            <a:ext cx="342499" cy="27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1380498" y="4398850"/>
            <a:ext cx="1289216" cy="533400"/>
          </a:xfrm>
          <a:prstGeom prst="wedgeRoundRectCallout">
            <a:avLst>
              <a:gd name="adj1" fmla="val 93399"/>
              <a:gd name="adj2" fmla="val 41303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3a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Select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Zone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3828034" y="5706867"/>
            <a:ext cx="1446378" cy="419100"/>
          </a:xfrm>
          <a:prstGeom prst="wedgeRoundRectCallout">
            <a:avLst>
              <a:gd name="adj1" fmla="val -47312"/>
              <a:gd name="adj2" fmla="val -87671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3b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7280065" y="2560150"/>
            <a:ext cx="1452214" cy="538017"/>
          </a:xfrm>
          <a:prstGeom prst="wedgeRoundRectCallout">
            <a:avLst>
              <a:gd name="adj1" fmla="val -55368"/>
              <a:gd name="adj2" fmla="val 89839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C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Select </a:t>
            </a:r>
            <a:r>
              <a:rPr lang="en-C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Surrender</a:t>
            </a:r>
            <a:r>
              <a:rPr lang="en-C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 the Response Type</a:t>
            </a:r>
          </a:p>
        </p:txBody>
      </p:sp>
    </p:spTree>
    <p:extLst>
      <p:ext uri="{BB962C8B-B14F-4D97-AF65-F5344CB8AC3E}">
        <p14:creationId xmlns:p14="http://schemas.microsoft.com/office/powerpoint/2010/main" val="1195813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HNAL~1.HEB\AppData\Local\Temp\SNAGHTMLa96fe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70" y="1318399"/>
            <a:ext cx="6301338" cy="36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25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NOTICE RESPONSE FORM – RESPONSE TYPE - SURRENDER - ADD PORTION LANDS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385653" y="2826954"/>
            <a:ext cx="1305652" cy="517968"/>
          </a:xfrm>
          <a:prstGeom prst="wedgeRoundRectCallout">
            <a:avLst>
              <a:gd name="adj1" fmla="val 50790"/>
              <a:gd name="adj2" fmla="val 168334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“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 Land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758777" y="2722484"/>
            <a:ext cx="1185437" cy="558090"/>
          </a:xfrm>
          <a:prstGeom prst="wedgeRoundRectCallout">
            <a:avLst>
              <a:gd name="adj1" fmla="val -274"/>
              <a:gd name="adj2" fmla="val 161995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Enter land information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737" y="5163259"/>
            <a:ext cx="7794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When “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 portion of the reference agreement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” is selected, the land key fields are enabled. The land portion of the agreement to surrender must be entered here.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add more lands, repeat steps 1 and 2 above.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remove a land key, click  “       “ on the land row.</a:t>
            </a: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28600" y="5627156"/>
            <a:ext cx="4572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Rounded Rectangular Callout 14"/>
          <p:cNvSpPr/>
          <p:nvPr/>
        </p:nvSpPr>
        <p:spPr>
          <a:xfrm>
            <a:off x="6842164" y="3021590"/>
            <a:ext cx="1305652" cy="517968"/>
          </a:xfrm>
          <a:prstGeom prst="wedgeRoundRectCallout">
            <a:avLst>
              <a:gd name="adj1" fmla="val 8770"/>
              <a:gd name="adj2" fmla="val 210367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Entered land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57499" y="6125069"/>
            <a:ext cx="266700" cy="23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109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26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NOTICE RESPONSE FORM – RESPONSE TYPE - SURRENDER - ADD ZONE EXCEPTIONS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03496"/>
            <a:ext cx="4839789" cy="5010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600" y="1754853"/>
            <a:ext cx="2402133" cy="2409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42811" y="5194775"/>
            <a:ext cx="3178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add more than one exceptions, repeat steps 1 to 4 above.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remove a zone from the exceptions, select the zone and click on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Remove Zone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40889" y="4229100"/>
            <a:ext cx="1585315" cy="342900"/>
          </a:xfrm>
          <a:prstGeom prst="wedgeRoundRectCallout">
            <a:avLst>
              <a:gd name="adj1" fmla="val 63584"/>
              <a:gd name="adj2" fmla="val 28603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 Zone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362200" y="3065622"/>
            <a:ext cx="2993400" cy="1506378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13"/>
          <p:cNvSpPr/>
          <p:nvPr/>
        </p:nvSpPr>
        <p:spPr>
          <a:xfrm>
            <a:off x="5127000" y="5474007"/>
            <a:ext cx="45720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Rounded Rectangular Callout 13"/>
          <p:cNvSpPr/>
          <p:nvPr/>
        </p:nvSpPr>
        <p:spPr>
          <a:xfrm>
            <a:off x="7034923" y="2811410"/>
            <a:ext cx="1423277" cy="617589"/>
          </a:xfrm>
          <a:prstGeom prst="wedgeRoundRectCallout">
            <a:avLst>
              <a:gd name="adj1" fmla="val -70119"/>
              <a:gd name="adj2" fmla="val -79134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Select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Zone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629400" y="4533900"/>
            <a:ext cx="1446378" cy="419100"/>
          </a:xfrm>
          <a:prstGeom prst="wedgeRoundRectCallout">
            <a:avLst>
              <a:gd name="adj1" fmla="val -39260"/>
              <a:gd name="adj2" fmla="val -132100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362200" y="2133600"/>
            <a:ext cx="1981200" cy="685800"/>
          </a:xfrm>
          <a:prstGeom prst="wedgeRoundRectCallout">
            <a:avLst>
              <a:gd name="adj1" fmla="val -70385"/>
              <a:gd name="adj2" fmla="val 216091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Enter any exceptions for the Zones.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26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7A7C3-F94E-7B59-43EA-4C9A60023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692577-EE0B-7597-1ACB-675CFBE0059C}"/>
              </a:ext>
            </a:extLst>
          </p:cNvPr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D638EC0-FF63-1C2D-F6D7-4A7CC4892755}"/>
              </a:ext>
            </a:extLst>
          </p:cNvPr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27 of 37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4387C9-E789-52E8-60AC-D6FE0DE4483E}"/>
              </a:ext>
            </a:extLst>
          </p:cNvPr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2B66AEA4-DA99-FE8D-0E14-CD39579D9DB3}"/>
              </a:ext>
            </a:extLst>
          </p:cNvPr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NOTICE RESPONSE FORM – RESPONSE TYPE – WELL ON PRODUCTION </a:t>
            </a:r>
          </a:p>
        </p:txBody>
      </p:sp>
      <p:pic>
        <p:nvPicPr>
          <p:cNvPr id="2052" name="Picture 4" descr="C:\Users\JOHNAL~1.HEB\AppData\Local\Temp\SNAGHTMLbfd0d5e.PNG">
            <a:extLst>
              <a:ext uri="{FF2B5EF4-FFF2-40B4-BE49-F238E27FC236}">
                <a16:creationId xmlns:a16="http://schemas.microsoft.com/office/drawing/2014/main" id="{CD18FD12-AEF8-9DDC-5D11-942D0001D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295" y="1454332"/>
            <a:ext cx="5321423" cy="30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CD087A5D-80D6-7C6D-03C3-D6B097AF677E}"/>
              </a:ext>
            </a:extLst>
          </p:cNvPr>
          <p:cNvSpPr/>
          <p:nvPr/>
        </p:nvSpPr>
        <p:spPr>
          <a:xfrm>
            <a:off x="7280065" y="2560149"/>
            <a:ext cx="1452214" cy="775233"/>
          </a:xfrm>
          <a:prstGeom prst="wedgeRoundRectCallout">
            <a:avLst>
              <a:gd name="adj1" fmla="val -57766"/>
              <a:gd name="adj2" fmla="val 73316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C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Select </a:t>
            </a:r>
            <a:r>
              <a:rPr lang="en-C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Well On Production</a:t>
            </a:r>
            <a:r>
              <a:rPr lang="en-C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 the Response Type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78E32EE1-7003-35A5-479E-4B210E3DE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058" y="2964987"/>
            <a:ext cx="382102" cy="30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ject 13">
            <a:extLst>
              <a:ext uri="{FF2B5EF4-FFF2-40B4-BE49-F238E27FC236}">
                <a16:creationId xmlns:a16="http://schemas.microsoft.com/office/drawing/2014/main" id="{400BB6B7-895A-4ED3-620C-7E9137BE5A7B}"/>
              </a:ext>
            </a:extLst>
          </p:cNvPr>
          <p:cNvSpPr/>
          <p:nvPr/>
        </p:nvSpPr>
        <p:spPr>
          <a:xfrm>
            <a:off x="562228" y="5984350"/>
            <a:ext cx="308629" cy="27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A2521C-58D2-FB16-C41B-A9D4D6259E37}"/>
              </a:ext>
            </a:extLst>
          </p:cNvPr>
          <p:cNvSpPr txBox="1"/>
          <p:nvPr/>
        </p:nvSpPr>
        <p:spPr>
          <a:xfrm>
            <a:off x="870857" y="5984350"/>
            <a:ext cx="796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Geological Information must be uploaded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here in ETS.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 Alternate Election is required for this response type. Refer to the Alternate Election slide in this training module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0385E-B878-79B3-F36B-25DAE69D4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21" y="2236505"/>
            <a:ext cx="5055941" cy="1473089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F209480D-3FAB-1B9B-8A4F-9376AFCF61A9}"/>
              </a:ext>
            </a:extLst>
          </p:cNvPr>
          <p:cNvSpPr/>
          <p:nvPr/>
        </p:nvSpPr>
        <p:spPr>
          <a:xfrm>
            <a:off x="1269862" y="1649646"/>
            <a:ext cx="1971675" cy="619125"/>
          </a:xfrm>
          <a:prstGeom prst="wedgeRoundRectCallout">
            <a:avLst>
              <a:gd name="adj1" fmla="val -14183"/>
              <a:gd name="adj2" fmla="val 223145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Enter the data for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Well on Production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response type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9D88C3DB-E9C7-AE4C-33E3-755B70012E0A}"/>
              </a:ext>
            </a:extLst>
          </p:cNvPr>
          <p:cNvSpPr/>
          <p:nvPr/>
        </p:nvSpPr>
        <p:spPr>
          <a:xfrm>
            <a:off x="3184613" y="2485274"/>
            <a:ext cx="1492991" cy="576202"/>
          </a:xfrm>
          <a:prstGeom prst="wedgeRoundRectCallout">
            <a:avLst>
              <a:gd name="adj1" fmla="val -105163"/>
              <a:gd name="adj2" fmla="val 132939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To select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Zone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on the “          “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23E1CB1-C80D-2629-6F0A-D6973CC79F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54" y="3696556"/>
            <a:ext cx="4947306" cy="2014880"/>
          </a:xfrm>
          <a:prstGeom prst="rect">
            <a:avLst/>
          </a:prstGeom>
        </p:spPr>
      </p:pic>
      <p:sp>
        <p:nvSpPr>
          <p:cNvPr id="9" name="Rounded Rectangular Callout 14">
            <a:extLst>
              <a:ext uri="{FF2B5EF4-FFF2-40B4-BE49-F238E27FC236}">
                <a16:creationId xmlns:a16="http://schemas.microsoft.com/office/drawing/2014/main" id="{41948D1B-962E-EF8C-5BB9-F9064F61500F}"/>
              </a:ext>
            </a:extLst>
          </p:cNvPr>
          <p:cNvSpPr/>
          <p:nvPr/>
        </p:nvSpPr>
        <p:spPr>
          <a:xfrm>
            <a:off x="1923843" y="3982508"/>
            <a:ext cx="1582159" cy="542636"/>
          </a:xfrm>
          <a:prstGeom prst="wedgeRoundRectCallout">
            <a:avLst>
              <a:gd name="adj1" fmla="val -99973"/>
              <a:gd name="adj2" fmla="val 95961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Choose File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browse file.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ular Callout 14">
            <a:extLst>
              <a:ext uri="{FF2B5EF4-FFF2-40B4-BE49-F238E27FC236}">
                <a16:creationId xmlns:a16="http://schemas.microsoft.com/office/drawing/2014/main" id="{B1F2691E-E657-85E2-A81F-412593C08034}"/>
              </a:ext>
            </a:extLst>
          </p:cNvPr>
          <p:cNvSpPr/>
          <p:nvPr/>
        </p:nvSpPr>
        <p:spPr>
          <a:xfrm>
            <a:off x="3003102" y="5547605"/>
            <a:ext cx="1568898" cy="423487"/>
          </a:xfrm>
          <a:prstGeom prst="wedgeRoundRectCallout">
            <a:avLst>
              <a:gd name="adj1" fmla="val -35889"/>
              <a:gd name="adj2" fmla="val -111354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Uploaded files are listed in the grid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05ECB2-D44F-BECE-F3F3-343E6FFC2709}"/>
              </a:ext>
            </a:extLst>
          </p:cNvPr>
          <p:cNvCxnSpPr>
            <a:cxnSpLocks/>
          </p:cNvCxnSpPr>
          <p:nvPr/>
        </p:nvCxnSpPr>
        <p:spPr>
          <a:xfrm>
            <a:off x="2361656" y="3583291"/>
            <a:ext cx="2649212" cy="228551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28ECDB2-D71D-1AE2-72D4-9CFCEF5E41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0868" y="3594308"/>
            <a:ext cx="2175322" cy="2230393"/>
          </a:xfrm>
          <a:prstGeom prst="rect">
            <a:avLst/>
          </a:prstGeom>
        </p:spPr>
      </p:pic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6C007F0A-00EE-446A-A062-8637885B0D4C}"/>
              </a:ext>
            </a:extLst>
          </p:cNvPr>
          <p:cNvSpPr/>
          <p:nvPr/>
        </p:nvSpPr>
        <p:spPr>
          <a:xfrm>
            <a:off x="6683287" y="4644450"/>
            <a:ext cx="1582859" cy="367393"/>
          </a:xfrm>
          <a:prstGeom prst="wedgeRoundRectCallout">
            <a:avLst>
              <a:gd name="adj1" fmla="val -101386"/>
              <a:gd name="adj2" fmla="val -56224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Select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Zone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CA770847-C02E-4E4E-8FEF-B591D1B09F9E}"/>
              </a:ext>
            </a:extLst>
          </p:cNvPr>
          <p:cNvSpPr/>
          <p:nvPr/>
        </p:nvSpPr>
        <p:spPr>
          <a:xfrm>
            <a:off x="6683287" y="5156505"/>
            <a:ext cx="1446378" cy="419100"/>
          </a:xfrm>
          <a:prstGeom prst="wedgeRoundRectCallout">
            <a:avLst>
              <a:gd name="adj1" fmla="val -95702"/>
              <a:gd name="adj2" fmla="val 63962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14">
            <a:extLst>
              <a:ext uri="{FF2B5EF4-FFF2-40B4-BE49-F238E27FC236}">
                <a16:creationId xmlns:a16="http://schemas.microsoft.com/office/drawing/2014/main" id="{4337440D-A543-8F21-0BA1-3C9ADC9DF9E2}"/>
              </a:ext>
            </a:extLst>
          </p:cNvPr>
          <p:cNvSpPr/>
          <p:nvPr/>
        </p:nvSpPr>
        <p:spPr>
          <a:xfrm>
            <a:off x="3954689" y="4176893"/>
            <a:ext cx="989585" cy="398205"/>
          </a:xfrm>
          <a:prstGeom prst="wedgeRoundRectCallout">
            <a:avLst>
              <a:gd name="adj1" fmla="val 19222"/>
              <a:gd name="adj2" fmla="val 96715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Upload…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ular Callout 14">
            <a:extLst>
              <a:ext uri="{FF2B5EF4-FFF2-40B4-BE49-F238E27FC236}">
                <a16:creationId xmlns:a16="http://schemas.microsoft.com/office/drawing/2014/main" id="{9C4780DB-4C75-81C7-EE5E-6D0C971D8044}"/>
              </a:ext>
            </a:extLst>
          </p:cNvPr>
          <p:cNvSpPr/>
          <p:nvPr/>
        </p:nvSpPr>
        <p:spPr>
          <a:xfrm>
            <a:off x="517892" y="5481038"/>
            <a:ext cx="1582159" cy="423487"/>
          </a:xfrm>
          <a:prstGeom prst="wedgeRoundRectCallout">
            <a:avLst>
              <a:gd name="adj1" fmla="val -42122"/>
              <a:gd name="adj2" fmla="val -90185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X to remove attachment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20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BA3F4EC-C843-EEC2-D26B-BF1B6F6F0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32" y="1277190"/>
            <a:ext cx="4598558" cy="26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28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NOTICE RESPONSE FORM – RESPONSE TYPE – REVIEW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052509" y="2120095"/>
            <a:ext cx="1452214" cy="775233"/>
          </a:xfrm>
          <a:prstGeom prst="wedgeRoundRectCallout">
            <a:avLst>
              <a:gd name="adj1" fmla="val -57766"/>
              <a:gd name="adj2" fmla="val 73316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C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Select </a:t>
            </a:r>
            <a:r>
              <a:rPr lang="en-C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Extension </a:t>
            </a:r>
            <a:r>
              <a:rPr lang="en-C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the Response Type</a:t>
            </a:r>
          </a:p>
        </p:txBody>
      </p:sp>
      <p:sp>
        <p:nvSpPr>
          <p:cNvPr id="12" name="object 13"/>
          <p:cNvSpPr/>
          <p:nvPr/>
        </p:nvSpPr>
        <p:spPr>
          <a:xfrm>
            <a:off x="500096" y="5962747"/>
            <a:ext cx="195296" cy="185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480265" y="5917862"/>
            <a:ext cx="796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It is important to note to click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before moving to the next tab.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 Alternate Election is required for this response type. Refer to the Alternate Election slide in this training module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087DE-E7D5-2C1E-7974-3C6DC59B6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40" y="1995569"/>
            <a:ext cx="5283047" cy="1541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E0A8C-14BF-2755-42A1-34BD679FD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10" y="3519680"/>
            <a:ext cx="5268846" cy="2291761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1352337" y="1395601"/>
            <a:ext cx="1971675" cy="619125"/>
          </a:xfrm>
          <a:prstGeom prst="wedgeRoundRectCallout">
            <a:avLst>
              <a:gd name="adj1" fmla="val -17742"/>
              <a:gd name="adj2" fmla="val 205769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Enter the data for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Well on Production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response type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620871" y="4225320"/>
            <a:ext cx="3078219" cy="1334288"/>
          </a:xfrm>
          <a:prstGeom prst="wedgeRoundRectCallout">
            <a:avLst>
              <a:gd name="adj1" fmla="val -77805"/>
              <a:gd name="adj2" fmla="val -4539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 Information must be uploaded here in ETS.</a:t>
            </a: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Choose File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browse file.</a:t>
            </a: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Upload…</a:t>
            </a: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uploaded files are listed in the grid.</a:t>
            </a: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remove an attachment.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06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2E135-547A-DAE9-F83B-756593020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JOHNAL~1.HEB\AppData\Local\Temp\SNAGHTML10927b51.PNG">
            <a:extLst>
              <a:ext uri="{FF2B5EF4-FFF2-40B4-BE49-F238E27FC236}">
                <a16:creationId xmlns:a16="http://schemas.microsoft.com/office/drawing/2014/main" id="{9E63BF2A-DE52-E452-5E5E-C31B40D0D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715" y="1399420"/>
            <a:ext cx="5371311" cy="30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96599E-51FC-96BA-E236-F00F0EC87593}"/>
              </a:ext>
            </a:extLst>
          </p:cNvPr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9CB13E5-95BD-F48E-0C92-4D198C29398D}"/>
              </a:ext>
            </a:extLst>
          </p:cNvPr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29 of 37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B72968-CDC1-87CD-E3A9-87ED2306F9BA}"/>
              </a:ext>
            </a:extLst>
          </p:cNvPr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C7EC8229-B605-3C74-E59C-C41E1085CC6B}"/>
              </a:ext>
            </a:extLst>
          </p:cNvPr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NOTICE RESPONSE FORM – RESPONSE TYPE – EXTENSION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0B9FE2-2A5D-10AE-6CBD-6AEE611BA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439118"/>
            <a:ext cx="5338851" cy="2472516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6779355-2E33-0727-57F5-27C510FCFAE6}"/>
              </a:ext>
            </a:extLst>
          </p:cNvPr>
          <p:cNvSpPr/>
          <p:nvPr/>
        </p:nvSpPr>
        <p:spPr>
          <a:xfrm>
            <a:off x="7318104" y="2429828"/>
            <a:ext cx="1452214" cy="775233"/>
          </a:xfrm>
          <a:prstGeom prst="wedgeRoundRectCallout">
            <a:avLst>
              <a:gd name="adj1" fmla="val -57766"/>
              <a:gd name="adj2" fmla="val 73316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C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Select </a:t>
            </a:r>
            <a:r>
              <a:rPr lang="en-C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Extension </a:t>
            </a:r>
            <a:r>
              <a:rPr lang="en-C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the Response Type</a:t>
            </a: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270554DA-2650-5C87-3891-01168D0F192E}"/>
              </a:ext>
            </a:extLst>
          </p:cNvPr>
          <p:cNvSpPr/>
          <p:nvPr/>
        </p:nvSpPr>
        <p:spPr>
          <a:xfrm>
            <a:off x="480265" y="5583811"/>
            <a:ext cx="390592" cy="3794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67D35A-1729-9511-AA68-7D37E9A93414}"/>
              </a:ext>
            </a:extLst>
          </p:cNvPr>
          <p:cNvSpPr txBox="1"/>
          <p:nvPr/>
        </p:nvSpPr>
        <p:spPr>
          <a:xfrm>
            <a:off x="870857" y="5450348"/>
            <a:ext cx="796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 is important to note to click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after selecting a file.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 Alternate Election is required for this response type. Refer to the Alternate Election slide in this training module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985A56C8-FE8A-20E2-1BE9-7B2D7F8C5583}"/>
              </a:ext>
            </a:extLst>
          </p:cNvPr>
          <p:cNvSpPr/>
          <p:nvPr/>
        </p:nvSpPr>
        <p:spPr>
          <a:xfrm>
            <a:off x="1208902" y="1620152"/>
            <a:ext cx="1971675" cy="619125"/>
          </a:xfrm>
          <a:prstGeom prst="wedgeRoundRectCallout">
            <a:avLst>
              <a:gd name="adj1" fmla="val -17742"/>
              <a:gd name="adj2" fmla="val 205769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Enter the data for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Well on Production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response type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118FF576-B4C3-B20E-F659-1019B9708D19}"/>
              </a:ext>
            </a:extLst>
          </p:cNvPr>
          <p:cNvSpPr/>
          <p:nvPr/>
        </p:nvSpPr>
        <p:spPr>
          <a:xfrm>
            <a:off x="5418379" y="3959683"/>
            <a:ext cx="2048797" cy="762000"/>
          </a:xfrm>
          <a:prstGeom prst="wedgeRoundRectCallout">
            <a:avLst>
              <a:gd name="adj1" fmla="val -64117"/>
              <a:gd name="adj2" fmla="val -13580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Browse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select and upload the .PDF file.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6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51520" y="980728"/>
            <a:ext cx="8640960" cy="3182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3 of 37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28" y="1696565"/>
            <a:ext cx="1703734" cy="3791643"/>
          </a:xfrm>
          <a:prstGeom prst="rect">
            <a:avLst/>
          </a:prstGeom>
        </p:spPr>
      </p:pic>
      <p:sp>
        <p:nvSpPr>
          <p:cNvPr id="8" name="Rectangle 7"/>
          <p:cNvSpPr>
            <a:spLocks/>
          </p:cNvSpPr>
          <p:nvPr/>
        </p:nvSpPr>
        <p:spPr>
          <a:xfrm>
            <a:off x="4146487" y="2355730"/>
            <a:ext cx="3801778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b="1" dirty="0">
                <a:latin typeface="Arial" pitchFamily="34" charset="0"/>
                <a:cs typeface="Arial" pitchFamily="34" charset="0"/>
              </a:rPr>
              <a:t>In this module, you will learn how to: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2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dirty="0">
                <a:latin typeface="Arial" charset="0"/>
              </a:rPr>
              <a:t>retrieve documents, which include: </a:t>
            </a:r>
          </a:p>
          <a:p>
            <a:pPr marL="628650" lvl="1" indent="-171450"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latin typeface="Arial" charset="0"/>
              </a:rPr>
              <a:t>Offset Notice Letters</a:t>
            </a:r>
          </a:p>
          <a:p>
            <a:pPr marL="628650" lvl="1" indent="-171450"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latin typeface="Arial" charset="0"/>
              </a:rPr>
              <a:t>Statements of Account</a:t>
            </a:r>
          </a:p>
          <a:p>
            <a:pPr marL="628650" lvl="1" indent="-171450"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latin typeface="Arial" charset="0"/>
              </a:rPr>
              <a:t>Other Letters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endParaRPr lang="en-US" sz="1200" dirty="0">
              <a:latin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charset="0"/>
              </a:rPr>
              <a:t>create, submit and delete offset notice response form</a:t>
            </a:r>
          </a:p>
          <a:p>
            <a:pPr marL="628650" lvl="1" indent="-171450">
              <a:buFont typeface="Wingdings" panose="05000000000000000000" pitchFamily="2" charset="2"/>
              <a:buChar char="Ø"/>
              <a:defRPr/>
            </a:pPr>
            <a:endParaRPr lang="en-US" sz="1200" dirty="0">
              <a:latin typeface="Arial" charset="0"/>
            </a:endParaRPr>
          </a:p>
          <a:p>
            <a:pPr>
              <a:defRPr/>
            </a:pPr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34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JOHNAL~1.HEB\AppData\Local\Temp\SNAGHTML1094295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19" y="1504966"/>
            <a:ext cx="5609499" cy="32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30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NOTICE RESPONSE FORM – RESPONSE TYPE – REINSTATEMENT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2449625"/>
            <a:ext cx="5170714" cy="2723266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831185" y="1750353"/>
            <a:ext cx="2057400" cy="619125"/>
          </a:xfrm>
          <a:prstGeom prst="wedgeRoundRectCallout">
            <a:avLst>
              <a:gd name="adj1" fmla="val 380"/>
              <a:gd name="adj2" fmla="val 232431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Enter data for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Reinstatement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response type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145845" y="3247719"/>
            <a:ext cx="2192509" cy="932395"/>
          </a:xfrm>
          <a:prstGeom prst="wedgeRoundRectCallout">
            <a:avLst>
              <a:gd name="adj1" fmla="val -47796"/>
              <a:gd name="adj2" fmla="val -7552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Browse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select and upload the .PDF file.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important to note to click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selecting each file.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3056" y="5232935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Mineral agreement reinstatement decisions with offset obligation(s) are at the Minister’s discretion.  It is up to the reinstatement applicant to submit a convincing case, which may include a statutory declaration.  The declaration document is a notarized legal document.  The applicant is also required to include the $5,000.00 reinstatement fee payment with the reinstatement request.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 Alternate Election is required for this response type. Refer to the Alternate Election slide in this training module.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373985" y="5604499"/>
            <a:ext cx="45720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Rounded Rectangular Callout 14"/>
          <p:cNvSpPr/>
          <p:nvPr/>
        </p:nvSpPr>
        <p:spPr>
          <a:xfrm>
            <a:off x="7222158" y="2664076"/>
            <a:ext cx="1452214" cy="775233"/>
          </a:xfrm>
          <a:prstGeom prst="wedgeRoundRectCallout">
            <a:avLst>
              <a:gd name="adj1" fmla="val -57766"/>
              <a:gd name="adj2" fmla="val 73316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C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Select </a:t>
            </a:r>
            <a:r>
              <a:rPr lang="en-C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Reinstatement </a:t>
            </a:r>
            <a:r>
              <a:rPr lang="en-C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the Response Type</a:t>
            </a:r>
          </a:p>
        </p:txBody>
      </p:sp>
    </p:spTree>
    <p:extLst>
      <p:ext uri="{BB962C8B-B14F-4D97-AF65-F5344CB8AC3E}">
        <p14:creationId xmlns:p14="http://schemas.microsoft.com/office/powerpoint/2010/main" val="115047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31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NOTICE RESPONSE FORM – ALTERNATE ELECTION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03496"/>
            <a:ext cx="5371010" cy="5023118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502491" y="1777647"/>
            <a:ext cx="1664664" cy="498566"/>
          </a:xfrm>
          <a:prstGeom prst="wedgeRoundRectCallout">
            <a:avLst>
              <a:gd name="adj1" fmla="val -81516"/>
              <a:gd name="adj2" fmla="val 90792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Enter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Alternate Election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8434" y="3055629"/>
            <a:ext cx="28346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Alternate Election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tab is required when the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selected Response Type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 any of the following: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Well on Production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Reinstatement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Alternate Election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can only be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Surrender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 elect to surrender, follow the same steps as detailed for Surrender response type.</a:t>
            </a:r>
          </a:p>
        </p:txBody>
      </p:sp>
      <p:sp>
        <p:nvSpPr>
          <p:cNvPr id="12" name="object 13"/>
          <p:cNvSpPr/>
          <p:nvPr/>
        </p:nvSpPr>
        <p:spPr>
          <a:xfrm>
            <a:off x="7167153" y="2475419"/>
            <a:ext cx="4572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7851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32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NOTICE RESPONSE FORM – DELETE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84966" y="2818828"/>
            <a:ext cx="2819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may delete the form only when it is at the status of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Once it is deleted the status of the Offset Notice Response form is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Client Cancelled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form is converted to read-only with available buttons of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Copy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Copy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 is to copy the deleted form and re-enter the required information. </a:t>
            </a:r>
          </a:p>
        </p:txBody>
      </p:sp>
      <p:sp>
        <p:nvSpPr>
          <p:cNvPr id="9" name="object 13"/>
          <p:cNvSpPr/>
          <p:nvPr/>
        </p:nvSpPr>
        <p:spPr>
          <a:xfrm>
            <a:off x="7166066" y="2251121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9E8F67-7DE2-89A0-AB4C-17E7DA226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1345298"/>
            <a:ext cx="5330011" cy="3966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43A30C-1758-E992-10DF-9AF4F0A9B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34" y="5311818"/>
            <a:ext cx="5254342" cy="71798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474799" y="5270016"/>
            <a:ext cx="1323211" cy="385354"/>
          </a:xfrm>
          <a:prstGeom prst="wedgeRoundRectCallout">
            <a:avLst>
              <a:gd name="adj1" fmla="val -48987"/>
              <a:gd name="adj2" fmla="val 124530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Delete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87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33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NOTICE RESPONSE FORM – SUBMIT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94473" y="2339187"/>
            <a:ext cx="29273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Once all pertinent information has been entered, you can submit the Offset Notice Response Form. 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system will perform a validation to ensure all mandatory data has been provided.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Upon successful submission, the status is updated 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Once the form is submitted, it cannot be modified or deleted.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5499050" y="3269511"/>
            <a:ext cx="447675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E450B6-5C1D-6B60-3E45-6680A6BF4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02" y="1382903"/>
            <a:ext cx="4791529" cy="3739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A7DF43-866E-5230-ADF3-4FA43375B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02" y="5110849"/>
            <a:ext cx="4791529" cy="654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505" y="4089854"/>
            <a:ext cx="2594278" cy="1198572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3919691" y="5517660"/>
            <a:ext cx="1192240" cy="378043"/>
          </a:xfrm>
          <a:prstGeom prst="wedgeRoundRectCallout">
            <a:avLst>
              <a:gd name="adj1" fmla="val 12192"/>
              <a:gd name="adj2" fmla="val -133263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2092248" y="4980738"/>
            <a:ext cx="1165591" cy="677128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813359" y="4469294"/>
            <a:ext cx="1445623" cy="373108"/>
          </a:xfrm>
          <a:prstGeom prst="wedgeRoundRectCallout">
            <a:avLst>
              <a:gd name="adj1" fmla="val 33593"/>
              <a:gd name="adj2" fmla="val 259356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31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34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0787" y="3041468"/>
            <a:ext cx="667856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ETS Request status at the initiation stage of the request.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status changes to Submitted once the request was successfully submitted.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Once it successfully submitted, the ETS request is now received in our internal applications for further review to determine the approval or denial of the Offset Notice Response.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When the internal review is completed, a letter is uploaded to ETS confirming the approval or denial of the offset response or request for further information/detailed data.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7" y="1600200"/>
            <a:ext cx="67802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NOTICE RESPONSE FORM – LIFECYCLE </a:t>
            </a:r>
          </a:p>
        </p:txBody>
      </p:sp>
    </p:spTree>
    <p:extLst>
      <p:ext uri="{BB962C8B-B14F-4D97-AF65-F5344CB8AC3E}">
        <p14:creationId xmlns:p14="http://schemas.microsoft.com/office/powerpoint/2010/main" val="80927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35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NOTICE RESPONSE FORM – WORK IN PROGRESS SCREEN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2947"/>
            <a:ext cx="1847149" cy="3599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616" y="1424325"/>
            <a:ext cx="4898408" cy="4863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26366" y="2953697"/>
            <a:ext cx="20574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Work in Progress screen contains all different status depending on the state of each ETS Request.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Continued on the next slide…</a:t>
            </a:r>
          </a:p>
        </p:txBody>
      </p:sp>
    </p:spTree>
    <p:extLst>
      <p:ext uri="{BB962C8B-B14F-4D97-AF65-F5344CB8AC3E}">
        <p14:creationId xmlns:p14="http://schemas.microsoft.com/office/powerpoint/2010/main" val="739813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36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NOTICE RESPONSE FORM – WORK IN PROGRESS STATUS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445" y="1615516"/>
            <a:ext cx="79574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ETS Request Status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creator can modify and save the form.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Client Cancelled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creator has Deleted the form. The request is now converted to read-only and cannot be modified.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creator or submitter has Submitted the form. The request is now converted to read-only and cannot be modified.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form has been received and validated by the department’s internal systems and is undergoing the review process.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department completed the internal review process. The decision is communicated through letters which are uploaded to ETS Request # under Work in Progress.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Rejected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Internal applications has rejected the form due to validation/edit checks.</a:t>
            </a:r>
          </a:p>
        </p:txBody>
      </p:sp>
    </p:spTree>
    <p:extLst>
      <p:ext uri="{BB962C8B-B14F-4D97-AF65-F5344CB8AC3E}">
        <p14:creationId xmlns:p14="http://schemas.microsoft.com/office/powerpoint/2010/main" val="1166638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51520" y="980728"/>
            <a:ext cx="8640960" cy="3600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0327" y="1566156"/>
            <a:ext cx="5857875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Congratulations!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You have completed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2160AD"/>
                </a:solidFill>
                <a:latin typeface="Arial" pitchFamily="34" charset="0"/>
                <a:cs typeface="Arial" pitchFamily="34" charset="0"/>
              </a:rPr>
              <a:t>Offset Notice Response Form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Online Training Course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2160A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36" y="1340768"/>
            <a:ext cx="4219575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3526" y="3778992"/>
            <a:ext cx="5451475" cy="146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If you have any comments or questions on this training course,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please forward them to the following email address: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Energy.Offsets@gov.ab.ca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37 of 37</a:t>
            </a:r>
          </a:p>
        </p:txBody>
      </p:sp>
      <p:sp>
        <p:nvSpPr>
          <p:cNvPr id="9" name="Rectangle 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</p:spTree>
    <p:extLst>
      <p:ext uri="{BB962C8B-B14F-4D97-AF65-F5344CB8AC3E}">
        <p14:creationId xmlns:p14="http://schemas.microsoft.com/office/powerpoint/2010/main" val="180659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70" y="2365948"/>
            <a:ext cx="1612730" cy="36617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4 of 37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– LOGIN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27" y="1439436"/>
            <a:ext cx="4778636" cy="140463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548128" y="3206595"/>
            <a:ext cx="1676400" cy="685800"/>
          </a:xfrm>
          <a:prstGeom prst="wedgeRoundRectCallout">
            <a:avLst>
              <a:gd name="adj1" fmla="val -11230"/>
              <a:gd name="adj2" fmla="val -18733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Login to ETS with your user name and password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834941" y="3151648"/>
            <a:ext cx="1423920" cy="596401"/>
          </a:xfrm>
          <a:prstGeom prst="wedgeRoundRectCallout">
            <a:avLst>
              <a:gd name="adj1" fmla="val -104332"/>
              <a:gd name="adj2" fmla="val 9174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Expand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Offset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3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598371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5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783532" y="2585733"/>
            <a:ext cx="5871807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0" b="1" dirty="0">
                <a:latin typeface="Arial" pitchFamily="34" charset="0"/>
                <a:cs typeface="Arial" pitchFamily="34" charset="0"/>
              </a:rPr>
              <a:t>The following slides show how to retrieve the following documents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400" b="1" dirty="0"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charset="0"/>
              </a:rPr>
              <a:t>Offset Notice Letters</a:t>
            </a:r>
          </a:p>
          <a:p>
            <a:pPr marL="628650" lvl="1" indent="-17145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charset="0"/>
              </a:rPr>
              <a:t>Statements of Account</a:t>
            </a:r>
          </a:p>
          <a:p>
            <a:pPr marL="628650" lvl="1" indent="-17145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charset="0"/>
              </a:rPr>
              <a:t>Other Letters</a:t>
            </a:r>
          </a:p>
          <a:p>
            <a:pPr>
              <a:defRPr/>
            </a:pPr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3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6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3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– RETRIEVE DOCUMENT – REQUEST STATUS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599" y="1361846"/>
            <a:ext cx="8578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department upload documents to ETS. An e-mail notification is sent to the administrator or to the user who has the creator or viewer role for the form types: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Offset Response Form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Offset Response Authorization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8" y="2296530"/>
            <a:ext cx="8578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Email notification sample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31" y="2793605"/>
            <a:ext cx="6437634" cy="12293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599" y="1863334"/>
            <a:ext cx="858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Offset Notice letters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Statement of Accounts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are retrieve in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ETS/Request Status node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50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7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– RETRIEVE DOCUMENT – REQUEST STATUS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42" y="1432319"/>
            <a:ext cx="1514671" cy="2612987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1656283" y="1432319"/>
            <a:ext cx="1357579" cy="667350"/>
          </a:xfrm>
          <a:prstGeom prst="wedgeRoundRectCallout">
            <a:avLst>
              <a:gd name="adj1" fmla="val -65406"/>
              <a:gd name="adj2" fmla="val 89915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Select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Request Status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node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46" y="1392984"/>
            <a:ext cx="5504147" cy="22117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2442" y="4045306"/>
            <a:ext cx="84636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following documents are uploaded by the department and can be retrieved in the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Request Status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node: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Offset Notice Letters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Statements of Account and Billing Sheets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other letters not related to offset notice response form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offset notice letters and other letters contain pertinent information as to specific due dates for requests.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Offset Notice letter must be responded within six (6) months of the date of the letter.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Letters requesting additional data must be responded within 30 days of the date of the letter.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Note:  Letters that relate to a response form are found in the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Offset/Work In Progress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subnode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0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8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– RETRIEVE DOCUMENT – REQUEST STATUS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63876"/>
            <a:ext cx="4496638" cy="1818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31" y="3340939"/>
            <a:ext cx="4846550" cy="272524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196348" y="1145458"/>
            <a:ext cx="1262974" cy="632189"/>
          </a:xfrm>
          <a:prstGeom prst="wedgeRoundRectCallout">
            <a:avLst>
              <a:gd name="adj1" fmla="val -101316"/>
              <a:gd name="adj2" fmla="val 72997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Enter search criteria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09068" y="3447209"/>
            <a:ext cx="1022299" cy="467032"/>
          </a:xfrm>
          <a:prstGeom prst="wedgeRoundRectCallout">
            <a:avLst>
              <a:gd name="adj1" fmla="val 28165"/>
              <a:gd name="adj2" fmla="val -119505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Retrieve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607496" y="4478704"/>
            <a:ext cx="785470" cy="533400"/>
          </a:xfrm>
          <a:prstGeom prst="wedgeRoundRectCallout">
            <a:avLst>
              <a:gd name="adj1" fmla="val 34274"/>
              <a:gd name="adj2" fmla="val 110383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 results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7388" y="2235721"/>
            <a:ext cx="194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records are returned, if all criteria fields are blank.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96348" y="2246544"/>
            <a:ext cx="432927" cy="4400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Rounded Rectangular Callout 13"/>
          <p:cNvSpPr/>
          <p:nvPr/>
        </p:nvSpPr>
        <p:spPr>
          <a:xfrm>
            <a:off x="7470879" y="4101693"/>
            <a:ext cx="1375902" cy="633136"/>
          </a:xfrm>
          <a:prstGeom prst="wedgeRoundRectCallout">
            <a:avLst>
              <a:gd name="adj1" fmla="val -46626"/>
              <a:gd name="adj2" fmla="val 188837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the PDF file link to view the document.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362123" y="4682173"/>
            <a:ext cx="533400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95523" y="4256375"/>
            <a:ext cx="2711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 maintain your records, download and save a copy in your personal or internal directory.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documents here will be visible only for the number of days as set in your Preferences.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4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948265" y="6658275"/>
            <a:ext cx="956453" cy="19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9 of 37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4098" y="499270"/>
            <a:ext cx="22106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228600" y="1057275"/>
            <a:ext cx="781561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OFFSET – RETRIEVE DOCUMENT – REQUEST STATUS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118190"/>
            <a:ext cx="8676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Retrieve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- retrieves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record based on the entered search criteria.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Select All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- checkmarks the “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” box column of all returned records, which allows the user to select for viewing or deletion.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Unselect All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clears all check boxes from the “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” box column.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(Un)Delete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marks the selected records for deletion, (the item will be in red font until it is deleted from the system). A daily automated process will delete the selected records. Clicking the (Un)Delete button will remove the indicator for deletion.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Pickup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- opens all selected record in a zip format.</a:t>
            </a:r>
            <a:endParaRPr lang="en-CA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326" y="1303496"/>
            <a:ext cx="5062149" cy="26279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825" y="6113095"/>
            <a:ext cx="4947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This is a good opportunity to save these records in your personal directory.</a:t>
            </a:r>
            <a:endParaRPr lang="en-CA" sz="11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304800" y="6096506"/>
            <a:ext cx="266700" cy="294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0753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E_x0020_Alternative_x0020_Title xmlns="777c1a7a-1360-4818-9490-47cc72e3855c" xsi:nil="true"/>
    <DoE_x0020_Creator_x0020_Organizational_x0020_Unit xmlns="777c1a7a-1360-4818-9490-47cc72e3855c" xsi:nil="true"/>
    <DoE_x0020_Creator_x0020_External xmlns="777c1a7a-1360-4818-9490-47cc72e3855c" xsi:nil="true"/>
    <DoE_x0020_Commodity xmlns="777c1a7a-1360-4818-9490-47cc72e3855c" xsi:nil="true"/>
    <Category xmlns="d5927893-c91b-45a8-81bb-b7f5cfa094c8">Website - Tenure Courses, Forms and Others</Category>
    <DoE_x0020_Official_x0020_Record xmlns="777c1a7a-1360-4818-9490-47cc72e3855c">false</DoE_x0020_Official_x0020_Record>
    <Sub_x002d_category xmlns="d5927893-c91b-45a8-81bb-b7f5cfa094c8">Offsets</Sub_x002d_category>
    <DoE_x0020_Creator_x0020_Internal_x0020_Name xmlns="777c1a7a-1360-4818-9490-47cc72e3855c">
      <UserInfo>
        <DisplayName/>
        <AccountId xsi:nil="true"/>
        <AccountType/>
      </UserInfo>
    </DoE_x0020_Creator_x0020_Internal_x0020_Name>
    <DoE_x0020_Contributor xmlns="777c1a7a-1360-4818-9490-47cc72e3855c" xsi:nil="true"/>
    <DOE_x0020_Document_x0020_Type xmlns="777c1a7a-1360-4818-9490-47cc72e3855c" xsi:nil="true"/>
    <DoE_x0020_Keywords xmlns="777c1a7a-1360-4818-9490-47cc72e3855c" xsi:nil="true"/>
    <DoE_x0020_Effective_x0020_Date xmlns="777c1a7a-1360-4818-9490-47cc72e3855c">2020-10-14T19:06:06+00:00</DoE_x0020_Effective_x0020_Date>
    <DoE_x0020_Language xmlns="777c1a7a-1360-4818-9490-47cc72e3855c">English</DoE_x0020_Language>
    <DoE_x0020_Description xmlns="777c1a7a-1360-4818-9490-47cc72e3855c" xsi:nil="true"/>
    <_dlc_DocId xmlns="777c1a7a-1360-4818-9490-47cc72e3855c">4HP7YDSRKQ2R-299155050-668</_dlc_DocId>
    <_dlc_DocIdUrl xmlns="777c1a7a-1360-4818-9490-47cc72e3855c">
      <Url>https://abgov.sharepoint.com/sites/S300D08-TENURE2468/_layouts/15/DocIdRedir.aspx?ID=4HP7YDSRKQ2R-299155050-668</Url>
      <Description>4HP7YDSRKQ2R-299155050-668</Description>
    </_dlc_DocIdUrl>
    <TaxCatchAll xmlns="350c7f2d-22b5-4c05-88ab-16906deb3555" xsi:nil="true"/>
    <lcf76f155ced4ddcb4097134ff3c332f xmlns="d5927893-c91b-45a8-81bb-b7f5cfa094c8">
      <Terms xmlns="http://schemas.microsoft.com/office/infopath/2007/PartnerControls"/>
    </lcf76f155ced4ddcb4097134ff3c332f>
    <_Flow_SignoffStatus xmlns="d5927893-c91b-45a8-81bb-b7f5cfa094c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BFD8A632FAA9499563EDAF54787418" ma:contentTypeVersion="58" ma:contentTypeDescription="Create a new document." ma:contentTypeScope="" ma:versionID="b53a397331714d7afa02e4ca8c293c8c">
  <xsd:schema xmlns:xsd="http://www.w3.org/2001/XMLSchema" xmlns:xs="http://www.w3.org/2001/XMLSchema" xmlns:p="http://schemas.microsoft.com/office/2006/metadata/properties" xmlns:ns2="777c1a7a-1360-4818-9490-47cc72e3855c" xmlns:ns3="d5927893-c91b-45a8-81bb-b7f5cfa094c8" xmlns:ns4="350c7f2d-22b5-4c05-88ab-16906deb3555" targetNamespace="http://schemas.microsoft.com/office/2006/metadata/properties" ma:root="true" ma:fieldsID="8960c4f1677b868ae873b3079f8a5146" ns2:_="" ns3:_="" ns4:_="">
    <xsd:import namespace="777c1a7a-1360-4818-9490-47cc72e3855c"/>
    <xsd:import namespace="d5927893-c91b-45a8-81bb-b7f5cfa094c8"/>
    <xsd:import namespace="350c7f2d-22b5-4c05-88ab-16906deb3555"/>
    <xsd:element name="properties">
      <xsd:complexType>
        <xsd:sequence>
          <xsd:element name="documentManagement">
            <xsd:complexType>
              <xsd:all>
                <xsd:element ref="ns2:DoE_x0020_Description" minOccurs="0"/>
                <xsd:element ref="ns2:DoE_x0020_Alternative_x0020_Title" minOccurs="0"/>
                <xsd:element ref="ns2:DoE_x0020_Effective_x0020_Date" minOccurs="0"/>
                <xsd:element ref="ns2:DOE_x0020_Document_x0020_Type" minOccurs="0"/>
                <xsd:element ref="ns2:DoE_x0020_Commodity" minOccurs="0"/>
                <xsd:element ref="ns2:DoE_x0020_Keywords" minOccurs="0"/>
                <xsd:element ref="ns2:DoE_x0020_Contributor" minOccurs="0"/>
                <xsd:element ref="ns2:DoE_x0020_Creator_x0020_Internal_x0020_Name" minOccurs="0"/>
                <xsd:element ref="ns2:DoE_x0020_Creator_x0020_Organizational_x0020_Unit" minOccurs="0"/>
                <xsd:element ref="ns2:DoE_x0020_Creator_x0020_External" minOccurs="0"/>
                <xsd:element ref="ns2:DoE_x0020_Language"/>
                <xsd:element ref="ns2:DoE_x0020_Official_x0020_Record" minOccurs="0"/>
                <xsd:element ref="ns3:Category" minOccurs="0"/>
                <xsd:element ref="ns3:Sub_x002d_category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c1a7a-1360-4818-9490-47cc72e3855c" elementFormDefault="qualified">
    <xsd:import namespace="http://schemas.microsoft.com/office/2006/documentManagement/types"/>
    <xsd:import namespace="http://schemas.microsoft.com/office/infopath/2007/PartnerControls"/>
    <xsd:element name="DoE_x0020_Description" ma:index="8" nillable="true" ma:displayName="DoE Description" ma:description="An account of the content of the resource." ma:internalName="DoE_x0020_Description" ma:readOnly="false">
      <xsd:simpleType>
        <xsd:restriction base="dms:Note">
          <xsd:maxLength value="255"/>
        </xsd:restriction>
      </xsd:simpleType>
    </xsd:element>
    <xsd:element name="DoE_x0020_Alternative_x0020_Title" ma:index="9" nillable="true" ma:displayName="DoE Alternative Title" ma:description="Any form of the title used as a substitute or alternative to the formal title of the resource." ma:internalName="DoE_x0020_Alternative_x0020_Title" ma:readOnly="false">
      <xsd:simpleType>
        <xsd:restriction base="dms:Text">
          <xsd:maxLength value="255"/>
        </xsd:restriction>
      </xsd:simpleType>
    </xsd:element>
    <xsd:element name="DoE_x0020_Effective_x0020_Date" ma:index="10" nillable="true" ma:displayName="DoE Effective Date" ma:default="[today]" ma:description="The first date on which the information becomes effective." ma:format="DateOnly" ma:internalName="DoE_x0020_Effective_x0020_Date" ma:readOnly="false">
      <xsd:simpleType>
        <xsd:restriction base="dms:DateTime"/>
      </xsd:simpleType>
    </xsd:element>
    <xsd:element name="DOE_x0020_Document_x0020_Type" ma:index="11" nillable="true" ma:displayName="DOE Document Type" ma:description="The nature or genre of the content of the resource." ma:format="Dropdown" ma:internalName="DOE_x0020_Document_x0020_Type" ma:readOnly="false">
      <xsd:simpleType>
        <xsd:restriction base="dms:Choice">
          <xsd:enumeration value="Abstract"/>
          <xsd:enumeration value="Agenda"/>
          <xsd:enumeration value="Agreement"/>
          <xsd:enumeration value="Authorization"/>
          <xsd:enumeration value="Budget"/>
          <xsd:enumeration value="Calendar"/>
          <xsd:enumeration value="Checklist"/>
          <xsd:enumeration value="Communications Materials"/>
          <xsd:enumeration value="Contractual Material"/>
          <xsd:enumeration value="Correspondence"/>
          <xsd:enumeration value="Decision"/>
          <xsd:enumeration value="Documents"/>
          <xsd:enumeration value="Event"/>
          <xsd:enumeration value="Electricity - Markets Policy"/>
          <xsd:enumeration value="Financial Report"/>
          <xsd:enumeration value="Form"/>
          <xsd:enumeration value="Frequently Asked Questions"/>
          <xsd:enumeration value="Geospatial Material"/>
          <xsd:enumeration value="GIS Best Practices Committee"/>
          <xsd:enumeration value="Guide"/>
          <xsd:enumeration value="Issue"/>
          <xsd:enumeration value="Legislation and Regulations"/>
          <xsd:enumeration value="Licences and Permits"/>
          <xsd:enumeration value="Media Release"/>
          <xsd:enumeration value="Memorandum"/>
          <xsd:enumeration value="Minutes"/>
          <xsd:enumeration value="News Publication"/>
          <xsd:enumeration value="Operations Plans"/>
          <xsd:enumeration value="Plan"/>
          <xsd:enumeration value="Policy"/>
          <xsd:enumeration value="Presentation"/>
          <xsd:enumeration value="Procedures"/>
          <xsd:enumeration value="Reference Material"/>
          <xsd:enumeration value="Report"/>
          <xsd:enumeration value="Requirement"/>
          <xsd:enumeration value="Sales Procedures"/>
          <xsd:enumeration value="Schedule"/>
          <xsd:enumeration value="Service"/>
          <xsd:enumeration value="Standard"/>
          <xsd:enumeration value="Statistics"/>
          <xsd:enumeration value="Status Report"/>
          <xsd:enumeration value="Survey"/>
          <xsd:enumeration value="Template"/>
          <xsd:enumeration value="Terminology"/>
          <xsd:enumeration value="Test Case"/>
          <xsd:enumeration value="Working Document"/>
          <xsd:enumeration value="Year 2014"/>
          <xsd:enumeration value="Year 2015"/>
          <xsd:enumeration value="Year 2016"/>
          <xsd:enumeration value="Procedure"/>
        </xsd:restriction>
      </xsd:simpleType>
    </xsd:element>
    <xsd:element name="DoE_x0020_Commodity" ma:index="12" nillable="true" ma:displayName="DoE Commodity" ma:description="The energy or mineral resource or product for use or sale." ma:format="Dropdown" ma:internalName="DoE_x0020_Commodity" ma:readOnly="false">
      <xsd:simpleType>
        <xsd:restriction base="dms:Choice">
          <xsd:enumeration value="Ammonite Shell"/>
          <xsd:enumeration value="Coal"/>
          <xsd:enumeration value="Electricity"/>
          <xsd:enumeration value="Metallic &amp; Industrial Minerals"/>
          <xsd:enumeration value="Natural Gas"/>
          <xsd:enumeration value="Oil"/>
          <xsd:enumeration value="Oil Sands"/>
          <xsd:enumeration value="Petrochemicals"/>
          <xsd:enumeration value="Petroleum and Natural Gas (PNG)"/>
        </xsd:restriction>
      </xsd:simpleType>
    </xsd:element>
    <xsd:element name="DoE_x0020_Keywords" ma:index="13" nillable="true" ma:displayName="DoE Keywords" ma:description="A significant word or phrase in the title, subject, notes, abstract, or text of a record which can be used as a search term in a free-text search to retrieve all the records containing it." ma:internalName="DoE_x0020_Keywords" ma:readOnly="false">
      <xsd:simpleType>
        <xsd:restriction base="dms:Note">
          <xsd:maxLength value="255"/>
        </xsd:restriction>
      </xsd:simpleType>
    </xsd:element>
    <xsd:element name="DoE_x0020_Contributor" ma:index="14" nillable="true" ma:displayName="DoE Contributor" ma:description="One or more people or organizations that contributed to this resource" ma:internalName="DoE_x0020_Contributor" ma:readOnly="false">
      <xsd:simpleType>
        <xsd:restriction base="dms:Text">
          <xsd:maxLength value="255"/>
        </xsd:restriction>
      </xsd:simpleType>
    </xsd:element>
    <xsd:element name="DoE_x0020_Creator_x0020_Internal_x0020_Name" ma:index="15" nillable="true" ma:displayName="DoE Creator Internal Name" ma:description="An entity responsible for making the content of the resource." ma:list="UserInfo" ma:SharePointGroup="0" ma:internalName="DoE_x0020_Creator_x0020_Internal_x0020_Nam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E_x0020_Creator_x0020_Organizational_x0020_Unit" ma:index="16" nillable="true" ma:displayName="DoE Creator Organizational Unit" ma:description="An entity responsible for making the content of the resource." ma:format="Dropdown" ma:internalName="DoE_x0020_Creator_x0020_Organizational_x0020_Unit" ma:readOnly="false">
      <xsd:simpleType>
        <xsd:restriction base="dms:Choice">
          <xsd:enumeration value="Communications"/>
          <xsd:enumeration value="Corporate Projects"/>
          <xsd:enumeration value="CS-Information Technology"/>
          <xsd:enumeration value="Deputy Minister's Office"/>
          <xsd:enumeration value="Electricity"/>
          <xsd:enumeration value="Electricity - Coal Transition"/>
          <xsd:enumeration value="Electricity - Generation and Transmission"/>
          <xsd:enumeration value="Electricity - Market Policy"/>
          <xsd:enumeration value="Electricity - Markets Policy"/>
          <xsd:enumeration value="Electricity - Retail and Distribution"/>
          <xsd:enumeration value="Electricity - Strategy &amp; Integration"/>
          <xsd:enumeration value="Minister's Office"/>
          <xsd:enumeration value="Ministry Services"/>
          <xsd:enumeration value="Ministry Services - Business Planning &amp;Performance"/>
          <xsd:enumeration value="Ministry Services - Finance and Administration"/>
          <xsd:enumeration value="Ministry Services - Human Resources"/>
          <xsd:enumeration value="Ministry Services - Info Mgt &amp; Technology Services"/>
          <xsd:enumeration value="Ministry Services - Legal Services"/>
          <xsd:enumeration value="Ministry Support Services"/>
          <xsd:enumeration value="RDP-Environment and Resource Services"/>
          <xsd:enumeration value="Resource Development Policy"/>
          <xsd:enumeration value="Resource Development Policy - Professional Services Exec"/>
          <xsd:enumeration value="Resource Development Policy - Resource Land Access"/>
          <xsd:enumeration value="Resource Development Policy - Resource Policy"/>
          <xsd:enumeration value="Resource, Revenue, Operations"/>
          <xsd:enumeration value="Resource, Revenue, Operations - Coal &amp; Mineral Dev - Rev Coll"/>
          <xsd:enumeration value="Resource, Revenue, Operations - Compliance &amp; Assurance Office"/>
          <xsd:enumeration value="Resource, Revenue, Operations - Oil Sands Operations"/>
          <xsd:enumeration value="Resource, Revenue, Operations - Petrinex"/>
          <xsd:enumeration value="Resource, Revenue, Operations - Petroleum, Market &amp; Valuation"/>
          <xsd:enumeration value="Resource, Revenue, Operations - PNG Tenure Operations"/>
          <xsd:enumeration value="Resource, Revenue, Operations - Royalty Implementation"/>
          <xsd:enumeration value="Resource, Revenue, Operations - Royalty Operations"/>
          <xsd:enumeration value="Strategic Policy"/>
          <xsd:enumeration value="Strategic Policy - Energy Information &amp; Analysis"/>
          <xsd:enumeration value="Strategic Policy - IEPB Admin"/>
          <xsd:enumeration value="Strategic Policy - Market Access"/>
          <xsd:enumeration value="Strategic Policy - Strategic Policy Br Admin"/>
        </xsd:restriction>
      </xsd:simpleType>
    </xsd:element>
    <xsd:element name="DoE_x0020_Creator_x0020_External" ma:index="17" nillable="true" ma:displayName="DoE Creator External" ma:description="An entity responsible for making the content of the resource." ma:internalName="DoE_x0020_Creator_x0020_External" ma:readOnly="false">
      <xsd:simpleType>
        <xsd:restriction base="dms:Text">
          <xsd:maxLength value="255"/>
        </xsd:restriction>
      </xsd:simpleType>
    </xsd:element>
    <xsd:element name="DoE_x0020_Language" ma:index="18" ma:displayName="DoE Language" ma:default="English" ma:description="A language of the intellectual content of the resource." ma:format="Dropdown" ma:internalName="DoE_x0020_Language" ma:readOnly="false">
      <xsd:simpleType>
        <xsd:restriction base="dms:Choice">
          <xsd:enumeration value="Afrikaans"/>
          <xsd:enumeration value="Arabic"/>
          <xsd:enumeration value="Bulgarian"/>
          <xsd:enumeration value="Chinese"/>
          <xsd:enumeration value="Cree"/>
          <xsd:enumeration value="Croatian"/>
          <xsd:enumeration value="Czech"/>
          <xsd:enumeration value="Danish"/>
          <xsd:enumeration value="Dutch"/>
          <xsd:enumeration value="English"/>
          <xsd:enumeration value="French"/>
          <xsd:enumeration value="German"/>
          <xsd:enumeration value="Greek"/>
          <xsd:enumeration value="Hebrew"/>
          <xsd:enumeration value="Hindi"/>
          <xsd:enumeration value="Hungarian"/>
          <xsd:enumeration value="Italian"/>
          <xsd:enumeration value="Japanese"/>
          <xsd:enumeration value="Korean"/>
          <xsd:enumeration value="Norwegian"/>
          <xsd:enumeration value="Polish"/>
          <xsd:enumeration value="Portuguese"/>
          <xsd:enumeration value="Russian"/>
          <xsd:enumeration value="Spanish"/>
          <xsd:enumeration value="Swedish"/>
          <xsd:enumeration value="Ukrainian"/>
          <xsd:enumeration value="Vietnamese"/>
          <xsd:enumeration value="Yiddish"/>
        </xsd:restriction>
      </xsd:simpleType>
    </xsd:element>
    <xsd:element name="DoE_x0020_Official_x0020_Record" ma:index="19" nillable="true" ma:displayName="DoE Official Record" ma:default="0" ma:description="An item flagged as a “DOE Official Record” indicates that it is a record that provides evidence of a business activity, decision or transaction. Where synchronization has been set up; this will also trigger the relocation of that record to Livelink. Records relocated to Livelink can still be viewed via SharePoint. Contact Records Management for more info." ma:internalName="DoE_x0020_Official_x0020_Record" ma:readOnly="false">
      <xsd:simpleType>
        <xsd:restriction base="dms:Boolean"/>
      </xsd:simpleType>
    </xsd:element>
    <xsd:element name="_dlc_DocId" ma:index="22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27893-c91b-45a8-81bb-b7f5cfa094c8" elementFormDefault="qualified">
    <xsd:import namespace="http://schemas.microsoft.com/office/2006/documentManagement/types"/>
    <xsd:import namespace="http://schemas.microsoft.com/office/infopath/2007/PartnerControls"/>
    <xsd:element name="Category" ma:index="20" nillable="true" ma:displayName="Document Category" ma:format="Dropdown" ma:internalName="Category" ma:readOnly="false">
      <xsd:simpleType>
        <xsd:restriction base="dms:Choice">
          <xsd:enumeration value="Business IT Support (BITS)"/>
          <xsd:enumeration value="IMTS"/>
          <xsd:enumeration value="Operational Process"/>
          <xsd:enumeration value="Projects"/>
          <xsd:enumeration value="Tenure Issues"/>
          <xsd:enumeration value="Tenure Operational Workflow Charts"/>
          <xsd:enumeration value="Tenure Statistic Requests"/>
          <xsd:enumeration value="Tenure Systems Applications"/>
          <xsd:enumeration value="Tenure - Adobe Versions and Licenses"/>
          <xsd:enumeration value="Website - Tenure Courses, Forms and Others"/>
          <xsd:enumeration value="Website - Tenure Guides"/>
          <xsd:enumeration value="Website Updates"/>
        </xsd:restriction>
      </xsd:simpleType>
    </xsd:element>
    <xsd:element name="Sub_x002d_category" ma:index="21" nillable="true" ma:displayName="Sub-Category" ma:format="Dropdown" ma:internalName="Sub_x002d_category" ma:readOnly="false">
      <xsd:simpleType>
        <xsd:restriction base="dms:Choice">
          <xsd:enumeration value="Accounts (ETS) Administration"/>
          <xsd:enumeration value="Administration"/>
          <xsd:enumeration value="Agreement Administration"/>
          <xsd:enumeration value="Agreement Expiry Report"/>
          <xsd:enumeration value="Agreement Management"/>
          <xsd:enumeration value="AMI"/>
          <xsd:enumeration value="APIP Security Breach"/>
          <xsd:enumeration value="Application Access for Non Tenure Employees"/>
          <xsd:enumeration value="Application User Role Verification"/>
          <xsd:enumeration value="Archived"/>
          <xsd:enumeration value="BITS"/>
          <xsd:enumeration value="CARS"/>
          <xsd:enumeration value="CCUS"/>
          <xsd:enumeration value="Continuation and Validation"/>
          <xsd:enumeration value="Continuation &amp; Validation PDF Overwrite Issue"/>
          <xsd:enumeration value="Crown Agreement Management"/>
          <xsd:enumeration value="Crown Equity"/>
          <xsd:enumeration value="Crown Land Data"/>
          <xsd:enumeration value="Crown Mineral Activity and Wells"/>
          <xsd:enumeration value="E-Map"/>
          <xsd:enumeration value="Energy Website Review"/>
          <xsd:enumeration value="Enterprise IT Environment"/>
          <xsd:enumeration value="ETS"/>
          <xsd:enumeration value="ETS EN Number Incorrect on Submission-Final"/>
          <xsd:enumeration value="Expressway Replacement"/>
          <xsd:enumeration value="FDN"/>
          <xsd:enumeration value="Forms and Checklists"/>
          <xsd:enumeration value="Freehold Min Tax"/>
          <xsd:enumeration value="Geothermal"/>
          <xsd:enumeration value="GIS"/>
          <xsd:enumeration value="GIS Database Server Change"/>
          <xsd:enumeration value="GLIMPS"/>
          <xsd:enumeration value="LAMAS"/>
          <xsd:enumeration value="Land Searches"/>
          <xsd:enumeration value="Livelink"/>
          <xsd:enumeration value="Meetings and Minutes"/>
          <xsd:enumeration value="Mineral Direct Purchase"/>
          <xsd:enumeration value="Miscellaneous"/>
          <xsd:enumeration value="Offsets"/>
          <xsd:enumeration value="PETRINEX"/>
          <xsd:enumeration value="Photos"/>
          <xsd:enumeration value="PNG Continuation"/>
          <xsd:enumeration value="PNG Continuation Livelink"/>
          <xsd:enumeration value="PNG Sales and Business Integration"/>
          <xsd:enumeration value="Presentations"/>
          <xsd:enumeration value="Procedures"/>
          <xsd:enumeration value="Reference Materials"/>
          <xsd:enumeration value="Registration of Encumbrances"/>
          <xsd:enumeration value="Review Tenure Processes"/>
          <xsd:enumeration value="Sales"/>
          <xsd:enumeration value="SharePoint 2016 move to SharePoint Online"/>
          <xsd:enumeration value="Source of Information"/>
          <xsd:enumeration value="Stats Requests"/>
          <xsd:enumeration value="System Enhancements"/>
          <xsd:enumeration value="Template and Instructions"/>
          <xsd:enumeration value="Tenure Systems"/>
          <xsd:enumeration value="Tenure System Application User Role Permissions Approvers Review"/>
          <xsd:enumeration value="Test Coverage for Backup"/>
          <xsd:enumeration value="Transfers"/>
          <xsd:enumeration value="Unit Agreements and Trespass"/>
          <xsd:enumeration value="Update Queen to King"/>
          <xsd:enumeration value="Website - Tenure Guides titled &quot;Geothermal Continuation&quot;"/>
          <xsd:enumeration value="Website - Tenure Courses, Forms and Others titled &quot;Geothermal Continuation&quot;"/>
          <xsd:enumeration value="Work Items Information"/>
          <xsd:enumeration value="Inventory"/>
        </xsd:restriction>
      </xsd:simpleType>
    </xsd:element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a58cdee2-a078-4dcf-a938-a5ffeea6d2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dexed="true" ma:internalName="MediaServiceLocation" ma:readOnly="true">
      <xsd:simpleType>
        <xsd:restriction base="dms:Text"/>
      </xsd:simpleType>
    </xsd:element>
    <xsd:element name="_Flow_SignoffStatus" ma:index="36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c7f2d-22b5-4c05-88ab-16906deb3555" elementFormDefault="qualified">
    <xsd:import namespace="http://schemas.microsoft.com/office/2006/documentManagement/types"/>
    <xsd:import namespace="http://schemas.microsoft.com/office/infopath/2007/PartnerControls"/>
    <xsd:element name="TaxCatchAll" ma:index="30" nillable="true" ma:displayName="Taxonomy Catch All Column" ma:hidden="true" ma:list="{37515f72-7fb4-4a96-8fc8-f36008bf8d82}" ma:internalName="TaxCatchAll" ma:showField="CatchAllData" ma:web="777c1a7a-1360-4818-9490-47cc72e385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AF64FB5-01AB-4B0C-A4F6-75E67DE40229}">
  <ds:schemaRefs>
    <ds:schemaRef ds:uri="http://schemas.openxmlformats.org/package/2006/metadata/core-properties"/>
    <ds:schemaRef ds:uri="http://purl.org/dc/elements/1.1/"/>
    <ds:schemaRef ds:uri="http://purl.org/dc/terms/"/>
    <ds:schemaRef ds:uri="bb1d6412-9c2a-4e6a-b437-c1578de8ea05"/>
    <ds:schemaRef ds:uri="http://schemas.microsoft.com/office/2006/documentManagement/types"/>
    <ds:schemaRef ds:uri="http://www.w3.org/XML/1998/namespace"/>
    <ds:schemaRef ds:uri="d8c13b0c-e34e-4b28-bcb2-463731fd6865"/>
    <ds:schemaRef ds:uri="http://purl.org/dc/dcmitype/"/>
    <ds:schemaRef ds:uri="http://schemas.microsoft.com/office/infopath/2007/PartnerControls"/>
    <ds:schemaRef ds:uri="194dd49f-f69d-40da-a55b-35db1c49f87a"/>
    <ds:schemaRef ds:uri="http://schemas.microsoft.com/office/2006/metadata/properties"/>
    <ds:schemaRef ds:uri="777c1a7a-1360-4818-9490-47cc72e3855c"/>
    <ds:schemaRef ds:uri="d5927893-c91b-45a8-81bb-b7f5cfa094c8"/>
    <ds:schemaRef ds:uri="350c7f2d-22b5-4c05-88ab-16906deb3555"/>
  </ds:schemaRefs>
</ds:datastoreItem>
</file>

<file path=customXml/itemProps2.xml><?xml version="1.0" encoding="utf-8"?>
<ds:datastoreItem xmlns:ds="http://schemas.openxmlformats.org/officeDocument/2006/customXml" ds:itemID="{941F7F41-2787-40BE-9513-2104DD82D1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7c1a7a-1360-4818-9490-47cc72e3855c"/>
    <ds:schemaRef ds:uri="d5927893-c91b-45a8-81bb-b7f5cfa094c8"/>
    <ds:schemaRef ds:uri="350c7f2d-22b5-4c05-88ab-16906deb35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64C48A-0C9D-4980-8FC9-87BFE206F54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0B4A0F2-7E85-42B1-8620-AD7A06D7226B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1F7AE30C-C3A2-4B14-BEDD-5E70D317D92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6640</TotalTime>
  <Words>2803</Words>
  <Application>Microsoft Office PowerPoint</Application>
  <PresentationFormat>On-screen Show (4:3)</PresentationFormat>
  <Paragraphs>400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Freestyle Script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Davies</dc:creator>
  <cp:lastModifiedBy>Johnalynne Hebert</cp:lastModifiedBy>
  <cp:revision>193</cp:revision>
  <dcterms:created xsi:type="dcterms:W3CDTF">2018-11-02T20:16:17Z</dcterms:created>
  <dcterms:modified xsi:type="dcterms:W3CDTF">2025-07-11T19:45:34Z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bf2ea38-542c-4b75-bd7d-582ec36a519f_Enabled">
    <vt:lpwstr>true</vt:lpwstr>
  </property>
  <property fmtid="{D5CDD505-2E9C-101B-9397-08002B2CF9AE}" pid="3" name="MSIP_Label_abf2ea38-542c-4b75-bd7d-582ec36a519f_SetDate">
    <vt:lpwstr>2020-06-05T15:57:41Z</vt:lpwstr>
  </property>
  <property fmtid="{D5CDD505-2E9C-101B-9397-08002B2CF9AE}" pid="4" name="MSIP_Label_abf2ea38-542c-4b75-bd7d-582ec36a519f_Method">
    <vt:lpwstr>Standard</vt:lpwstr>
  </property>
  <property fmtid="{D5CDD505-2E9C-101B-9397-08002B2CF9AE}" pid="5" name="MSIP_Label_abf2ea38-542c-4b75-bd7d-582ec36a519f_Name">
    <vt:lpwstr>Protected A</vt:lpwstr>
  </property>
  <property fmtid="{D5CDD505-2E9C-101B-9397-08002B2CF9AE}" pid="6" name="MSIP_Label_abf2ea38-542c-4b75-bd7d-582ec36a519f_SiteId">
    <vt:lpwstr>2bb51c06-af9b-42c5-8bf5-3c3b7b10850b</vt:lpwstr>
  </property>
  <property fmtid="{D5CDD505-2E9C-101B-9397-08002B2CF9AE}" pid="7" name="MSIP_Label_abf2ea38-542c-4b75-bd7d-582ec36a519f_ActionId">
    <vt:lpwstr>4577f2c6-b45d-4a5c-aade-00004b3e953f</vt:lpwstr>
  </property>
  <property fmtid="{D5CDD505-2E9C-101B-9397-08002B2CF9AE}" pid="8" name="MSIP_Label_abf2ea38-542c-4b75-bd7d-582ec36a519f_ContentBits">
    <vt:lpwstr>2</vt:lpwstr>
  </property>
  <property fmtid="{D5CDD505-2E9C-101B-9397-08002B2CF9AE}" pid="9" name="ContentTypeId">
    <vt:lpwstr>0x010100EDBFD8A632FAA9499563EDAF54787418</vt:lpwstr>
  </property>
  <property fmtid="{D5CDD505-2E9C-101B-9397-08002B2CF9AE}" pid="10" name="_dlc_DocIdItemGuid">
    <vt:lpwstr>f2e67d7f-faf5-4ed9-b57f-f1958536d88a</vt:lpwstr>
  </property>
  <property fmtid="{D5CDD505-2E9C-101B-9397-08002B2CF9AE}" pid="11" name="Document Type GoA">
    <vt:lpwstr/>
  </property>
  <property fmtid="{D5CDD505-2E9C-101B-9397-08002B2CF9AE}" pid="12" name="Organization_x0020_GoA">
    <vt:lpwstr/>
  </property>
  <property fmtid="{D5CDD505-2E9C-101B-9397-08002B2CF9AE}" pid="13" name="Status_x0020_GoA">
    <vt:lpwstr/>
  </property>
  <property fmtid="{D5CDD505-2E9C-101B-9397-08002B2CF9AE}" pid="14" name="Document_x0020_Type_x0020_GoA">
    <vt:lpwstr/>
  </property>
  <property fmtid="{D5CDD505-2E9C-101B-9397-08002B2CF9AE}" pid="15" name="Organization GoA">
    <vt:lpwstr/>
  </property>
  <property fmtid="{D5CDD505-2E9C-101B-9397-08002B2CF9AE}" pid="16" name="Status GoA">
    <vt:lpwstr/>
  </property>
  <property fmtid="{D5CDD505-2E9C-101B-9397-08002B2CF9AE}" pid="17" name="e14f78495b6d4881b0a4f259bbfaac0a">
    <vt:lpwstr/>
  </property>
  <property fmtid="{D5CDD505-2E9C-101B-9397-08002B2CF9AE}" pid="18" name="b10e50595339447db3b0d16aff0e3d79">
    <vt:lpwstr/>
  </property>
  <property fmtid="{D5CDD505-2E9C-101B-9397-08002B2CF9AE}" pid="19" name="Function GoA">
    <vt:lpwstr/>
  </property>
  <property fmtid="{D5CDD505-2E9C-101B-9397-08002B2CF9AE}" pid="20" name="iec6cfa028bf4e91bd7258a6733aefa5">
    <vt:lpwstr/>
  </property>
  <property fmtid="{D5CDD505-2E9C-101B-9397-08002B2CF9AE}" pid="21" name="Closure Criteria Met">
    <vt:lpwstr/>
  </property>
  <property fmtid="{D5CDD505-2E9C-101B-9397-08002B2CF9AE}" pid="22" name="e4e1391327164fcf9b36427592ef5372">
    <vt:lpwstr/>
  </property>
  <property fmtid="{D5CDD505-2E9C-101B-9397-08002B2CF9AE}" pid="23" name="MediaServiceImageTags">
    <vt:lpwstr/>
  </property>
  <property fmtid="{D5CDD505-2E9C-101B-9397-08002B2CF9AE}" pid="24" name="Function_x0020_GoA">
    <vt:lpwstr/>
  </property>
  <property fmtid="{D5CDD505-2E9C-101B-9397-08002B2CF9AE}" pid="25" name="Closure_x0020_Criteria_x0020_Met">
    <vt:lpwstr/>
  </property>
  <property fmtid="{D5CDD505-2E9C-101B-9397-08002B2CF9AE}" pid="26" name="h5c22b25fd914590af6f7504dd8d5e82">
    <vt:lpwstr/>
  </property>
</Properties>
</file>