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23"/>
  </p:notesMasterIdLst>
  <p:handoutMasterIdLst>
    <p:handoutMasterId r:id="rId24"/>
  </p:handoutMasterIdLst>
  <p:sldIdLst>
    <p:sldId id="265" r:id="rId7"/>
    <p:sldId id="266" r:id="rId8"/>
    <p:sldId id="267" r:id="rId9"/>
    <p:sldId id="273" r:id="rId10"/>
    <p:sldId id="276" r:id="rId11"/>
    <p:sldId id="274" r:id="rId12"/>
    <p:sldId id="293" r:id="rId13"/>
    <p:sldId id="275" r:id="rId14"/>
    <p:sldId id="306" r:id="rId15"/>
    <p:sldId id="339" r:id="rId16"/>
    <p:sldId id="340" r:id="rId17"/>
    <p:sldId id="313" r:id="rId18"/>
    <p:sldId id="341" r:id="rId19"/>
    <p:sldId id="343" r:id="rId20"/>
    <p:sldId id="344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E78EB0-10B3-48EE-A556-10330CBE692C}" v="786" dt="2025-03-28T15:41:52.9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alynne Hebert" userId="e5a179b0-b5c9-494f-b5fd-e8a97a9e54de" providerId="ADAL" clId="{09E78EB0-10B3-48EE-A556-10330CBE692C}"/>
    <pc:docChg chg="undo custSel addSld delSld modSld sldOrd">
      <pc:chgData name="Johnalynne Hebert" userId="e5a179b0-b5c9-494f-b5fd-e8a97a9e54de" providerId="ADAL" clId="{09E78EB0-10B3-48EE-A556-10330CBE692C}" dt="2025-03-28T15:41:52.996" v="4628" actId="20577"/>
      <pc:docMkLst>
        <pc:docMk/>
      </pc:docMkLst>
      <pc:sldChg chg="addSp delSp modSp mod">
        <pc:chgData name="Johnalynne Hebert" userId="e5a179b0-b5c9-494f-b5fd-e8a97a9e54de" providerId="ADAL" clId="{09E78EB0-10B3-48EE-A556-10330CBE692C}" dt="2025-03-28T15:28:41.288" v="3920" actId="20577"/>
        <pc:sldMkLst>
          <pc:docMk/>
          <pc:sldMk cId="3549539929" sldId="265"/>
        </pc:sldMkLst>
        <pc:spChg chg="mod">
          <ac:chgData name="Johnalynne Hebert" userId="e5a179b0-b5c9-494f-b5fd-e8a97a9e54de" providerId="ADAL" clId="{09E78EB0-10B3-48EE-A556-10330CBE692C}" dt="2025-03-28T15:28:41.288" v="3920" actId="20577"/>
          <ac:spMkLst>
            <pc:docMk/>
            <pc:sldMk cId="3549539929" sldId="265"/>
            <ac:spMk id="2" creationId="{46FBA797-D6D4-B817-64A5-EFE14BE26222}"/>
          </ac:spMkLst>
        </pc:spChg>
        <pc:spChg chg="add mod">
          <ac:chgData name="Johnalynne Hebert" userId="e5a179b0-b5c9-494f-b5fd-e8a97a9e54de" providerId="ADAL" clId="{09E78EB0-10B3-48EE-A556-10330CBE692C}" dt="2025-03-25T16:27:47.160" v="216"/>
          <ac:spMkLst>
            <pc:docMk/>
            <pc:sldMk cId="3549539929" sldId="265"/>
            <ac:spMk id="3" creationId="{752DC84C-E557-C638-8A9C-F162FB0E230D}"/>
          </ac:spMkLst>
        </pc:spChg>
        <pc:spChg chg="mod">
          <ac:chgData name="Johnalynne Hebert" userId="e5a179b0-b5c9-494f-b5fd-e8a97a9e54de" providerId="ADAL" clId="{09E78EB0-10B3-48EE-A556-10330CBE692C}" dt="2025-03-25T16:28:08.090" v="244" actId="20577"/>
          <ac:spMkLst>
            <pc:docMk/>
            <pc:sldMk cId="3549539929" sldId="265"/>
            <ac:spMk id="10" creationId="{00000000-0000-0000-0000-000000000000}"/>
          </ac:spMkLst>
        </pc:spChg>
      </pc:sldChg>
      <pc:sldChg chg="addSp delSp modSp mod">
        <pc:chgData name="Johnalynne Hebert" userId="e5a179b0-b5c9-494f-b5fd-e8a97a9e54de" providerId="ADAL" clId="{09E78EB0-10B3-48EE-A556-10330CBE692C}" dt="2025-03-25T16:28:22.049" v="246" actId="478"/>
        <pc:sldMkLst>
          <pc:docMk/>
          <pc:sldMk cId="2703719082" sldId="266"/>
        </pc:sldMkLst>
        <pc:spChg chg="add mod">
          <ac:chgData name="Johnalynne Hebert" userId="e5a179b0-b5c9-494f-b5fd-e8a97a9e54de" providerId="ADAL" clId="{09E78EB0-10B3-48EE-A556-10330CBE692C}" dt="2025-03-25T16:27:54.303" v="218"/>
          <ac:spMkLst>
            <pc:docMk/>
            <pc:sldMk cId="2703719082" sldId="266"/>
            <ac:spMk id="6" creationId="{A39CB37B-007D-8763-3613-D27E87EC2C01}"/>
          </ac:spMkLst>
        </pc:spChg>
      </pc:sldChg>
      <pc:sldChg chg="addSp delSp modSp mod">
        <pc:chgData name="Johnalynne Hebert" userId="e5a179b0-b5c9-494f-b5fd-e8a97a9e54de" providerId="ADAL" clId="{09E78EB0-10B3-48EE-A556-10330CBE692C}" dt="2025-03-27T21:06:50.050" v="3906" actId="1440"/>
        <pc:sldMkLst>
          <pc:docMk/>
          <pc:sldMk cId="3082934373" sldId="267"/>
        </pc:sldMkLst>
        <pc:spChg chg="mod">
          <ac:chgData name="Johnalynne Hebert" userId="e5a179b0-b5c9-494f-b5fd-e8a97a9e54de" providerId="ADAL" clId="{09E78EB0-10B3-48EE-A556-10330CBE692C}" dt="2025-03-25T16:29:23.921" v="451" actId="6549"/>
          <ac:spMkLst>
            <pc:docMk/>
            <pc:sldMk cId="3082934373" sldId="267"/>
            <ac:spMk id="3" creationId="{00000000-0000-0000-0000-000000000000}"/>
          </ac:spMkLst>
        </pc:spChg>
        <pc:spChg chg="add mod">
          <ac:chgData name="Johnalynne Hebert" userId="e5a179b0-b5c9-494f-b5fd-e8a97a9e54de" providerId="ADAL" clId="{09E78EB0-10B3-48EE-A556-10330CBE692C}" dt="2025-03-25T16:28:27.745" v="248"/>
          <ac:spMkLst>
            <pc:docMk/>
            <pc:sldMk cId="3082934373" sldId="267"/>
            <ac:spMk id="4" creationId="{0EDE64CA-5EC2-A339-052D-633B4601894E}"/>
          </ac:spMkLst>
        </pc:spChg>
        <pc:spChg chg="add mod">
          <ac:chgData name="Johnalynne Hebert" userId="e5a179b0-b5c9-494f-b5fd-e8a97a9e54de" providerId="ADAL" clId="{09E78EB0-10B3-48EE-A556-10330CBE692C}" dt="2025-03-27T21:06:25.408" v="3900" actId="1076"/>
          <ac:spMkLst>
            <pc:docMk/>
            <pc:sldMk cId="3082934373" sldId="267"/>
            <ac:spMk id="7" creationId="{87B0E279-52C4-401D-83BF-93F7E2BB5150}"/>
          </ac:spMkLst>
        </pc:spChg>
        <pc:picChg chg="add mod">
          <ac:chgData name="Johnalynne Hebert" userId="e5a179b0-b5c9-494f-b5fd-e8a97a9e54de" providerId="ADAL" clId="{09E78EB0-10B3-48EE-A556-10330CBE692C}" dt="2025-03-27T21:06:50.050" v="3906" actId="1440"/>
          <ac:picMkLst>
            <pc:docMk/>
            <pc:sldMk cId="3082934373" sldId="267"/>
            <ac:picMk id="10" creationId="{BD1427E4-F2F2-EF22-33E8-96795DDD57E9}"/>
          </ac:picMkLst>
        </pc:picChg>
      </pc:sldChg>
      <pc:sldChg chg="addSp delSp modSp mod">
        <pc:chgData name="Johnalynne Hebert" userId="e5a179b0-b5c9-494f-b5fd-e8a97a9e54de" providerId="ADAL" clId="{09E78EB0-10B3-48EE-A556-10330CBE692C}" dt="2025-03-27T21:05:59.720" v="3898" actId="6549"/>
        <pc:sldMkLst>
          <pc:docMk/>
          <pc:sldMk cId="1806592515" sldId="268"/>
        </pc:sldMkLst>
        <pc:spChg chg="mod">
          <ac:chgData name="Johnalynne Hebert" userId="e5a179b0-b5c9-494f-b5fd-e8a97a9e54de" providerId="ADAL" clId="{09E78EB0-10B3-48EE-A556-10330CBE692C}" dt="2025-03-27T21:05:59.720" v="3898" actId="6549"/>
          <ac:spMkLst>
            <pc:docMk/>
            <pc:sldMk cId="1806592515" sldId="268"/>
            <ac:spMk id="2" creationId="{00000000-0000-0000-0000-000000000000}"/>
          </ac:spMkLst>
        </pc:spChg>
        <pc:spChg chg="add mod">
          <ac:chgData name="Johnalynne Hebert" userId="e5a179b0-b5c9-494f-b5fd-e8a97a9e54de" providerId="ADAL" clId="{09E78EB0-10B3-48EE-A556-10330CBE692C}" dt="2025-03-27T21:05:05.375" v="3893" actId="6549"/>
          <ac:spMkLst>
            <pc:docMk/>
            <pc:sldMk cId="1806592515" sldId="268"/>
            <ac:spMk id="3" creationId="{1157869A-3302-40AE-DB1E-570A9B0C17FB}"/>
          </ac:spMkLst>
        </pc:spChg>
        <pc:spChg chg="del">
          <ac:chgData name="Johnalynne Hebert" userId="e5a179b0-b5c9-494f-b5fd-e8a97a9e54de" providerId="ADAL" clId="{09E78EB0-10B3-48EE-A556-10330CBE692C}" dt="2025-03-27T21:03:45.951" v="3843" actId="478"/>
          <ac:spMkLst>
            <pc:docMk/>
            <pc:sldMk cId="1806592515" sldId="268"/>
            <ac:spMk id="5" creationId="{00000000-0000-0000-0000-000000000000}"/>
          </ac:spMkLst>
        </pc:spChg>
        <pc:spChg chg="mod">
          <ac:chgData name="Johnalynne Hebert" userId="e5a179b0-b5c9-494f-b5fd-e8a97a9e54de" providerId="ADAL" clId="{09E78EB0-10B3-48EE-A556-10330CBE692C}" dt="2025-03-27T21:04:15.307" v="3880" actId="20577"/>
          <ac:spMkLst>
            <pc:docMk/>
            <pc:sldMk cId="1806592515" sldId="268"/>
            <ac:spMk id="6" creationId="{00000000-0000-0000-0000-000000000000}"/>
          </ac:spMkLst>
        </pc:spChg>
        <pc:spChg chg="mod">
          <ac:chgData name="Johnalynne Hebert" userId="e5a179b0-b5c9-494f-b5fd-e8a97a9e54de" providerId="ADAL" clId="{09E78EB0-10B3-48EE-A556-10330CBE692C}" dt="2025-03-27T21:03:40.577" v="3842" actId="14100"/>
          <ac:spMkLst>
            <pc:docMk/>
            <pc:sldMk cId="1806592515" sldId="268"/>
            <ac:spMk id="8" creationId="{00000000-0000-0000-0000-000000000000}"/>
          </ac:spMkLst>
        </pc:spChg>
        <pc:spChg chg="del">
          <ac:chgData name="Johnalynne Hebert" userId="e5a179b0-b5c9-494f-b5fd-e8a97a9e54de" providerId="ADAL" clId="{09E78EB0-10B3-48EE-A556-10330CBE692C}" dt="2025-03-27T21:03:21.536" v="3798" actId="478"/>
          <ac:spMkLst>
            <pc:docMk/>
            <pc:sldMk cId="1806592515" sldId="268"/>
            <ac:spMk id="9" creationId="{00000000-0000-0000-0000-000000000000}"/>
          </ac:spMkLst>
        </pc:spChg>
        <pc:spChg chg="del">
          <ac:chgData name="Johnalynne Hebert" userId="e5a179b0-b5c9-494f-b5fd-e8a97a9e54de" providerId="ADAL" clId="{09E78EB0-10B3-48EE-A556-10330CBE692C}" dt="2025-03-27T21:04:03.057" v="3844" actId="478"/>
          <ac:spMkLst>
            <pc:docMk/>
            <pc:sldMk cId="1806592515" sldId="268"/>
            <ac:spMk id="10" creationId="{00000000-0000-0000-0000-000000000000}"/>
          </ac:spMkLst>
        </pc:spChg>
        <pc:picChg chg="mod">
          <ac:chgData name="Johnalynne Hebert" userId="e5a179b0-b5c9-494f-b5fd-e8a97a9e54de" providerId="ADAL" clId="{09E78EB0-10B3-48EE-A556-10330CBE692C}" dt="2025-03-27T21:05:11.444" v="3894" actId="1440"/>
          <ac:picMkLst>
            <pc:docMk/>
            <pc:sldMk cId="1806592515" sldId="268"/>
            <ac:picMk id="7" creationId="{00000000-0000-0000-0000-000000000000}"/>
          </ac:picMkLst>
        </pc:picChg>
      </pc:sldChg>
      <pc:sldChg chg="addSp delSp modSp mod">
        <pc:chgData name="Johnalynne Hebert" userId="e5a179b0-b5c9-494f-b5fd-e8a97a9e54de" providerId="ADAL" clId="{09E78EB0-10B3-48EE-A556-10330CBE692C}" dt="2025-03-25T16:29:47.200" v="453"/>
        <pc:sldMkLst>
          <pc:docMk/>
          <pc:sldMk cId="1003702938" sldId="273"/>
        </pc:sldMkLst>
        <pc:spChg chg="mod">
          <ac:chgData name="Johnalynne Hebert" userId="e5a179b0-b5c9-494f-b5fd-e8a97a9e54de" providerId="ADAL" clId="{09E78EB0-10B3-48EE-A556-10330CBE692C}" dt="2025-03-25T16:17:25.669" v="16" actId="1076"/>
          <ac:spMkLst>
            <pc:docMk/>
            <pc:sldMk cId="1003702938" sldId="273"/>
            <ac:spMk id="2" creationId="{92F1EB34-8C61-558D-E618-BCFC3235CDFD}"/>
          </ac:spMkLst>
        </pc:spChg>
        <pc:spChg chg="mod">
          <ac:chgData name="Johnalynne Hebert" userId="e5a179b0-b5c9-494f-b5fd-e8a97a9e54de" providerId="ADAL" clId="{09E78EB0-10B3-48EE-A556-10330CBE692C}" dt="2025-03-25T16:15:28.144" v="6" actId="1076"/>
          <ac:spMkLst>
            <pc:docMk/>
            <pc:sldMk cId="1003702938" sldId="273"/>
            <ac:spMk id="11" creationId="{57A856F0-2DE0-47B5-67EC-9E28CCB034AC}"/>
          </ac:spMkLst>
        </pc:spChg>
        <pc:spChg chg="add mod">
          <ac:chgData name="Johnalynne Hebert" userId="e5a179b0-b5c9-494f-b5fd-e8a97a9e54de" providerId="ADAL" clId="{09E78EB0-10B3-48EE-A556-10330CBE692C}" dt="2025-03-25T16:29:47.200" v="453"/>
          <ac:spMkLst>
            <pc:docMk/>
            <pc:sldMk cId="1003702938" sldId="273"/>
            <ac:spMk id="12" creationId="{85392719-EB88-29E2-6DFA-5513DD098A22}"/>
          </ac:spMkLst>
        </pc:spChg>
        <pc:picChg chg="add mod">
          <ac:chgData name="Johnalynne Hebert" userId="e5a179b0-b5c9-494f-b5fd-e8a97a9e54de" providerId="ADAL" clId="{09E78EB0-10B3-48EE-A556-10330CBE692C}" dt="2025-03-25T16:19:40.689" v="28" actId="1440"/>
          <ac:picMkLst>
            <pc:docMk/>
            <pc:sldMk cId="1003702938" sldId="273"/>
            <ac:picMk id="7" creationId="{A1B08CDE-BAD5-6AE7-107D-66CF408A6AF1}"/>
          </ac:picMkLst>
        </pc:picChg>
        <pc:picChg chg="add mod">
          <ac:chgData name="Johnalynne Hebert" userId="e5a179b0-b5c9-494f-b5fd-e8a97a9e54de" providerId="ADAL" clId="{09E78EB0-10B3-48EE-A556-10330CBE692C}" dt="2025-03-25T16:19:42.728" v="29" actId="1440"/>
          <ac:picMkLst>
            <pc:docMk/>
            <pc:sldMk cId="1003702938" sldId="273"/>
            <ac:picMk id="10" creationId="{DD0CEEB5-B3BF-F701-523F-21D89F17BB86}"/>
          </ac:picMkLst>
        </pc:picChg>
      </pc:sldChg>
      <pc:sldChg chg="addSp delSp modSp mod">
        <pc:chgData name="Johnalynne Hebert" userId="e5a179b0-b5c9-494f-b5fd-e8a97a9e54de" providerId="ADAL" clId="{09E78EB0-10B3-48EE-A556-10330CBE692C}" dt="2025-03-25T22:22:45.200" v="2054" actId="20577"/>
        <pc:sldMkLst>
          <pc:docMk/>
          <pc:sldMk cId="1026312195" sldId="274"/>
        </pc:sldMkLst>
        <pc:spChg chg="add mod">
          <ac:chgData name="Johnalynne Hebert" userId="e5a179b0-b5c9-494f-b5fd-e8a97a9e54de" providerId="ADAL" clId="{09E78EB0-10B3-48EE-A556-10330CBE692C}" dt="2025-03-25T16:25:07.692" v="214" actId="313"/>
          <ac:spMkLst>
            <pc:docMk/>
            <pc:sldMk cId="1026312195" sldId="274"/>
            <ac:spMk id="2" creationId="{502D60F7-61DB-AA6B-9569-D8BABF43397E}"/>
          </ac:spMkLst>
        </pc:spChg>
        <pc:spChg chg="mod">
          <ac:chgData name="Johnalynne Hebert" userId="e5a179b0-b5c9-494f-b5fd-e8a97a9e54de" providerId="ADAL" clId="{09E78EB0-10B3-48EE-A556-10330CBE692C}" dt="2025-03-25T22:22:45.200" v="2054" actId="20577"/>
          <ac:spMkLst>
            <pc:docMk/>
            <pc:sldMk cId="1026312195" sldId="274"/>
            <ac:spMk id="3" creationId="{00000000-0000-0000-0000-000000000000}"/>
          </ac:spMkLst>
        </pc:spChg>
        <pc:spChg chg="add mod">
          <ac:chgData name="Johnalynne Hebert" userId="e5a179b0-b5c9-494f-b5fd-e8a97a9e54de" providerId="ADAL" clId="{09E78EB0-10B3-48EE-A556-10330CBE692C}" dt="2025-03-25T16:48:19.436" v="815" actId="14100"/>
          <ac:spMkLst>
            <pc:docMk/>
            <pc:sldMk cId="1026312195" sldId="274"/>
            <ac:spMk id="9" creationId="{E0D6DE56-0657-EF11-4698-E4EC64FC5661}"/>
          </ac:spMkLst>
        </pc:spChg>
        <pc:spChg chg="add mod">
          <ac:chgData name="Johnalynne Hebert" userId="e5a179b0-b5c9-494f-b5fd-e8a97a9e54de" providerId="ADAL" clId="{09E78EB0-10B3-48EE-A556-10330CBE692C}" dt="2025-03-25T16:51:03.055" v="1023" actId="20577"/>
          <ac:spMkLst>
            <pc:docMk/>
            <pc:sldMk cId="1026312195" sldId="274"/>
            <ac:spMk id="10" creationId="{A0262C99-4BAD-0EBE-6C03-968E580BCC49}"/>
          </ac:spMkLst>
        </pc:spChg>
        <pc:spChg chg="add mod">
          <ac:chgData name="Johnalynne Hebert" userId="e5a179b0-b5c9-494f-b5fd-e8a97a9e54de" providerId="ADAL" clId="{09E78EB0-10B3-48EE-A556-10330CBE692C}" dt="2025-03-25T16:50:59.493" v="1022" actId="14100"/>
          <ac:spMkLst>
            <pc:docMk/>
            <pc:sldMk cId="1026312195" sldId="274"/>
            <ac:spMk id="11" creationId="{A3ECABC6-DA4D-6B84-3A28-584F947ECE49}"/>
          </ac:spMkLst>
        </pc:spChg>
        <pc:spChg chg="mod">
          <ac:chgData name="Johnalynne Hebert" userId="e5a179b0-b5c9-494f-b5fd-e8a97a9e54de" providerId="ADAL" clId="{09E78EB0-10B3-48EE-A556-10330CBE692C}" dt="2025-03-25T16:47:50.620" v="795" actId="113"/>
          <ac:spMkLst>
            <pc:docMk/>
            <pc:sldMk cId="1026312195" sldId="274"/>
            <ac:spMk id="12" creationId="{12733F6A-E069-3D6B-25AA-4E2DCE9B3B3B}"/>
          </ac:spMkLst>
        </pc:spChg>
        <pc:spChg chg="add mod">
          <ac:chgData name="Johnalynne Hebert" userId="e5a179b0-b5c9-494f-b5fd-e8a97a9e54de" providerId="ADAL" clId="{09E78EB0-10B3-48EE-A556-10330CBE692C}" dt="2025-03-25T16:51:32.822" v="1047" actId="1076"/>
          <ac:spMkLst>
            <pc:docMk/>
            <pc:sldMk cId="1026312195" sldId="274"/>
            <ac:spMk id="13" creationId="{F8F2C554-74D6-7077-17C4-47669926E111}"/>
          </ac:spMkLst>
        </pc:spChg>
        <pc:spChg chg="add mod">
          <ac:chgData name="Johnalynne Hebert" userId="e5a179b0-b5c9-494f-b5fd-e8a97a9e54de" providerId="ADAL" clId="{09E78EB0-10B3-48EE-A556-10330CBE692C}" dt="2025-03-25T16:52:25.752" v="1206" actId="113"/>
          <ac:spMkLst>
            <pc:docMk/>
            <pc:sldMk cId="1026312195" sldId="274"/>
            <ac:spMk id="15" creationId="{EA919F25-A24C-7779-0E13-9F01DA15C6C4}"/>
          </ac:spMkLst>
        </pc:spChg>
        <pc:spChg chg="mod">
          <ac:chgData name="Johnalynne Hebert" userId="e5a179b0-b5c9-494f-b5fd-e8a97a9e54de" providerId="ADAL" clId="{09E78EB0-10B3-48EE-A556-10330CBE692C}" dt="2025-03-25T16:30:08.536" v="456" actId="6549"/>
          <ac:spMkLst>
            <pc:docMk/>
            <pc:sldMk cId="1026312195" sldId="274"/>
            <ac:spMk id="17" creationId="{00000000-0000-0000-0000-000000000000}"/>
          </ac:spMkLst>
        </pc:spChg>
        <pc:picChg chg="add mod ord">
          <ac:chgData name="Johnalynne Hebert" userId="e5a179b0-b5c9-494f-b5fd-e8a97a9e54de" providerId="ADAL" clId="{09E78EB0-10B3-48EE-A556-10330CBE692C}" dt="2025-03-25T16:57:06.691" v="1315" actId="1440"/>
          <ac:picMkLst>
            <pc:docMk/>
            <pc:sldMk cId="1026312195" sldId="274"/>
            <ac:picMk id="7" creationId="{36E5E4B8-A92D-174E-937E-FAEE32ECDA74}"/>
          </ac:picMkLst>
        </pc:picChg>
        <pc:picChg chg="add mod">
          <ac:chgData name="Johnalynne Hebert" userId="e5a179b0-b5c9-494f-b5fd-e8a97a9e54de" providerId="ADAL" clId="{09E78EB0-10B3-48EE-A556-10330CBE692C}" dt="2025-03-25T16:57:08.348" v="1316" actId="1440"/>
          <ac:picMkLst>
            <pc:docMk/>
            <pc:sldMk cId="1026312195" sldId="274"/>
            <ac:picMk id="1026" creationId="{ED320441-5119-DFD9-423C-7750FC71CBE1}"/>
          </ac:picMkLst>
        </pc:picChg>
      </pc:sldChg>
      <pc:sldChg chg="addSp delSp modSp mod">
        <pc:chgData name="Johnalynne Hebert" userId="e5a179b0-b5c9-494f-b5fd-e8a97a9e54de" providerId="ADAL" clId="{09E78EB0-10B3-48EE-A556-10330CBE692C}" dt="2025-03-25T22:24:27.481" v="2142" actId="6549"/>
        <pc:sldMkLst>
          <pc:docMk/>
          <pc:sldMk cId="1765111353" sldId="275"/>
        </pc:sldMkLst>
        <pc:spChg chg="add mod">
          <ac:chgData name="Johnalynne Hebert" userId="e5a179b0-b5c9-494f-b5fd-e8a97a9e54de" providerId="ADAL" clId="{09E78EB0-10B3-48EE-A556-10330CBE692C}" dt="2025-03-25T17:07:55.507" v="1485"/>
          <ac:spMkLst>
            <pc:docMk/>
            <pc:sldMk cId="1765111353" sldId="275"/>
            <ac:spMk id="2" creationId="{9883B7B9-1EE5-2751-CCD8-21942526C83A}"/>
          </ac:spMkLst>
        </pc:spChg>
        <pc:spChg chg="mod">
          <ac:chgData name="Johnalynne Hebert" userId="e5a179b0-b5c9-494f-b5fd-e8a97a9e54de" providerId="ADAL" clId="{09E78EB0-10B3-48EE-A556-10330CBE692C}" dt="2025-03-25T22:15:30.429" v="1743" actId="113"/>
          <ac:spMkLst>
            <pc:docMk/>
            <pc:sldMk cId="1765111353" sldId="275"/>
            <ac:spMk id="4" creationId="{B9D96AD0-42C1-E7C9-C4BC-D01CB09BFDC4}"/>
          </ac:spMkLst>
        </pc:spChg>
        <pc:spChg chg="mod">
          <ac:chgData name="Johnalynne Hebert" userId="e5a179b0-b5c9-494f-b5fd-e8a97a9e54de" providerId="ADAL" clId="{09E78EB0-10B3-48EE-A556-10330CBE692C}" dt="2025-03-25T22:23:20.386" v="2084" actId="20577"/>
          <ac:spMkLst>
            <pc:docMk/>
            <pc:sldMk cId="1765111353" sldId="275"/>
            <ac:spMk id="7" creationId="{60B8BB92-74C5-F56E-2F8D-0AF9AAA1CE9A}"/>
          </ac:spMkLst>
        </pc:spChg>
        <pc:spChg chg="mod">
          <ac:chgData name="Johnalynne Hebert" userId="e5a179b0-b5c9-494f-b5fd-e8a97a9e54de" providerId="ADAL" clId="{09E78EB0-10B3-48EE-A556-10330CBE692C}" dt="2025-03-25T21:57:50.621" v="1657" actId="14100"/>
          <ac:spMkLst>
            <pc:docMk/>
            <pc:sldMk cId="1765111353" sldId="275"/>
            <ac:spMk id="9" creationId="{3086AA2C-F2D1-1F17-6571-D696B5AD1F4D}"/>
          </ac:spMkLst>
        </pc:spChg>
        <pc:spChg chg="add mod">
          <ac:chgData name="Johnalynne Hebert" userId="e5a179b0-b5c9-494f-b5fd-e8a97a9e54de" providerId="ADAL" clId="{09E78EB0-10B3-48EE-A556-10330CBE692C}" dt="2025-03-25T22:16:57.699" v="1838" actId="113"/>
          <ac:spMkLst>
            <pc:docMk/>
            <pc:sldMk cId="1765111353" sldId="275"/>
            <ac:spMk id="14" creationId="{A507332B-316A-92B2-11E9-E9B564A58627}"/>
          </ac:spMkLst>
        </pc:spChg>
        <pc:spChg chg="add mod">
          <ac:chgData name="Johnalynne Hebert" userId="e5a179b0-b5c9-494f-b5fd-e8a97a9e54de" providerId="ADAL" clId="{09E78EB0-10B3-48EE-A556-10330CBE692C}" dt="2025-03-25T22:18:21.999" v="1857" actId="1076"/>
          <ac:spMkLst>
            <pc:docMk/>
            <pc:sldMk cId="1765111353" sldId="275"/>
            <ac:spMk id="15" creationId="{D5E1AD51-1066-2E73-4F93-E90BED48DD55}"/>
          </ac:spMkLst>
        </pc:spChg>
        <pc:spChg chg="add mod">
          <ac:chgData name="Johnalynne Hebert" userId="e5a179b0-b5c9-494f-b5fd-e8a97a9e54de" providerId="ADAL" clId="{09E78EB0-10B3-48EE-A556-10330CBE692C}" dt="2025-03-25T22:20:21.800" v="1947" actId="1076"/>
          <ac:spMkLst>
            <pc:docMk/>
            <pc:sldMk cId="1765111353" sldId="275"/>
            <ac:spMk id="16" creationId="{FB701CD7-BDEF-1CB6-F211-58502142864D}"/>
          </ac:spMkLst>
        </pc:spChg>
        <pc:spChg chg="mod">
          <ac:chgData name="Johnalynne Hebert" userId="e5a179b0-b5c9-494f-b5fd-e8a97a9e54de" providerId="ADAL" clId="{09E78EB0-10B3-48EE-A556-10330CBE692C}" dt="2025-03-25T22:24:27.481" v="2142" actId="6549"/>
          <ac:spMkLst>
            <pc:docMk/>
            <pc:sldMk cId="1765111353" sldId="275"/>
            <ac:spMk id="17" creationId="{00000000-0000-0000-0000-000000000000}"/>
          </ac:spMkLst>
        </pc:spChg>
        <pc:spChg chg="add mod">
          <ac:chgData name="Johnalynne Hebert" userId="e5a179b0-b5c9-494f-b5fd-e8a97a9e54de" providerId="ADAL" clId="{09E78EB0-10B3-48EE-A556-10330CBE692C}" dt="2025-03-25T22:20:50.109" v="1952" actId="14100"/>
          <ac:spMkLst>
            <pc:docMk/>
            <pc:sldMk cId="1765111353" sldId="275"/>
            <ac:spMk id="18" creationId="{E4A22B23-556E-70D0-24A3-27B862A5545D}"/>
          </ac:spMkLst>
        </pc:spChg>
        <pc:spChg chg="add mod">
          <ac:chgData name="Johnalynne Hebert" userId="e5a179b0-b5c9-494f-b5fd-e8a97a9e54de" providerId="ADAL" clId="{09E78EB0-10B3-48EE-A556-10330CBE692C}" dt="2025-03-25T22:21:13.784" v="1965" actId="20577"/>
          <ac:spMkLst>
            <pc:docMk/>
            <pc:sldMk cId="1765111353" sldId="275"/>
            <ac:spMk id="19" creationId="{B4041CFC-59EF-241E-F35A-2C065BFD0AFB}"/>
          </ac:spMkLst>
        </pc:spChg>
        <pc:picChg chg="add mod ord">
          <ac:chgData name="Johnalynne Hebert" userId="e5a179b0-b5c9-494f-b5fd-e8a97a9e54de" providerId="ADAL" clId="{09E78EB0-10B3-48EE-A556-10330CBE692C}" dt="2025-03-25T17:11:04.183" v="1532" actId="14100"/>
          <ac:picMkLst>
            <pc:docMk/>
            <pc:sldMk cId="1765111353" sldId="275"/>
            <ac:picMk id="11" creationId="{2A268CC4-50C0-0E93-D4A2-F3A8E8BAE99B}"/>
          </ac:picMkLst>
        </pc:picChg>
        <pc:picChg chg="add mod ord">
          <ac:chgData name="Johnalynne Hebert" userId="e5a179b0-b5c9-494f-b5fd-e8a97a9e54de" providerId="ADAL" clId="{09E78EB0-10B3-48EE-A556-10330CBE692C}" dt="2025-03-25T22:20:42.481" v="1950" actId="1076"/>
          <ac:picMkLst>
            <pc:docMk/>
            <pc:sldMk cId="1765111353" sldId="275"/>
            <ac:picMk id="13" creationId="{B6B8B1F5-38F0-D60F-770F-BDECB801C653}"/>
          </ac:picMkLst>
        </pc:picChg>
      </pc:sldChg>
      <pc:sldChg chg="addSp delSp modSp mod">
        <pc:chgData name="Johnalynne Hebert" userId="e5a179b0-b5c9-494f-b5fd-e8a97a9e54de" providerId="ADAL" clId="{09E78EB0-10B3-48EE-A556-10330CBE692C}" dt="2025-03-25T16:29:56.077" v="455"/>
        <pc:sldMkLst>
          <pc:docMk/>
          <pc:sldMk cId="3377691465" sldId="276"/>
        </pc:sldMkLst>
        <pc:spChg chg="mod">
          <ac:chgData name="Johnalynne Hebert" userId="e5a179b0-b5c9-494f-b5fd-e8a97a9e54de" providerId="ADAL" clId="{09E78EB0-10B3-48EE-A556-10330CBE692C}" dt="2025-03-25T16:23:03.401" v="118" actId="20577"/>
          <ac:spMkLst>
            <pc:docMk/>
            <pc:sldMk cId="3377691465" sldId="276"/>
            <ac:spMk id="2" creationId="{8450DF70-0558-7295-3916-9FFA80B85113}"/>
          </ac:spMkLst>
        </pc:spChg>
        <pc:spChg chg="mod">
          <ac:chgData name="Johnalynne Hebert" userId="e5a179b0-b5c9-494f-b5fd-e8a97a9e54de" providerId="ADAL" clId="{09E78EB0-10B3-48EE-A556-10330CBE692C}" dt="2025-03-25T16:22:29.300" v="62" actId="20577"/>
          <ac:spMkLst>
            <pc:docMk/>
            <pc:sldMk cId="3377691465" sldId="276"/>
            <ac:spMk id="3" creationId="{00000000-0000-0000-0000-000000000000}"/>
          </ac:spMkLst>
        </pc:spChg>
        <pc:spChg chg="mod">
          <ac:chgData name="Johnalynne Hebert" userId="e5a179b0-b5c9-494f-b5fd-e8a97a9e54de" providerId="ADAL" clId="{09E78EB0-10B3-48EE-A556-10330CBE692C}" dt="2025-03-25T16:20:11.930" v="35" actId="1076"/>
          <ac:spMkLst>
            <pc:docMk/>
            <pc:sldMk cId="3377691465" sldId="276"/>
            <ac:spMk id="4" creationId="{AAA4E4C4-F04D-AA2C-E6E8-1BAA6AB20A47}"/>
          </ac:spMkLst>
        </pc:spChg>
        <pc:spChg chg="mod">
          <ac:chgData name="Johnalynne Hebert" userId="e5a179b0-b5c9-494f-b5fd-e8a97a9e54de" providerId="ADAL" clId="{09E78EB0-10B3-48EE-A556-10330CBE692C}" dt="2025-03-25T16:20:08.234" v="34" actId="1076"/>
          <ac:spMkLst>
            <pc:docMk/>
            <pc:sldMk cId="3377691465" sldId="276"/>
            <ac:spMk id="7" creationId="{2650E386-9EF1-A998-E366-B8F5DF8D9423}"/>
          </ac:spMkLst>
        </pc:spChg>
        <pc:spChg chg="mod">
          <ac:chgData name="Johnalynne Hebert" userId="e5a179b0-b5c9-494f-b5fd-e8a97a9e54de" providerId="ADAL" clId="{09E78EB0-10B3-48EE-A556-10330CBE692C}" dt="2025-03-25T16:20:04.042" v="33" actId="1076"/>
          <ac:spMkLst>
            <pc:docMk/>
            <pc:sldMk cId="3377691465" sldId="276"/>
            <ac:spMk id="10" creationId="{FFF921E6-479D-8412-F5E2-D80CF43060F0}"/>
          </ac:spMkLst>
        </pc:spChg>
        <pc:spChg chg="add mod">
          <ac:chgData name="Johnalynne Hebert" userId="e5a179b0-b5c9-494f-b5fd-e8a97a9e54de" providerId="ADAL" clId="{09E78EB0-10B3-48EE-A556-10330CBE692C}" dt="2025-03-25T16:29:56.077" v="455"/>
          <ac:spMkLst>
            <pc:docMk/>
            <pc:sldMk cId="3377691465" sldId="276"/>
            <ac:spMk id="16" creationId="{11B1849A-E731-238E-B354-915E50D53F4C}"/>
          </ac:spMkLst>
        </pc:spChg>
        <pc:spChg chg="mod">
          <ac:chgData name="Johnalynne Hebert" userId="e5a179b0-b5c9-494f-b5fd-e8a97a9e54de" providerId="ADAL" clId="{09E78EB0-10B3-48EE-A556-10330CBE692C}" dt="2025-03-25T16:23:14.640" v="119" actId="6549"/>
          <ac:spMkLst>
            <pc:docMk/>
            <pc:sldMk cId="3377691465" sldId="276"/>
            <ac:spMk id="17" creationId="{00000000-0000-0000-0000-000000000000}"/>
          </ac:spMkLst>
        </pc:spChg>
        <pc:picChg chg="add mod ord">
          <ac:chgData name="Johnalynne Hebert" userId="e5a179b0-b5c9-494f-b5fd-e8a97a9e54de" providerId="ADAL" clId="{09E78EB0-10B3-48EE-A556-10330CBE692C}" dt="2025-03-25T16:19:49.585" v="30" actId="167"/>
          <ac:picMkLst>
            <pc:docMk/>
            <pc:sldMk cId="3377691465" sldId="276"/>
            <ac:picMk id="9" creationId="{D6F2E756-08A7-64CE-DE0F-0DF05DC82412}"/>
          </ac:picMkLst>
        </pc:picChg>
        <pc:picChg chg="add mod ord">
          <ac:chgData name="Johnalynne Hebert" userId="e5a179b0-b5c9-494f-b5fd-e8a97a9e54de" providerId="ADAL" clId="{09E78EB0-10B3-48EE-A556-10330CBE692C}" dt="2025-03-25T16:19:57.822" v="32" actId="1076"/>
          <ac:picMkLst>
            <pc:docMk/>
            <pc:sldMk cId="3377691465" sldId="276"/>
            <ac:picMk id="13" creationId="{765A3CBA-C0B8-CDC8-AD87-300EE41D63E5}"/>
          </ac:picMkLst>
        </pc:picChg>
      </pc:sldChg>
      <pc:sldChg chg="addSp delSp modSp mod">
        <pc:chgData name="Johnalynne Hebert" userId="e5a179b0-b5c9-494f-b5fd-e8a97a9e54de" providerId="ADAL" clId="{09E78EB0-10B3-48EE-A556-10330CBE692C}" dt="2025-03-25T22:23:08.225" v="2068" actId="20577"/>
        <pc:sldMkLst>
          <pc:docMk/>
          <pc:sldMk cId="885896689" sldId="293"/>
        </pc:sldMkLst>
        <pc:spChg chg="mod">
          <ac:chgData name="Johnalynne Hebert" userId="e5a179b0-b5c9-494f-b5fd-e8a97a9e54de" providerId="ADAL" clId="{09E78EB0-10B3-48EE-A556-10330CBE692C}" dt="2025-03-25T17:01:22.306" v="1472" actId="6549"/>
          <ac:spMkLst>
            <pc:docMk/>
            <pc:sldMk cId="885896689" sldId="293"/>
            <ac:spMk id="2" creationId="{D7E20672-048F-0EFD-060C-58EECC67861A}"/>
          </ac:spMkLst>
        </pc:spChg>
        <pc:spChg chg="mod">
          <ac:chgData name="Johnalynne Hebert" userId="e5a179b0-b5c9-494f-b5fd-e8a97a9e54de" providerId="ADAL" clId="{09E78EB0-10B3-48EE-A556-10330CBE692C}" dt="2025-03-25T22:23:08.225" v="2068" actId="20577"/>
          <ac:spMkLst>
            <pc:docMk/>
            <pc:sldMk cId="885896689" sldId="293"/>
            <ac:spMk id="7" creationId="{31EF9659-1691-F299-9E40-70F03A52431E}"/>
          </ac:spMkLst>
        </pc:spChg>
        <pc:spChg chg="mod">
          <ac:chgData name="Johnalynne Hebert" userId="e5a179b0-b5c9-494f-b5fd-e8a97a9e54de" providerId="ADAL" clId="{09E78EB0-10B3-48EE-A556-10330CBE692C}" dt="2025-03-25T16:59:02.501" v="1374" actId="14100"/>
          <ac:spMkLst>
            <pc:docMk/>
            <pc:sldMk cId="885896689" sldId="293"/>
            <ac:spMk id="10" creationId="{B88C8630-2AED-B698-6778-E08C4A68E30C}"/>
          </ac:spMkLst>
        </pc:spChg>
        <pc:spChg chg="mod">
          <ac:chgData name="Johnalynne Hebert" userId="e5a179b0-b5c9-494f-b5fd-e8a97a9e54de" providerId="ADAL" clId="{09E78EB0-10B3-48EE-A556-10330CBE692C}" dt="2025-03-25T17:00:18.747" v="1439" actId="14100"/>
          <ac:spMkLst>
            <pc:docMk/>
            <pc:sldMk cId="885896689" sldId="293"/>
            <ac:spMk id="11" creationId="{2056386C-5489-FB6D-421E-BA578BD64B45}"/>
          </ac:spMkLst>
        </pc:spChg>
        <pc:spChg chg="mod">
          <ac:chgData name="Johnalynne Hebert" userId="e5a179b0-b5c9-494f-b5fd-e8a97a9e54de" providerId="ADAL" clId="{09E78EB0-10B3-48EE-A556-10330CBE692C}" dt="2025-03-25T17:01:15.608" v="1471" actId="14100"/>
          <ac:spMkLst>
            <pc:docMk/>
            <pc:sldMk cId="885896689" sldId="293"/>
            <ac:spMk id="12" creationId="{A1A12636-5A2D-6444-88FD-B357739FC327}"/>
          </ac:spMkLst>
        </pc:spChg>
        <pc:spChg chg="mod">
          <ac:chgData name="Johnalynne Hebert" userId="e5a179b0-b5c9-494f-b5fd-e8a97a9e54de" providerId="ADAL" clId="{09E78EB0-10B3-48EE-A556-10330CBE692C}" dt="2025-03-25T16:56:00.600" v="1303" actId="1076"/>
          <ac:spMkLst>
            <pc:docMk/>
            <pc:sldMk cId="885896689" sldId="293"/>
            <ac:spMk id="14" creationId="{4D69CF0F-3A62-3CE8-5D0A-B9005369E022}"/>
          </ac:spMkLst>
        </pc:spChg>
        <pc:spChg chg="add mod">
          <ac:chgData name="Johnalynne Hebert" userId="e5a179b0-b5c9-494f-b5fd-e8a97a9e54de" providerId="ADAL" clId="{09E78EB0-10B3-48EE-A556-10330CBE692C}" dt="2025-03-25T17:03:02.173" v="1481" actId="20577"/>
          <ac:spMkLst>
            <pc:docMk/>
            <pc:sldMk cId="885896689" sldId="293"/>
            <ac:spMk id="17" creationId="{11CEB24F-2E73-5E46-C859-F7D24A456F42}"/>
          </ac:spMkLst>
        </pc:spChg>
        <pc:spChg chg="add mod">
          <ac:chgData name="Johnalynne Hebert" userId="e5a179b0-b5c9-494f-b5fd-e8a97a9e54de" providerId="ADAL" clId="{09E78EB0-10B3-48EE-A556-10330CBE692C}" dt="2025-03-25T17:05:44.076" v="1483"/>
          <ac:spMkLst>
            <pc:docMk/>
            <pc:sldMk cId="885896689" sldId="293"/>
            <ac:spMk id="18" creationId="{F06394FD-4AE0-E609-1A3A-39CB2A544A86}"/>
          </ac:spMkLst>
        </pc:spChg>
        <pc:picChg chg="add mod ord">
          <ac:chgData name="Johnalynne Hebert" userId="e5a179b0-b5c9-494f-b5fd-e8a97a9e54de" providerId="ADAL" clId="{09E78EB0-10B3-48EE-A556-10330CBE692C}" dt="2025-03-25T16:57:29.420" v="1318" actId="167"/>
          <ac:picMkLst>
            <pc:docMk/>
            <pc:sldMk cId="885896689" sldId="293"/>
            <ac:picMk id="8" creationId="{070B777D-0E2E-D5CB-0905-27DF70DE5C0C}"/>
          </ac:picMkLst>
        </pc:picChg>
        <pc:picChg chg="add mod ord">
          <ac:chgData name="Johnalynne Hebert" userId="e5a179b0-b5c9-494f-b5fd-e8a97a9e54de" providerId="ADAL" clId="{09E78EB0-10B3-48EE-A556-10330CBE692C}" dt="2025-03-25T16:57:01.277" v="1313" actId="1440"/>
          <ac:picMkLst>
            <pc:docMk/>
            <pc:sldMk cId="885896689" sldId="293"/>
            <ac:picMk id="13" creationId="{C8509212-EDFA-09F1-4259-C6AAA0FBAC09}"/>
          </ac:picMkLst>
        </pc:picChg>
        <pc:picChg chg="add mod">
          <ac:chgData name="Johnalynne Hebert" userId="e5a179b0-b5c9-494f-b5fd-e8a97a9e54de" providerId="ADAL" clId="{09E78EB0-10B3-48EE-A556-10330CBE692C}" dt="2025-03-25T17:02:43.840" v="1476" actId="1440"/>
          <ac:picMkLst>
            <pc:docMk/>
            <pc:sldMk cId="885896689" sldId="293"/>
            <ac:picMk id="16" creationId="{90493D79-938A-FB46-FACD-48128A91EAEE}"/>
          </ac:picMkLst>
        </pc:picChg>
      </pc:sldChg>
      <pc:sldChg chg="addSp delSp modSp mod">
        <pc:chgData name="Johnalynne Hebert" userId="e5a179b0-b5c9-494f-b5fd-e8a97a9e54de" providerId="ADAL" clId="{09E78EB0-10B3-48EE-A556-10330CBE692C}" dt="2025-03-25T22:41:44.183" v="2583" actId="1076"/>
        <pc:sldMkLst>
          <pc:docMk/>
          <pc:sldMk cId="3613235361" sldId="306"/>
        </pc:sldMkLst>
        <pc:spChg chg="add mod">
          <ac:chgData name="Johnalynne Hebert" userId="e5a179b0-b5c9-494f-b5fd-e8a97a9e54de" providerId="ADAL" clId="{09E78EB0-10B3-48EE-A556-10330CBE692C}" dt="2025-03-25T22:21:29.292" v="1967"/>
          <ac:spMkLst>
            <pc:docMk/>
            <pc:sldMk cId="3613235361" sldId="306"/>
            <ac:spMk id="3" creationId="{BF05004B-F8A0-51F4-F96B-C9CD2D60B6EC}"/>
          </ac:spMkLst>
        </pc:spChg>
        <pc:spChg chg="mod">
          <ac:chgData name="Johnalynne Hebert" userId="e5a179b0-b5c9-494f-b5fd-e8a97a9e54de" providerId="ADAL" clId="{09E78EB0-10B3-48EE-A556-10330CBE692C}" dt="2025-03-25T22:21:59.600" v="1991" actId="20577"/>
          <ac:spMkLst>
            <pc:docMk/>
            <pc:sldMk cId="3613235361" sldId="306"/>
            <ac:spMk id="9" creationId="{0DD3960B-681E-EEFC-4FA5-5D84E388D8B4}"/>
          </ac:spMkLst>
        </pc:spChg>
        <pc:spChg chg="add mod">
          <ac:chgData name="Johnalynne Hebert" userId="e5a179b0-b5c9-494f-b5fd-e8a97a9e54de" providerId="ADAL" clId="{09E78EB0-10B3-48EE-A556-10330CBE692C}" dt="2025-03-25T22:41:29.006" v="2581" actId="1076"/>
          <ac:spMkLst>
            <pc:docMk/>
            <pc:sldMk cId="3613235361" sldId="306"/>
            <ac:spMk id="16" creationId="{A166AF4E-F37F-6953-833F-49163C97402F}"/>
          </ac:spMkLst>
        </pc:spChg>
        <pc:spChg chg="mod">
          <ac:chgData name="Johnalynne Hebert" userId="e5a179b0-b5c9-494f-b5fd-e8a97a9e54de" providerId="ADAL" clId="{09E78EB0-10B3-48EE-A556-10330CBE692C}" dt="2025-03-25T22:24:31.668" v="2143" actId="6549"/>
          <ac:spMkLst>
            <pc:docMk/>
            <pc:sldMk cId="3613235361" sldId="306"/>
            <ac:spMk id="17" creationId="{00000000-0000-0000-0000-000000000000}"/>
          </ac:spMkLst>
        </pc:spChg>
        <pc:picChg chg="add mod">
          <ac:chgData name="Johnalynne Hebert" userId="e5a179b0-b5c9-494f-b5fd-e8a97a9e54de" providerId="ADAL" clId="{09E78EB0-10B3-48EE-A556-10330CBE692C}" dt="2025-03-25T22:41:44.183" v="2583" actId="1076"/>
          <ac:picMkLst>
            <pc:docMk/>
            <pc:sldMk cId="3613235361" sldId="306"/>
            <ac:picMk id="10" creationId="{73825251-2042-1E74-03AE-1E4981FFD47D}"/>
          </ac:picMkLst>
        </pc:picChg>
      </pc:sldChg>
      <pc:sldChg chg="addSp delSp modSp mod ord">
        <pc:chgData name="Johnalynne Hebert" userId="e5a179b0-b5c9-494f-b5fd-e8a97a9e54de" providerId="ADAL" clId="{09E78EB0-10B3-48EE-A556-10330CBE692C}" dt="2025-03-27T21:05:44.429" v="3895" actId="6549"/>
        <pc:sldMkLst>
          <pc:docMk/>
          <pc:sldMk cId="878729000" sldId="313"/>
        </pc:sldMkLst>
        <pc:spChg chg="add mod">
          <ac:chgData name="Johnalynne Hebert" userId="e5a179b0-b5c9-494f-b5fd-e8a97a9e54de" providerId="ADAL" clId="{09E78EB0-10B3-48EE-A556-10330CBE692C}" dt="2025-03-25T22:35:15.521" v="2540"/>
          <ac:spMkLst>
            <pc:docMk/>
            <pc:sldMk cId="878729000" sldId="313"/>
            <ac:spMk id="2" creationId="{FAB8AABB-0465-C789-C896-968422B9CE64}"/>
          </ac:spMkLst>
        </pc:spChg>
        <pc:spChg chg="mod">
          <ac:chgData name="Johnalynne Hebert" userId="e5a179b0-b5c9-494f-b5fd-e8a97a9e54de" providerId="ADAL" clId="{09E78EB0-10B3-48EE-A556-10330CBE692C}" dt="2025-03-25T22:37:59.689" v="2566" actId="20577"/>
          <ac:spMkLst>
            <pc:docMk/>
            <pc:sldMk cId="878729000" sldId="313"/>
            <ac:spMk id="3" creationId="{9E58C971-B117-703E-5084-23F20FE9803B}"/>
          </ac:spMkLst>
        </pc:spChg>
        <pc:spChg chg="mod">
          <ac:chgData name="Johnalynne Hebert" userId="e5a179b0-b5c9-494f-b5fd-e8a97a9e54de" providerId="ADAL" clId="{09E78EB0-10B3-48EE-A556-10330CBE692C}" dt="2025-03-27T16:59:57.636" v="3028" actId="20577"/>
          <ac:spMkLst>
            <pc:docMk/>
            <pc:sldMk cId="878729000" sldId="313"/>
            <ac:spMk id="4" creationId="{4B367359-23B9-496B-3D5E-AAD6DBC67582}"/>
          </ac:spMkLst>
        </pc:spChg>
        <pc:spChg chg="mod">
          <ac:chgData name="Johnalynne Hebert" userId="e5a179b0-b5c9-494f-b5fd-e8a97a9e54de" providerId="ADAL" clId="{09E78EB0-10B3-48EE-A556-10330CBE692C}" dt="2025-03-27T16:47:21.365" v="2672" actId="1076"/>
          <ac:spMkLst>
            <pc:docMk/>
            <pc:sldMk cId="878729000" sldId="313"/>
            <ac:spMk id="13" creationId="{C6B92E4C-23F8-937D-2136-6E5C42BA67A6}"/>
          </ac:spMkLst>
        </pc:spChg>
        <pc:spChg chg="mod">
          <ac:chgData name="Johnalynne Hebert" userId="e5a179b0-b5c9-494f-b5fd-e8a97a9e54de" providerId="ADAL" clId="{09E78EB0-10B3-48EE-A556-10330CBE692C}" dt="2025-03-27T21:05:44.429" v="3895" actId="6549"/>
          <ac:spMkLst>
            <pc:docMk/>
            <pc:sldMk cId="878729000" sldId="313"/>
            <ac:spMk id="17" creationId="{B4EAECFB-F7C6-DB02-53B4-90BBA1B9CE2A}"/>
          </ac:spMkLst>
        </pc:spChg>
        <pc:picChg chg="add mod ord">
          <ac:chgData name="Johnalynne Hebert" userId="e5a179b0-b5c9-494f-b5fd-e8a97a9e54de" providerId="ADAL" clId="{09E78EB0-10B3-48EE-A556-10330CBE692C}" dt="2025-03-27T16:47:09.596" v="2669" actId="167"/>
          <ac:picMkLst>
            <pc:docMk/>
            <pc:sldMk cId="878729000" sldId="313"/>
            <ac:picMk id="9" creationId="{5D0EB8EE-CF4B-B49F-3A99-4256F1FB9E35}"/>
          </ac:picMkLst>
        </pc:picChg>
        <pc:picChg chg="add mod">
          <ac:chgData name="Johnalynne Hebert" userId="e5a179b0-b5c9-494f-b5fd-e8a97a9e54de" providerId="ADAL" clId="{09E78EB0-10B3-48EE-A556-10330CBE692C}" dt="2025-03-27T16:46:21.391" v="2594" actId="1076"/>
          <ac:picMkLst>
            <pc:docMk/>
            <pc:sldMk cId="878729000" sldId="313"/>
            <ac:picMk id="2050" creationId="{58BF070D-7624-AA5F-0400-99029710BDA0}"/>
          </ac:picMkLst>
        </pc:picChg>
      </pc:sldChg>
      <pc:sldChg chg="addSp delSp modSp del mod ord">
        <pc:chgData name="Johnalynne Hebert" userId="e5a179b0-b5c9-494f-b5fd-e8a97a9e54de" providerId="ADAL" clId="{09E78EB0-10B3-48EE-A556-10330CBE692C}" dt="2025-03-27T18:06:29.072" v="3412" actId="47"/>
        <pc:sldMkLst>
          <pc:docMk/>
          <pc:sldMk cId="3961817176" sldId="328"/>
        </pc:sldMkLst>
        <pc:spChg chg="del mod">
          <ac:chgData name="Johnalynne Hebert" userId="e5a179b0-b5c9-494f-b5fd-e8a97a9e54de" providerId="ADAL" clId="{09E78EB0-10B3-48EE-A556-10330CBE692C}" dt="2025-03-27T18:03:28.651" v="3265" actId="478"/>
          <ac:spMkLst>
            <pc:docMk/>
            <pc:sldMk cId="3961817176" sldId="328"/>
            <ac:spMk id="2" creationId="{D3A702BF-B250-4837-9B86-D73B43C4629B}"/>
          </ac:spMkLst>
        </pc:spChg>
        <pc:spChg chg="mod">
          <ac:chgData name="Johnalynne Hebert" userId="e5a179b0-b5c9-494f-b5fd-e8a97a9e54de" providerId="ADAL" clId="{09E78EB0-10B3-48EE-A556-10330CBE692C}" dt="2025-03-27T17:01:59.678" v="3072" actId="20577"/>
          <ac:spMkLst>
            <pc:docMk/>
            <pc:sldMk cId="3961817176" sldId="328"/>
            <ac:spMk id="3" creationId="{CD91121E-ACE4-CDA1-02E0-D3A539E08C9C}"/>
          </ac:spMkLst>
        </pc:spChg>
        <pc:spChg chg="add mod">
          <ac:chgData name="Johnalynne Hebert" userId="e5a179b0-b5c9-494f-b5fd-e8a97a9e54de" providerId="ADAL" clId="{09E78EB0-10B3-48EE-A556-10330CBE692C}" dt="2025-03-27T17:02:09.407" v="3074"/>
          <ac:spMkLst>
            <pc:docMk/>
            <pc:sldMk cId="3961817176" sldId="328"/>
            <ac:spMk id="4" creationId="{82BF5FE4-1977-81A1-749D-24C82BC69A8F}"/>
          </ac:spMkLst>
        </pc:spChg>
        <pc:spChg chg="del">
          <ac:chgData name="Johnalynne Hebert" userId="e5a179b0-b5c9-494f-b5fd-e8a97a9e54de" providerId="ADAL" clId="{09E78EB0-10B3-48EE-A556-10330CBE692C}" dt="2025-03-27T17:02:09.144" v="3073" actId="478"/>
          <ac:spMkLst>
            <pc:docMk/>
            <pc:sldMk cId="3961817176" sldId="328"/>
            <ac:spMk id="8" creationId="{CB4C13F5-109F-B6CC-5EDF-5A6056B01C6D}"/>
          </ac:spMkLst>
        </pc:spChg>
        <pc:spChg chg="add del mod">
          <ac:chgData name="Johnalynne Hebert" userId="e5a179b0-b5c9-494f-b5fd-e8a97a9e54de" providerId="ADAL" clId="{09E78EB0-10B3-48EE-A556-10330CBE692C}" dt="2025-03-27T18:00:38.239" v="3248" actId="478"/>
          <ac:spMkLst>
            <pc:docMk/>
            <pc:sldMk cId="3961817176" sldId="328"/>
            <ac:spMk id="10" creationId="{023F8CC0-1179-30F1-146C-6EE824D257F8}"/>
          </ac:spMkLst>
        </pc:spChg>
        <pc:spChg chg="del">
          <ac:chgData name="Johnalynne Hebert" userId="e5a179b0-b5c9-494f-b5fd-e8a97a9e54de" providerId="ADAL" clId="{09E78EB0-10B3-48EE-A556-10330CBE692C}" dt="2025-03-27T17:04:58.596" v="3173" actId="478"/>
          <ac:spMkLst>
            <pc:docMk/>
            <pc:sldMk cId="3961817176" sldId="328"/>
            <ac:spMk id="14" creationId="{126CF8D0-4B88-72E6-3A1A-61997DC4AE22}"/>
          </ac:spMkLst>
        </pc:spChg>
        <pc:spChg chg="del">
          <ac:chgData name="Johnalynne Hebert" userId="e5a179b0-b5c9-494f-b5fd-e8a97a9e54de" providerId="ADAL" clId="{09E78EB0-10B3-48EE-A556-10330CBE692C}" dt="2025-03-27T17:04:56.830" v="3172" actId="478"/>
          <ac:spMkLst>
            <pc:docMk/>
            <pc:sldMk cId="3961817176" sldId="328"/>
            <ac:spMk id="15" creationId="{8481FF7F-0AE0-B216-66C9-495807997E4F}"/>
          </ac:spMkLst>
        </pc:spChg>
        <pc:spChg chg="del">
          <ac:chgData name="Johnalynne Hebert" userId="e5a179b0-b5c9-494f-b5fd-e8a97a9e54de" providerId="ADAL" clId="{09E78EB0-10B3-48EE-A556-10330CBE692C}" dt="2025-03-27T17:04:54.916" v="3171" actId="478"/>
          <ac:spMkLst>
            <pc:docMk/>
            <pc:sldMk cId="3961817176" sldId="328"/>
            <ac:spMk id="16" creationId="{82022A0E-5DB8-DD13-752A-D9A60BC40A76}"/>
          </ac:spMkLst>
        </pc:spChg>
        <pc:spChg chg="mod">
          <ac:chgData name="Johnalynne Hebert" userId="e5a179b0-b5c9-494f-b5fd-e8a97a9e54de" providerId="ADAL" clId="{09E78EB0-10B3-48EE-A556-10330CBE692C}" dt="2025-03-27T17:08:17.485" v="3244" actId="6549"/>
          <ac:spMkLst>
            <pc:docMk/>
            <pc:sldMk cId="3961817176" sldId="328"/>
            <ac:spMk id="17" creationId="{A3FA7A62-A933-59DC-6F42-59CC099ED5D0}"/>
          </ac:spMkLst>
        </pc:spChg>
        <pc:spChg chg="del">
          <ac:chgData name="Johnalynne Hebert" userId="e5a179b0-b5c9-494f-b5fd-e8a97a9e54de" providerId="ADAL" clId="{09E78EB0-10B3-48EE-A556-10330CBE692C}" dt="2025-03-27T17:04:29.160" v="3168" actId="478"/>
          <ac:spMkLst>
            <pc:docMk/>
            <pc:sldMk cId="3961817176" sldId="328"/>
            <ac:spMk id="19" creationId="{E0369403-77A2-0E5A-465A-05ED2ADAAE95}"/>
          </ac:spMkLst>
        </pc:spChg>
        <pc:picChg chg="del">
          <ac:chgData name="Johnalynne Hebert" userId="e5a179b0-b5c9-494f-b5fd-e8a97a9e54de" providerId="ADAL" clId="{09E78EB0-10B3-48EE-A556-10330CBE692C}" dt="2025-03-27T17:04:06.730" v="3163" actId="478"/>
          <ac:picMkLst>
            <pc:docMk/>
            <pc:sldMk cId="3961817176" sldId="328"/>
            <ac:picMk id="7" creationId="{D14B7E57-9397-9327-0BAC-8299CFD42778}"/>
          </ac:picMkLst>
        </pc:picChg>
        <pc:picChg chg="add del mod ord">
          <ac:chgData name="Johnalynne Hebert" userId="e5a179b0-b5c9-494f-b5fd-e8a97a9e54de" providerId="ADAL" clId="{09E78EB0-10B3-48EE-A556-10330CBE692C}" dt="2025-03-27T18:06:21.230" v="3411" actId="478"/>
          <ac:picMkLst>
            <pc:docMk/>
            <pc:sldMk cId="3961817176" sldId="328"/>
            <ac:picMk id="9" creationId="{D2389702-9635-988C-4138-A845032374F7}"/>
          </ac:picMkLst>
        </pc:picChg>
        <pc:picChg chg="del">
          <ac:chgData name="Johnalynne Hebert" userId="e5a179b0-b5c9-494f-b5fd-e8a97a9e54de" providerId="ADAL" clId="{09E78EB0-10B3-48EE-A556-10330CBE692C}" dt="2025-03-27T17:04:14.427" v="3165" actId="478"/>
          <ac:picMkLst>
            <pc:docMk/>
            <pc:sldMk cId="3961817176" sldId="328"/>
            <ac:picMk id="11" creationId="{52B47674-5366-FDF5-84BF-AA33EBE6BFAB}"/>
          </ac:picMkLst>
        </pc:picChg>
        <pc:picChg chg="add del mod">
          <ac:chgData name="Johnalynne Hebert" userId="e5a179b0-b5c9-494f-b5fd-e8a97a9e54de" providerId="ADAL" clId="{09E78EB0-10B3-48EE-A556-10330CBE692C}" dt="2025-03-27T18:00:39.122" v="3249" actId="478"/>
          <ac:picMkLst>
            <pc:docMk/>
            <pc:sldMk cId="3961817176" sldId="328"/>
            <ac:picMk id="13" creationId="{8E98B7F7-5D7C-D8DD-0A9A-20E5AE42E69F}"/>
          </ac:picMkLst>
        </pc:picChg>
      </pc:sldChg>
      <pc:sldChg chg="del">
        <pc:chgData name="Johnalynne Hebert" userId="e5a179b0-b5c9-494f-b5fd-e8a97a9e54de" providerId="ADAL" clId="{09E78EB0-10B3-48EE-A556-10330CBE692C}" dt="2025-03-27T21:02:38.062" v="3792" actId="47"/>
        <pc:sldMkLst>
          <pc:docMk/>
          <pc:sldMk cId="1695255702" sldId="329"/>
        </pc:sldMkLst>
      </pc:sldChg>
      <pc:sldChg chg="del">
        <pc:chgData name="Johnalynne Hebert" userId="e5a179b0-b5c9-494f-b5fd-e8a97a9e54de" providerId="ADAL" clId="{09E78EB0-10B3-48EE-A556-10330CBE692C}" dt="2025-03-27T21:02:47.527" v="3793" actId="47"/>
        <pc:sldMkLst>
          <pc:docMk/>
          <pc:sldMk cId="612866017" sldId="332"/>
        </pc:sldMkLst>
      </pc:sldChg>
      <pc:sldChg chg="del">
        <pc:chgData name="Johnalynne Hebert" userId="e5a179b0-b5c9-494f-b5fd-e8a97a9e54de" providerId="ADAL" clId="{09E78EB0-10B3-48EE-A556-10330CBE692C}" dt="2025-03-27T21:02:53.068" v="3794" actId="47"/>
        <pc:sldMkLst>
          <pc:docMk/>
          <pc:sldMk cId="90924897" sldId="333"/>
        </pc:sldMkLst>
      </pc:sldChg>
      <pc:sldChg chg="del">
        <pc:chgData name="Johnalynne Hebert" userId="e5a179b0-b5c9-494f-b5fd-e8a97a9e54de" providerId="ADAL" clId="{09E78EB0-10B3-48EE-A556-10330CBE692C}" dt="2025-03-27T21:03:04.367" v="3795" actId="47"/>
        <pc:sldMkLst>
          <pc:docMk/>
          <pc:sldMk cId="3405259120" sldId="334"/>
        </pc:sldMkLst>
      </pc:sldChg>
      <pc:sldChg chg="addSp delSp modSp mod">
        <pc:chgData name="Johnalynne Hebert" userId="e5a179b0-b5c9-494f-b5fd-e8a97a9e54de" providerId="ADAL" clId="{09E78EB0-10B3-48EE-A556-10330CBE692C}" dt="2025-03-25T22:28:52.567" v="2300" actId="14100"/>
        <pc:sldMkLst>
          <pc:docMk/>
          <pc:sldMk cId="119169302" sldId="339"/>
        </pc:sldMkLst>
        <pc:spChg chg="add mod">
          <ac:chgData name="Johnalynne Hebert" userId="e5a179b0-b5c9-494f-b5fd-e8a97a9e54de" providerId="ADAL" clId="{09E78EB0-10B3-48EE-A556-10330CBE692C}" dt="2025-03-25T22:25:13.114" v="2148"/>
          <ac:spMkLst>
            <pc:docMk/>
            <pc:sldMk cId="119169302" sldId="339"/>
            <ac:spMk id="5" creationId="{9585257B-B6CB-71E7-B798-84CDC1FD127C}"/>
          </ac:spMkLst>
        </pc:spChg>
        <pc:spChg chg="mod">
          <ac:chgData name="Johnalynne Hebert" userId="e5a179b0-b5c9-494f-b5fd-e8a97a9e54de" providerId="ADAL" clId="{09E78EB0-10B3-48EE-A556-10330CBE692C}" dt="2025-03-25T22:26:26.177" v="2221" actId="20577"/>
          <ac:spMkLst>
            <pc:docMk/>
            <pc:sldMk cId="119169302" sldId="339"/>
            <ac:spMk id="9" creationId="{51E0A034-B2F9-B030-6F43-1E238EC3E5D6}"/>
          </ac:spMkLst>
        </pc:spChg>
        <pc:spChg chg="mod">
          <ac:chgData name="Johnalynne Hebert" userId="e5a179b0-b5c9-494f-b5fd-e8a97a9e54de" providerId="ADAL" clId="{09E78EB0-10B3-48EE-A556-10330CBE692C}" dt="2025-03-25T22:28:23.285" v="2281" actId="14100"/>
          <ac:spMkLst>
            <pc:docMk/>
            <pc:sldMk cId="119169302" sldId="339"/>
            <ac:spMk id="10" creationId="{60178FE9-E7A1-6619-3C0A-58C8634162A4}"/>
          </ac:spMkLst>
        </pc:spChg>
        <pc:spChg chg="add mod">
          <ac:chgData name="Johnalynne Hebert" userId="e5a179b0-b5c9-494f-b5fd-e8a97a9e54de" providerId="ADAL" clId="{09E78EB0-10B3-48EE-A556-10330CBE692C}" dt="2025-03-25T22:28:52.567" v="2300" actId="14100"/>
          <ac:spMkLst>
            <pc:docMk/>
            <pc:sldMk cId="119169302" sldId="339"/>
            <ac:spMk id="14" creationId="{F0C6D087-4A4F-4CA4-43E1-BC4C5904E72A}"/>
          </ac:spMkLst>
        </pc:spChg>
        <pc:spChg chg="mod">
          <ac:chgData name="Johnalynne Hebert" userId="e5a179b0-b5c9-494f-b5fd-e8a97a9e54de" providerId="ADAL" clId="{09E78EB0-10B3-48EE-A556-10330CBE692C}" dt="2025-03-25T22:27:23.703" v="2227" actId="6549"/>
          <ac:spMkLst>
            <pc:docMk/>
            <pc:sldMk cId="119169302" sldId="339"/>
            <ac:spMk id="17" creationId="{8B19EEA2-25A6-B293-8674-75202C327229}"/>
          </ac:spMkLst>
        </pc:spChg>
        <pc:picChg chg="add mod ord">
          <ac:chgData name="Johnalynne Hebert" userId="e5a179b0-b5c9-494f-b5fd-e8a97a9e54de" providerId="ADAL" clId="{09E78EB0-10B3-48EE-A556-10330CBE692C}" dt="2025-03-25T22:27:00.679" v="2226" actId="167"/>
          <ac:picMkLst>
            <pc:docMk/>
            <pc:sldMk cId="119169302" sldId="339"/>
            <ac:picMk id="13" creationId="{E15FE8A1-4954-1F93-7ACC-717A1CE107FD}"/>
          </ac:picMkLst>
        </pc:picChg>
      </pc:sldChg>
      <pc:sldChg chg="addSp delSp modSp mod">
        <pc:chgData name="Johnalynne Hebert" userId="e5a179b0-b5c9-494f-b5fd-e8a97a9e54de" providerId="ADAL" clId="{09E78EB0-10B3-48EE-A556-10330CBE692C}" dt="2025-03-27T18:04:40.053" v="3410" actId="14100"/>
        <pc:sldMkLst>
          <pc:docMk/>
          <pc:sldMk cId="3143123296" sldId="340"/>
        </pc:sldMkLst>
        <pc:spChg chg="add mod">
          <ac:chgData name="Johnalynne Hebert" userId="e5a179b0-b5c9-494f-b5fd-e8a97a9e54de" providerId="ADAL" clId="{09E78EB0-10B3-48EE-A556-10330CBE692C}" dt="2025-03-25T22:29:06.489" v="2302"/>
          <ac:spMkLst>
            <pc:docMk/>
            <pc:sldMk cId="3143123296" sldId="340"/>
            <ac:spMk id="4" creationId="{5CD7ACD2-5F48-934D-31A6-355A2D85C342}"/>
          </ac:spMkLst>
        </pc:spChg>
        <pc:spChg chg="mod">
          <ac:chgData name="Johnalynne Hebert" userId="e5a179b0-b5c9-494f-b5fd-e8a97a9e54de" providerId="ADAL" clId="{09E78EB0-10B3-48EE-A556-10330CBE692C}" dt="2025-03-27T17:01:46.457" v="3054" actId="20577"/>
          <ac:spMkLst>
            <pc:docMk/>
            <pc:sldMk cId="3143123296" sldId="340"/>
            <ac:spMk id="9" creationId="{F7CE3426-4016-6E7E-7CAA-FB188314A41F}"/>
          </ac:spMkLst>
        </pc:spChg>
        <pc:spChg chg="mod">
          <ac:chgData name="Johnalynne Hebert" userId="e5a179b0-b5c9-494f-b5fd-e8a97a9e54de" providerId="ADAL" clId="{09E78EB0-10B3-48EE-A556-10330CBE692C}" dt="2025-03-27T17:00:16.938" v="3029" actId="6549"/>
          <ac:spMkLst>
            <pc:docMk/>
            <pc:sldMk cId="3143123296" sldId="340"/>
            <ac:spMk id="17" creationId="{1F59891A-8890-C72C-8452-65C250D9ADEF}"/>
          </ac:spMkLst>
        </pc:spChg>
        <pc:spChg chg="mod">
          <ac:chgData name="Johnalynne Hebert" userId="e5a179b0-b5c9-494f-b5fd-e8a97a9e54de" providerId="ADAL" clId="{09E78EB0-10B3-48EE-A556-10330CBE692C}" dt="2025-03-27T18:02:39.801" v="3255" actId="1076"/>
          <ac:spMkLst>
            <pc:docMk/>
            <pc:sldMk cId="3143123296" sldId="340"/>
            <ac:spMk id="18" creationId="{73C42431-D445-401A-BEE9-EFBD97C60863}"/>
          </ac:spMkLst>
        </pc:spChg>
        <pc:spChg chg="add mod">
          <ac:chgData name="Johnalynne Hebert" userId="e5a179b0-b5c9-494f-b5fd-e8a97a9e54de" providerId="ADAL" clId="{09E78EB0-10B3-48EE-A556-10330CBE692C}" dt="2025-03-27T18:03:15.075" v="3264" actId="1076"/>
          <ac:spMkLst>
            <pc:docMk/>
            <pc:sldMk cId="3143123296" sldId="340"/>
            <ac:spMk id="21" creationId="{D5722CCE-7934-C603-E148-6A8B5E37A831}"/>
          </ac:spMkLst>
        </pc:spChg>
        <pc:spChg chg="add mod">
          <ac:chgData name="Johnalynne Hebert" userId="e5a179b0-b5c9-494f-b5fd-e8a97a9e54de" providerId="ADAL" clId="{09E78EB0-10B3-48EE-A556-10330CBE692C}" dt="2025-03-27T18:04:40.053" v="3410" actId="14100"/>
          <ac:spMkLst>
            <pc:docMk/>
            <pc:sldMk cId="3143123296" sldId="340"/>
            <ac:spMk id="24" creationId="{0FCB34F5-86BC-1664-0A89-34777E9A57FF}"/>
          </ac:spMkLst>
        </pc:spChg>
        <pc:picChg chg="add mod ord">
          <ac:chgData name="Johnalynne Hebert" userId="e5a179b0-b5c9-494f-b5fd-e8a97a9e54de" providerId="ADAL" clId="{09E78EB0-10B3-48EE-A556-10330CBE692C}" dt="2025-03-27T18:02:30.116" v="3253" actId="1076"/>
          <ac:picMkLst>
            <pc:docMk/>
            <pc:sldMk cId="3143123296" sldId="340"/>
            <ac:picMk id="10" creationId="{D38831C4-D2E6-BEEC-5B5B-081878A9538A}"/>
          </ac:picMkLst>
        </pc:picChg>
        <pc:picChg chg="add mod">
          <ac:chgData name="Johnalynne Hebert" userId="e5a179b0-b5c9-494f-b5fd-e8a97a9e54de" providerId="ADAL" clId="{09E78EB0-10B3-48EE-A556-10330CBE692C}" dt="2025-03-27T18:03:11.347" v="3263" actId="1076"/>
          <ac:picMkLst>
            <pc:docMk/>
            <pc:sldMk cId="3143123296" sldId="340"/>
            <ac:picMk id="19" creationId="{0553C393-987F-A38C-905A-997893930D72}"/>
          </ac:picMkLst>
        </pc:picChg>
        <pc:picChg chg="add mod ord">
          <ac:chgData name="Johnalynne Hebert" userId="e5a179b0-b5c9-494f-b5fd-e8a97a9e54de" providerId="ADAL" clId="{09E78EB0-10B3-48EE-A556-10330CBE692C}" dt="2025-03-27T18:03:06.950" v="3262" actId="167"/>
          <ac:picMkLst>
            <pc:docMk/>
            <pc:sldMk cId="3143123296" sldId="340"/>
            <ac:picMk id="23" creationId="{7F2B55D3-71A3-AA73-D1D9-1FAE79F34743}"/>
          </ac:picMkLst>
        </pc:picChg>
      </pc:sldChg>
      <pc:sldChg chg="addSp delSp modSp mod">
        <pc:chgData name="Johnalynne Hebert" userId="e5a179b0-b5c9-494f-b5fd-e8a97a9e54de" providerId="ADAL" clId="{09E78EB0-10B3-48EE-A556-10330CBE692C}" dt="2025-03-27T21:05:54.255" v="3896" actId="6549"/>
        <pc:sldMkLst>
          <pc:docMk/>
          <pc:sldMk cId="4030113846" sldId="341"/>
        </pc:sldMkLst>
        <pc:spChg chg="mod">
          <ac:chgData name="Johnalynne Hebert" userId="e5a179b0-b5c9-494f-b5fd-e8a97a9e54de" providerId="ADAL" clId="{09E78EB0-10B3-48EE-A556-10330CBE692C}" dt="2025-03-27T18:07:38.535" v="3465" actId="20577"/>
          <ac:spMkLst>
            <pc:docMk/>
            <pc:sldMk cId="4030113846" sldId="341"/>
            <ac:spMk id="2" creationId="{8652AB4B-A4E0-9EBF-BE4A-52B520A848F9}"/>
          </ac:spMkLst>
        </pc:spChg>
        <pc:spChg chg="add mod">
          <ac:chgData name="Johnalynne Hebert" userId="e5a179b0-b5c9-494f-b5fd-e8a97a9e54de" providerId="ADAL" clId="{09E78EB0-10B3-48EE-A556-10330CBE692C}" dt="2025-03-27T18:06:42.644" v="3414"/>
          <ac:spMkLst>
            <pc:docMk/>
            <pc:sldMk cId="4030113846" sldId="341"/>
            <ac:spMk id="4" creationId="{156A61E4-E20E-FDF5-2FF6-334CB2B198EA}"/>
          </ac:spMkLst>
        </pc:spChg>
        <pc:spChg chg="del">
          <ac:chgData name="Johnalynne Hebert" userId="e5a179b0-b5c9-494f-b5fd-e8a97a9e54de" providerId="ADAL" clId="{09E78EB0-10B3-48EE-A556-10330CBE692C}" dt="2025-03-27T18:06:42.324" v="3413" actId="478"/>
          <ac:spMkLst>
            <pc:docMk/>
            <pc:sldMk cId="4030113846" sldId="341"/>
            <ac:spMk id="8" creationId="{CCD6C37F-F603-353C-4816-79B92AB93AC9}"/>
          </ac:spMkLst>
        </pc:spChg>
        <pc:spChg chg="mod">
          <ac:chgData name="Johnalynne Hebert" userId="e5a179b0-b5c9-494f-b5fd-e8a97a9e54de" providerId="ADAL" clId="{09E78EB0-10B3-48EE-A556-10330CBE692C}" dt="2025-03-27T21:05:54.255" v="3896" actId="6549"/>
          <ac:spMkLst>
            <pc:docMk/>
            <pc:sldMk cId="4030113846" sldId="341"/>
            <ac:spMk id="17" creationId="{6C74DBDA-7E18-C525-C719-E56095FD1DAB}"/>
          </ac:spMkLst>
        </pc:spChg>
        <pc:spChg chg="mod">
          <ac:chgData name="Johnalynne Hebert" userId="e5a179b0-b5c9-494f-b5fd-e8a97a9e54de" providerId="ADAL" clId="{09E78EB0-10B3-48EE-A556-10330CBE692C}" dt="2025-03-27T20:33:26.671" v="3578" actId="1076"/>
          <ac:spMkLst>
            <pc:docMk/>
            <pc:sldMk cId="4030113846" sldId="341"/>
            <ac:spMk id="18" creationId="{E9279D57-ADC4-EFA0-0412-585FB35FBFF7}"/>
          </ac:spMkLst>
        </pc:spChg>
        <pc:spChg chg="del mod">
          <ac:chgData name="Johnalynne Hebert" userId="e5a179b0-b5c9-494f-b5fd-e8a97a9e54de" providerId="ADAL" clId="{09E78EB0-10B3-48EE-A556-10330CBE692C}" dt="2025-03-27T20:32:49.935" v="3571" actId="478"/>
          <ac:spMkLst>
            <pc:docMk/>
            <pc:sldMk cId="4030113846" sldId="341"/>
            <ac:spMk id="22" creationId="{4B8D8DEF-0F1E-F5FA-DD78-9BF82A99D278}"/>
          </ac:spMkLst>
        </pc:spChg>
        <pc:spChg chg="mod">
          <ac:chgData name="Johnalynne Hebert" userId="e5a179b0-b5c9-494f-b5fd-e8a97a9e54de" providerId="ADAL" clId="{09E78EB0-10B3-48EE-A556-10330CBE692C}" dt="2025-03-27T20:34:34.390" v="3594" actId="113"/>
          <ac:spMkLst>
            <pc:docMk/>
            <pc:sldMk cId="4030113846" sldId="341"/>
            <ac:spMk id="23" creationId="{D7498304-491F-3F36-9966-09B82477E27A}"/>
          </ac:spMkLst>
        </pc:spChg>
        <pc:spChg chg="mod">
          <ac:chgData name="Johnalynne Hebert" userId="e5a179b0-b5c9-494f-b5fd-e8a97a9e54de" providerId="ADAL" clId="{09E78EB0-10B3-48EE-A556-10330CBE692C}" dt="2025-03-27T20:35:23.522" v="3609" actId="20577"/>
          <ac:spMkLst>
            <pc:docMk/>
            <pc:sldMk cId="4030113846" sldId="341"/>
            <ac:spMk id="26" creationId="{DE6655EC-5990-96C3-3698-F6B1F41F3EF5}"/>
          </ac:spMkLst>
        </pc:spChg>
        <pc:spChg chg="mod">
          <ac:chgData name="Johnalynne Hebert" userId="e5a179b0-b5c9-494f-b5fd-e8a97a9e54de" providerId="ADAL" clId="{09E78EB0-10B3-48EE-A556-10330CBE692C}" dt="2025-03-27T20:35:44.095" v="3623" actId="20577"/>
          <ac:spMkLst>
            <pc:docMk/>
            <pc:sldMk cId="4030113846" sldId="341"/>
            <ac:spMk id="27" creationId="{031FA3BA-9EFD-57DD-25B0-68A8F96739FB}"/>
          </ac:spMkLst>
        </pc:spChg>
        <pc:picChg chg="add del mod">
          <ac:chgData name="Johnalynne Hebert" userId="e5a179b0-b5c9-494f-b5fd-e8a97a9e54de" providerId="ADAL" clId="{09E78EB0-10B3-48EE-A556-10330CBE692C}" dt="2025-03-27T20:33:53.432" v="3580" actId="478"/>
          <ac:picMkLst>
            <pc:docMk/>
            <pc:sldMk cId="4030113846" sldId="341"/>
            <ac:picMk id="7" creationId="{AB5471FE-9714-9E06-D422-1A0E22DF336C}"/>
          </ac:picMkLst>
        </pc:picChg>
        <pc:picChg chg="del">
          <ac:chgData name="Johnalynne Hebert" userId="e5a179b0-b5c9-494f-b5fd-e8a97a9e54de" providerId="ADAL" clId="{09E78EB0-10B3-48EE-A556-10330CBE692C}" dt="2025-03-27T18:13:57.004" v="3466" actId="478"/>
          <ac:picMkLst>
            <pc:docMk/>
            <pc:sldMk cId="4030113846" sldId="341"/>
            <ac:picMk id="10" creationId="{7700530F-5A8A-3A42-4E29-6ED04F1D0E27}"/>
          </ac:picMkLst>
        </pc:picChg>
        <pc:picChg chg="add del">
          <ac:chgData name="Johnalynne Hebert" userId="e5a179b0-b5c9-494f-b5fd-e8a97a9e54de" providerId="ADAL" clId="{09E78EB0-10B3-48EE-A556-10330CBE692C}" dt="2025-03-27T20:33:56.509" v="3582" actId="478"/>
          <ac:picMkLst>
            <pc:docMk/>
            <pc:sldMk cId="4030113846" sldId="341"/>
            <ac:picMk id="11" creationId="{FAAA0B28-DAE8-7349-87C8-B83F91D0762E}"/>
          </ac:picMkLst>
        </pc:picChg>
        <pc:picChg chg="add mod ord">
          <ac:chgData name="Johnalynne Hebert" userId="e5a179b0-b5c9-494f-b5fd-e8a97a9e54de" providerId="ADAL" clId="{09E78EB0-10B3-48EE-A556-10330CBE692C}" dt="2025-03-27T20:34:13.415" v="3586" actId="167"/>
          <ac:picMkLst>
            <pc:docMk/>
            <pc:sldMk cId="4030113846" sldId="341"/>
            <ac:picMk id="13" creationId="{496D7477-F644-5A48-84CF-3174D2E5D706}"/>
          </ac:picMkLst>
        </pc:picChg>
        <pc:picChg chg="del">
          <ac:chgData name="Johnalynne Hebert" userId="e5a179b0-b5c9-494f-b5fd-e8a97a9e54de" providerId="ADAL" clId="{09E78EB0-10B3-48EE-A556-10330CBE692C}" dt="2025-03-27T18:17:38.959" v="3473" actId="478"/>
          <ac:picMkLst>
            <pc:docMk/>
            <pc:sldMk cId="4030113846" sldId="341"/>
            <ac:picMk id="25" creationId="{313CEDA8-8C81-2071-1AF9-9C5D922833C7}"/>
          </ac:picMkLst>
        </pc:picChg>
        <pc:picChg chg="add mod">
          <ac:chgData name="Johnalynne Hebert" userId="e5a179b0-b5c9-494f-b5fd-e8a97a9e54de" providerId="ADAL" clId="{09E78EB0-10B3-48EE-A556-10330CBE692C}" dt="2025-03-27T20:37:20.666" v="3624" actId="1076"/>
          <ac:picMkLst>
            <pc:docMk/>
            <pc:sldMk cId="4030113846" sldId="341"/>
            <ac:picMk id="9218" creationId="{D6572FDA-F411-DDC8-5DD2-615DC15507EA}"/>
          </ac:picMkLst>
        </pc:picChg>
      </pc:sldChg>
      <pc:sldChg chg="del">
        <pc:chgData name="Johnalynne Hebert" userId="e5a179b0-b5c9-494f-b5fd-e8a97a9e54de" providerId="ADAL" clId="{09E78EB0-10B3-48EE-A556-10330CBE692C}" dt="2025-03-27T17:59:48.598" v="3247" actId="47"/>
        <pc:sldMkLst>
          <pc:docMk/>
          <pc:sldMk cId="4254389676" sldId="342"/>
        </pc:sldMkLst>
      </pc:sldChg>
      <pc:sldChg chg="addSp delSp modSp mod">
        <pc:chgData name="Johnalynne Hebert" userId="e5a179b0-b5c9-494f-b5fd-e8a97a9e54de" providerId="ADAL" clId="{09E78EB0-10B3-48EE-A556-10330CBE692C}" dt="2025-03-27T21:05:56.894" v="3897" actId="6549"/>
        <pc:sldMkLst>
          <pc:docMk/>
          <pc:sldMk cId="3586063014" sldId="343"/>
        </pc:sldMkLst>
        <pc:spChg chg="add mod">
          <ac:chgData name="Johnalynne Hebert" userId="e5a179b0-b5c9-494f-b5fd-e8a97a9e54de" providerId="ADAL" clId="{09E78EB0-10B3-48EE-A556-10330CBE692C}" dt="2025-03-27T20:57:15.438" v="3626"/>
          <ac:spMkLst>
            <pc:docMk/>
            <pc:sldMk cId="3586063014" sldId="343"/>
            <ac:spMk id="2" creationId="{2E09202B-3945-EC3F-8F72-C51C256CD152}"/>
          </ac:spMkLst>
        </pc:spChg>
        <pc:spChg chg="mod">
          <ac:chgData name="Johnalynne Hebert" userId="e5a179b0-b5c9-494f-b5fd-e8a97a9e54de" providerId="ADAL" clId="{09E78EB0-10B3-48EE-A556-10330CBE692C}" dt="2025-03-27T21:01:09.210" v="3775" actId="14100"/>
          <ac:spMkLst>
            <pc:docMk/>
            <pc:sldMk cId="3586063014" sldId="343"/>
            <ac:spMk id="7" creationId="{C55D131F-C17B-0EB9-4CAB-099A7905A6FB}"/>
          </ac:spMkLst>
        </pc:spChg>
        <pc:spChg chg="del">
          <ac:chgData name="Johnalynne Hebert" userId="e5a179b0-b5c9-494f-b5fd-e8a97a9e54de" providerId="ADAL" clId="{09E78EB0-10B3-48EE-A556-10330CBE692C}" dt="2025-03-27T20:57:15.134" v="3625" actId="478"/>
          <ac:spMkLst>
            <pc:docMk/>
            <pc:sldMk cId="3586063014" sldId="343"/>
            <ac:spMk id="8" creationId="{82DA8A7D-4B87-0294-F3E3-BC684EB43A50}"/>
          </ac:spMkLst>
        </pc:spChg>
        <pc:spChg chg="mod">
          <ac:chgData name="Johnalynne Hebert" userId="e5a179b0-b5c9-494f-b5fd-e8a97a9e54de" providerId="ADAL" clId="{09E78EB0-10B3-48EE-A556-10330CBE692C}" dt="2025-03-27T21:01:14.182" v="3776" actId="1076"/>
          <ac:spMkLst>
            <pc:docMk/>
            <pc:sldMk cId="3586063014" sldId="343"/>
            <ac:spMk id="12" creationId="{2DBA73A0-340F-9F3B-6189-50022368CE08}"/>
          </ac:spMkLst>
        </pc:spChg>
        <pc:spChg chg="add mod">
          <ac:chgData name="Johnalynne Hebert" userId="e5a179b0-b5c9-494f-b5fd-e8a97a9e54de" providerId="ADAL" clId="{09E78EB0-10B3-48EE-A556-10330CBE692C}" dt="2025-03-27T21:01:54.577" v="3791" actId="20577"/>
          <ac:spMkLst>
            <pc:docMk/>
            <pc:sldMk cId="3586063014" sldId="343"/>
            <ac:spMk id="15" creationId="{6A93B4FB-B8BF-4FCE-2FB3-BDBF7A3370DF}"/>
          </ac:spMkLst>
        </pc:spChg>
        <pc:spChg chg="del">
          <ac:chgData name="Johnalynne Hebert" userId="e5a179b0-b5c9-494f-b5fd-e8a97a9e54de" providerId="ADAL" clId="{09E78EB0-10B3-48EE-A556-10330CBE692C}" dt="2025-03-27T21:00:32.841" v="3771" actId="478"/>
          <ac:spMkLst>
            <pc:docMk/>
            <pc:sldMk cId="3586063014" sldId="343"/>
            <ac:spMk id="16" creationId="{C7A2699B-D9EB-DA0A-7696-85CEB6932EDA}"/>
          </ac:spMkLst>
        </pc:spChg>
        <pc:spChg chg="mod">
          <ac:chgData name="Johnalynne Hebert" userId="e5a179b0-b5c9-494f-b5fd-e8a97a9e54de" providerId="ADAL" clId="{09E78EB0-10B3-48EE-A556-10330CBE692C}" dt="2025-03-27T21:05:56.894" v="3897" actId="6549"/>
          <ac:spMkLst>
            <pc:docMk/>
            <pc:sldMk cId="3586063014" sldId="343"/>
            <ac:spMk id="17" creationId="{41459884-8306-EACD-BE2B-2831D7CC59E6}"/>
          </ac:spMkLst>
        </pc:spChg>
        <pc:picChg chg="del">
          <ac:chgData name="Johnalynne Hebert" userId="e5a179b0-b5c9-494f-b5fd-e8a97a9e54de" providerId="ADAL" clId="{09E78EB0-10B3-48EE-A556-10330CBE692C}" dt="2025-03-27T20:58:00.242" v="3627" actId="478"/>
          <ac:picMkLst>
            <pc:docMk/>
            <pc:sldMk cId="3586063014" sldId="343"/>
            <ac:picMk id="4" creationId="{458BEF06-8AE5-A288-C885-4421AE676765}"/>
          </ac:picMkLst>
        </pc:picChg>
        <pc:picChg chg="add mod ord">
          <ac:chgData name="Johnalynne Hebert" userId="e5a179b0-b5c9-494f-b5fd-e8a97a9e54de" providerId="ADAL" clId="{09E78EB0-10B3-48EE-A556-10330CBE692C}" dt="2025-03-27T21:01:29.401" v="3781" actId="1440"/>
          <ac:picMkLst>
            <pc:docMk/>
            <pc:sldMk cId="3586063014" sldId="343"/>
            <ac:picMk id="9" creationId="{41475EBE-5250-C873-06C1-46871E99CAA6}"/>
          </ac:picMkLst>
        </pc:picChg>
        <pc:picChg chg="del">
          <ac:chgData name="Johnalynne Hebert" userId="e5a179b0-b5c9-494f-b5fd-e8a97a9e54de" providerId="ADAL" clId="{09E78EB0-10B3-48EE-A556-10330CBE692C}" dt="2025-03-27T20:59:59.043" v="3766" actId="478"/>
          <ac:picMkLst>
            <pc:docMk/>
            <pc:sldMk cId="3586063014" sldId="343"/>
            <ac:picMk id="10" creationId="{41C20FF3-7309-68E7-2F32-0CEC96DA2AD9}"/>
          </ac:picMkLst>
        </pc:picChg>
        <pc:picChg chg="add mod">
          <ac:chgData name="Johnalynne Hebert" userId="e5a179b0-b5c9-494f-b5fd-e8a97a9e54de" providerId="ADAL" clId="{09E78EB0-10B3-48EE-A556-10330CBE692C}" dt="2025-03-27T21:01:31.908" v="3783" actId="1440"/>
          <ac:picMkLst>
            <pc:docMk/>
            <pc:sldMk cId="3586063014" sldId="343"/>
            <ac:picMk id="14" creationId="{0CF24BE1-61EF-C73A-2CA1-5AAFFD852F32}"/>
          </ac:picMkLst>
        </pc:picChg>
      </pc:sldChg>
      <pc:sldChg chg="addSp delSp modSp add mod">
        <pc:chgData name="Johnalynne Hebert" userId="e5a179b0-b5c9-494f-b5fd-e8a97a9e54de" providerId="ADAL" clId="{09E78EB0-10B3-48EE-A556-10330CBE692C}" dt="2025-03-28T15:41:52.996" v="4628" actId="20577"/>
        <pc:sldMkLst>
          <pc:docMk/>
          <pc:sldMk cId="4280920507" sldId="344"/>
        </pc:sldMkLst>
        <pc:spChg chg="mod">
          <ac:chgData name="Johnalynne Hebert" userId="e5a179b0-b5c9-494f-b5fd-e8a97a9e54de" providerId="ADAL" clId="{09E78EB0-10B3-48EE-A556-10330CBE692C}" dt="2025-03-28T15:29:09.838" v="3943" actId="20577"/>
          <ac:spMkLst>
            <pc:docMk/>
            <pc:sldMk cId="4280920507" sldId="344"/>
            <ac:spMk id="3" creationId="{30E19811-60FC-064D-397C-8AD483404199}"/>
          </ac:spMkLst>
        </pc:spChg>
        <pc:spChg chg="add mod">
          <ac:chgData name="Johnalynne Hebert" userId="e5a179b0-b5c9-494f-b5fd-e8a97a9e54de" providerId="ADAL" clId="{09E78EB0-10B3-48EE-A556-10330CBE692C}" dt="2025-03-28T15:40:29.892" v="4611" actId="14100"/>
          <ac:spMkLst>
            <pc:docMk/>
            <pc:sldMk cId="4280920507" sldId="344"/>
            <ac:spMk id="8" creationId="{4B2C57F8-301A-00CF-EE6F-5122F99DE503}"/>
          </ac:spMkLst>
        </pc:spChg>
        <pc:spChg chg="mod">
          <ac:chgData name="Johnalynne Hebert" userId="e5a179b0-b5c9-494f-b5fd-e8a97a9e54de" providerId="ADAL" clId="{09E78EB0-10B3-48EE-A556-10330CBE692C}" dt="2025-03-28T15:40:25.889" v="4610" actId="14100"/>
          <ac:spMkLst>
            <pc:docMk/>
            <pc:sldMk cId="4280920507" sldId="344"/>
            <ac:spMk id="11" creationId="{3A68CAAB-2438-87B0-2E85-99297337BD1A}"/>
          </ac:spMkLst>
        </pc:spChg>
        <pc:spChg chg="mod">
          <ac:chgData name="Johnalynne Hebert" userId="e5a179b0-b5c9-494f-b5fd-e8a97a9e54de" providerId="ADAL" clId="{09E78EB0-10B3-48EE-A556-10330CBE692C}" dt="2025-03-28T15:35:30.342" v="4237" actId="14100"/>
          <ac:spMkLst>
            <pc:docMk/>
            <pc:sldMk cId="4280920507" sldId="344"/>
            <ac:spMk id="12" creationId="{F8A634EF-8BC0-6DB4-60AA-975409F436BE}"/>
          </ac:spMkLst>
        </pc:spChg>
        <pc:spChg chg="mod">
          <ac:chgData name="Johnalynne Hebert" userId="e5a179b0-b5c9-494f-b5fd-e8a97a9e54de" providerId="ADAL" clId="{09E78EB0-10B3-48EE-A556-10330CBE692C}" dt="2025-03-28T15:35:20.382" v="4235" actId="1076"/>
          <ac:spMkLst>
            <pc:docMk/>
            <pc:sldMk cId="4280920507" sldId="344"/>
            <ac:spMk id="15" creationId="{33CCE4B2-090C-4548-7746-67A94380B20D}"/>
          </ac:spMkLst>
        </pc:spChg>
        <pc:spChg chg="add mod">
          <ac:chgData name="Johnalynne Hebert" userId="e5a179b0-b5c9-494f-b5fd-e8a97a9e54de" providerId="ADAL" clId="{09E78EB0-10B3-48EE-A556-10330CBE692C}" dt="2025-03-28T15:41:16.269" v="4618" actId="14100"/>
          <ac:spMkLst>
            <pc:docMk/>
            <pc:sldMk cId="4280920507" sldId="344"/>
            <ac:spMk id="19" creationId="{236CFBCE-A104-7E96-304A-1571173CEA9C}"/>
          </ac:spMkLst>
        </pc:spChg>
        <pc:spChg chg="add mod">
          <ac:chgData name="Johnalynne Hebert" userId="e5a179b0-b5c9-494f-b5fd-e8a97a9e54de" providerId="ADAL" clId="{09E78EB0-10B3-48EE-A556-10330CBE692C}" dt="2025-03-28T15:41:52.996" v="4628" actId="20577"/>
          <ac:spMkLst>
            <pc:docMk/>
            <pc:sldMk cId="4280920507" sldId="344"/>
            <ac:spMk id="20" creationId="{A22BAF4B-B270-5094-2E03-2ABF18701E47}"/>
          </ac:spMkLst>
        </pc:spChg>
        <pc:spChg chg="add mod">
          <ac:chgData name="Johnalynne Hebert" userId="e5a179b0-b5c9-494f-b5fd-e8a97a9e54de" providerId="ADAL" clId="{09E78EB0-10B3-48EE-A556-10330CBE692C}" dt="2025-03-28T15:41:48.611" v="4626" actId="20577"/>
          <ac:spMkLst>
            <pc:docMk/>
            <pc:sldMk cId="4280920507" sldId="344"/>
            <ac:spMk id="21" creationId="{A67B3A95-5DEE-202A-FA37-42D4118BDD08}"/>
          </ac:spMkLst>
        </pc:spChg>
        <pc:picChg chg="add mod">
          <ac:chgData name="Johnalynne Hebert" userId="e5a179b0-b5c9-494f-b5fd-e8a97a9e54de" providerId="ADAL" clId="{09E78EB0-10B3-48EE-A556-10330CBE692C}" dt="2025-03-28T15:40:06.849" v="4608" actId="14100"/>
          <ac:picMkLst>
            <pc:docMk/>
            <pc:sldMk cId="4280920507" sldId="344"/>
            <ac:picMk id="5" creationId="{F97EED95-50FB-FEAA-CA30-9ED3D66CFE8E}"/>
          </ac:picMkLst>
        </pc:picChg>
        <pc:picChg chg="del">
          <ac:chgData name="Johnalynne Hebert" userId="e5a179b0-b5c9-494f-b5fd-e8a97a9e54de" providerId="ADAL" clId="{09E78EB0-10B3-48EE-A556-10330CBE692C}" dt="2025-03-28T15:29:14.989" v="3944" actId="478"/>
          <ac:picMkLst>
            <pc:docMk/>
            <pc:sldMk cId="4280920507" sldId="344"/>
            <ac:picMk id="9" creationId="{AA2CC5AE-98FE-F562-18E5-A0DF41476255}"/>
          </ac:picMkLst>
        </pc:picChg>
        <pc:picChg chg="add del mod ord">
          <ac:chgData name="Johnalynne Hebert" userId="e5a179b0-b5c9-494f-b5fd-e8a97a9e54de" providerId="ADAL" clId="{09E78EB0-10B3-48EE-A556-10330CBE692C}" dt="2025-03-28T15:35:54.333" v="4238" actId="478"/>
          <ac:picMkLst>
            <pc:docMk/>
            <pc:sldMk cId="4280920507" sldId="344"/>
            <ac:picMk id="13" creationId="{864F3638-9793-C150-6EF5-BC49495DAC60}"/>
          </ac:picMkLst>
        </pc:picChg>
        <pc:picChg chg="del">
          <ac:chgData name="Johnalynne Hebert" userId="e5a179b0-b5c9-494f-b5fd-e8a97a9e54de" providerId="ADAL" clId="{09E78EB0-10B3-48EE-A556-10330CBE692C}" dt="2025-03-28T15:29:16.422" v="3945" actId="478"/>
          <ac:picMkLst>
            <pc:docMk/>
            <pc:sldMk cId="4280920507" sldId="344"/>
            <ac:picMk id="14" creationId="{7F01EE8E-2B77-CAE7-540E-4188E27E9BBD}"/>
          </ac:picMkLst>
        </pc:picChg>
        <pc:picChg chg="add mod">
          <ac:chgData name="Johnalynne Hebert" userId="e5a179b0-b5c9-494f-b5fd-e8a97a9e54de" providerId="ADAL" clId="{09E78EB0-10B3-48EE-A556-10330CBE692C}" dt="2025-03-28T15:36:19.244" v="4243" actId="1440"/>
          <ac:picMkLst>
            <pc:docMk/>
            <pc:sldMk cId="4280920507" sldId="344"/>
            <ac:picMk id="18" creationId="{CBA95E3D-DFC0-494F-28E9-08F23A473D80}"/>
          </ac:picMkLst>
        </pc:picChg>
      </pc:sldChg>
    </pc:docChg>
  </pc:docChgLst>
  <pc:docChgLst>
    <pc:chgData name="Johnalynne Hebert" userId="e5a179b0-b5c9-494f-b5fd-e8a97a9e54de" providerId="ADAL" clId="{8001C2E1-786B-4511-9F22-46ADCFCB8E4D}"/>
    <pc:docChg chg="custSel modSld">
      <pc:chgData name="Johnalynne Hebert" userId="e5a179b0-b5c9-494f-b5fd-e8a97a9e54de" providerId="ADAL" clId="{8001C2E1-786B-4511-9F22-46ADCFCB8E4D}" dt="2025-02-24T22:14:40.442" v="69" actId="20577"/>
      <pc:docMkLst>
        <pc:docMk/>
      </pc:docMkLst>
      <pc:sldChg chg="modSp mod">
        <pc:chgData name="Johnalynne Hebert" userId="e5a179b0-b5c9-494f-b5fd-e8a97a9e54de" providerId="ADAL" clId="{8001C2E1-786B-4511-9F22-46ADCFCB8E4D}" dt="2025-02-24T22:13:11.075" v="29" actId="20577"/>
        <pc:sldMkLst>
          <pc:docMk/>
          <pc:sldMk cId="3549539929" sldId="265"/>
        </pc:sldMkLst>
        <pc:spChg chg="mod">
          <ac:chgData name="Johnalynne Hebert" userId="e5a179b0-b5c9-494f-b5fd-e8a97a9e54de" providerId="ADAL" clId="{8001C2E1-786B-4511-9F22-46ADCFCB8E4D}" dt="2025-02-24T22:13:11.075" v="29" actId="20577"/>
          <ac:spMkLst>
            <pc:docMk/>
            <pc:sldMk cId="3549539929" sldId="265"/>
            <ac:spMk id="4" creationId="{00000000-0000-0000-0000-000000000000}"/>
          </ac:spMkLst>
        </pc:spChg>
      </pc:sldChg>
      <pc:sldChg chg="modSp mod">
        <pc:chgData name="Johnalynne Hebert" userId="e5a179b0-b5c9-494f-b5fd-e8a97a9e54de" providerId="ADAL" clId="{8001C2E1-786B-4511-9F22-46ADCFCB8E4D}" dt="2025-02-24T22:13:16.165" v="31" actId="20577"/>
        <pc:sldMkLst>
          <pc:docMk/>
          <pc:sldMk cId="2703719082" sldId="266"/>
        </pc:sldMkLst>
        <pc:spChg chg="mod">
          <ac:chgData name="Johnalynne Hebert" userId="e5a179b0-b5c9-494f-b5fd-e8a97a9e54de" providerId="ADAL" clId="{8001C2E1-786B-4511-9F22-46ADCFCB8E4D}" dt="2025-02-24T22:13:16.165" v="31" actId="20577"/>
          <ac:spMkLst>
            <pc:docMk/>
            <pc:sldMk cId="2703719082" sldId="266"/>
            <ac:spMk id="2" creationId="{00000000-0000-0000-0000-000000000000}"/>
          </ac:spMkLst>
        </pc:spChg>
      </pc:sldChg>
      <pc:sldChg chg="modSp mod">
        <pc:chgData name="Johnalynne Hebert" userId="e5a179b0-b5c9-494f-b5fd-e8a97a9e54de" providerId="ADAL" clId="{8001C2E1-786B-4511-9F22-46ADCFCB8E4D}" dt="2025-02-24T22:13:20.601" v="33" actId="20577"/>
        <pc:sldMkLst>
          <pc:docMk/>
          <pc:sldMk cId="3082934373" sldId="267"/>
        </pc:sldMkLst>
        <pc:spChg chg="mod">
          <ac:chgData name="Johnalynne Hebert" userId="e5a179b0-b5c9-494f-b5fd-e8a97a9e54de" providerId="ADAL" clId="{8001C2E1-786B-4511-9F22-46ADCFCB8E4D}" dt="2025-02-24T22:10:34.419" v="1" actId="113"/>
          <ac:spMkLst>
            <pc:docMk/>
            <pc:sldMk cId="3082934373" sldId="267"/>
            <ac:spMk id="3" creationId="{00000000-0000-0000-0000-000000000000}"/>
          </ac:spMkLst>
        </pc:spChg>
        <pc:spChg chg="mod">
          <ac:chgData name="Johnalynne Hebert" userId="e5a179b0-b5c9-494f-b5fd-e8a97a9e54de" providerId="ADAL" clId="{8001C2E1-786B-4511-9F22-46ADCFCB8E4D}" dt="2025-02-24T22:13:20.601" v="33" actId="20577"/>
          <ac:spMkLst>
            <pc:docMk/>
            <pc:sldMk cId="3082934373" sldId="267"/>
            <ac:spMk id="5" creationId="{00000000-0000-0000-0000-000000000000}"/>
          </ac:spMkLst>
        </pc:spChg>
      </pc:sldChg>
      <pc:sldChg chg="modSp mod">
        <pc:chgData name="Johnalynne Hebert" userId="e5a179b0-b5c9-494f-b5fd-e8a97a9e54de" providerId="ADAL" clId="{8001C2E1-786B-4511-9F22-46ADCFCB8E4D}" dt="2025-02-24T22:14:40.442" v="69" actId="20577"/>
        <pc:sldMkLst>
          <pc:docMk/>
          <pc:sldMk cId="1806592515" sldId="268"/>
        </pc:sldMkLst>
        <pc:spChg chg="mod">
          <ac:chgData name="Johnalynne Hebert" userId="e5a179b0-b5c9-494f-b5fd-e8a97a9e54de" providerId="ADAL" clId="{8001C2E1-786B-4511-9F22-46ADCFCB8E4D}" dt="2025-02-24T22:14:40.442" v="69" actId="20577"/>
          <ac:spMkLst>
            <pc:docMk/>
            <pc:sldMk cId="1806592515" sldId="268"/>
            <ac:spMk id="2" creationId="{00000000-0000-0000-0000-000000000000}"/>
          </ac:spMkLst>
        </pc:spChg>
      </pc:sldChg>
      <pc:sldChg chg="modSp mod">
        <pc:chgData name="Johnalynne Hebert" userId="e5a179b0-b5c9-494f-b5fd-e8a97a9e54de" providerId="ADAL" clId="{8001C2E1-786B-4511-9F22-46ADCFCB8E4D}" dt="2025-02-24T22:13:25.201" v="35" actId="20577"/>
        <pc:sldMkLst>
          <pc:docMk/>
          <pc:sldMk cId="1003702938" sldId="273"/>
        </pc:sldMkLst>
        <pc:spChg chg="mod">
          <ac:chgData name="Johnalynne Hebert" userId="e5a179b0-b5c9-494f-b5fd-e8a97a9e54de" providerId="ADAL" clId="{8001C2E1-786B-4511-9F22-46ADCFCB8E4D}" dt="2025-02-24T22:13:25.201" v="35" actId="20577"/>
          <ac:spMkLst>
            <pc:docMk/>
            <pc:sldMk cId="1003702938" sldId="273"/>
            <ac:spMk id="17" creationId="{00000000-0000-0000-0000-000000000000}"/>
          </ac:spMkLst>
        </pc:spChg>
      </pc:sldChg>
      <pc:sldChg chg="modSp mod">
        <pc:chgData name="Johnalynne Hebert" userId="e5a179b0-b5c9-494f-b5fd-e8a97a9e54de" providerId="ADAL" clId="{8001C2E1-786B-4511-9F22-46ADCFCB8E4D}" dt="2025-02-24T22:13:35.297" v="39" actId="20577"/>
        <pc:sldMkLst>
          <pc:docMk/>
          <pc:sldMk cId="1026312195" sldId="274"/>
        </pc:sldMkLst>
        <pc:spChg chg="mod">
          <ac:chgData name="Johnalynne Hebert" userId="e5a179b0-b5c9-494f-b5fd-e8a97a9e54de" providerId="ADAL" clId="{8001C2E1-786B-4511-9F22-46ADCFCB8E4D}" dt="2025-02-24T22:13:35.297" v="39" actId="20577"/>
          <ac:spMkLst>
            <pc:docMk/>
            <pc:sldMk cId="1026312195" sldId="274"/>
            <ac:spMk id="17" creationId="{00000000-0000-0000-0000-000000000000}"/>
          </ac:spMkLst>
        </pc:spChg>
      </pc:sldChg>
      <pc:sldChg chg="modSp mod">
        <pc:chgData name="Johnalynne Hebert" userId="e5a179b0-b5c9-494f-b5fd-e8a97a9e54de" providerId="ADAL" clId="{8001C2E1-786B-4511-9F22-46ADCFCB8E4D}" dt="2025-02-24T22:13:47.560" v="43" actId="20577"/>
        <pc:sldMkLst>
          <pc:docMk/>
          <pc:sldMk cId="1765111353" sldId="275"/>
        </pc:sldMkLst>
        <pc:spChg chg="mod">
          <ac:chgData name="Johnalynne Hebert" userId="e5a179b0-b5c9-494f-b5fd-e8a97a9e54de" providerId="ADAL" clId="{8001C2E1-786B-4511-9F22-46ADCFCB8E4D}" dt="2025-02-24T22:13:47.560" v="43" actId="20577"/>
          <ac:spMkLst>
            <pc:docMk/>
            <pc:sldMk cId="1765111353" sldId="275"/>
            <ac:spMk id="17" creationId="{00000000-0000-0000-0000-000000000000}"/>
          </ac:spMkLst>
        </pc:spChg>
      </pc:sldChg>
      <pc:sldChg chg="modSp mod">
        <pc:chgData name="Johnalynne Hebert" userId="e5a179b0-b5c9-494f-b5fd-e8a97a9e54de" providerId="ADAL" clId="{8001C2E1-786B-4511-9F22-46ADCFCB8E4D}" dt="2025-02-24T22:13:30.977" v="37" actId="20577"/>
        <pc:sldMkLst>
          <pc:docMk/>
          <pc:sldMk cId="3377691465" sldId="276"/>
        </pc:sldMkLst>
        <pc:spChg chg="mod">
          <ac:chgData name="Johnalynne Hebert" userId="e5a179b0-b5c9-494f-b5fd-e8a97a9e54de" providerId="ADAL" clId="{8001C2E1-786B-4511-9F22-46ADCFCB8E4D}" dt="2025-02-24T22:13:30.977" v="37" actId="20577"/>
          <ac:spMkLst>
            <pc:docMk/>
            <pc:sldMk cId="3377691465" sldId="276"/>
            <ac:spMk id="17" creationId="{00000000-0000-0000-0000-000000000000}"/>
          </ac:spMkLst>
        </pc:spChg>
      </pc:sldChg>
      <pc:sldChg chg="modSp mod">
        <pc:chgData name="Johnalynne Hebert" userId="e5a179b0-b5c9-494f-b5fd-e8a97a9e54de" providerId="ADAL" clId="{8001C2E1-786B-4511-9F22-46ADCFCB8E4D}" dt="2025-02-24T22:13:42.976" v="41" actId="20577"/>
        <pc:sldMkLst>
          <pc:docMk/>
          <pc:sldMk cId="885896689" sldId="293"/>
        </pc:sldMkLst>
        <pc:spChg chg="mod">
          <ac:chgData name="Johnalynne Hebert" userId="e5a179b0-b5c9-494f-b5fd-e8a97a9e54de" providerId="ADAL" clId="{8001C2E1-786B-4511-9F22-46ADCFCB8E4D}" dt="2025-02-24T22:13:42.976" v="41" actId="20577"/>
          <ac:spMkLst>
            <pc:docMk/>
            <pc:sldMk cId="885896689" sldId="293"/>
            <ac:spMk id="2" creationId="{D7E20672-048F-0EFD-060C-58EECC67861A}"/>
          </ac:spMkLst>
        </pc:spChg>
      </pc:sldChg>
      <pc:sldChg chg="modSp mod">
        <pc:chgData name="Johnalynne Hebert" userId="e5a179b0-b5c9-494f-b5fd-e8a97a9e54de" providerId="ADAL" clId="{8001C2E1-786B-4511-9F22-46ADCFCB8E4D}" dt="2025-02-24T22:13:51.216" v="45" actId="20577"/>
        <pc:sldMkLst>
          <pc:docMk/>
          <pc:sldMk cId="3613235361" sldId="306"/>
        </pc:sldMkLst>
        <pc:spChg chg="mod">
          <ac:chgData name="Johnalynne Hebert" userId="e5a179b0-b5c9-494f-b5fd-e8a97a9e54de" providerId="ADAL" clId="{8001C2E1-786B-4511-9F22-46ADCFCB8E4D}" dt="2025-02-24T22:13:51.216" v="45" actId="20577"/>
          <ac:spMkLst>
            <pc:docMk/>
            <pc:sldMk cId="3613235361" sldId="306"/>
            <ac:spMk id="17" creationId="{00000000-0000-0000-0000-000000000000}"/>
          </ac:spMkLst>
        </pc:spChg>
      </pc:sldChg>
      <pc:sldChg chg="modSp mod">
        <pc:chgData name="Johnalynne Hebert" userId="e5a179b0-b5c9-494f-b5fd-e8a97a9e54de" providerId="ADAL" clId="{8001C2E1-786B-4511-9F22-46ADCFCB8E4D}" dt="2025-02-24T22:14:03.024" v="51" actId="20577"/>
        <pc:sldMkLst>
          <pc:docMk/>
          <pc:sldMk cId="878729000" sldId="313"/>
        </pc:sldMkLst>
        <pc:spChg chg="mod">
          <ac:chgData name="Johnalynne Hebert" userId="e5a179b0-b5c9-494f-b5fd-e8a97a9e54de" providerId="ADAL" clId="{8001C2E1-786B-4511-9F22-46ADCFCB8E4D}" dt="2025-02-24T22:14:03.024" v="51" actId="20577"/>
          <ac:spMkLst>
            <pc:docMk/>
            <pc:sldMk cId="878729000" sldId="313"/>
            <ac:spMk id="17" creationId="{B4EAECFB-F7C6-DB02-53B4-90BBA1B9CE2A}"/>
          </ac:spMkLst>
        </pc:spChg>
      </pc:sldChg>
      <pc:sldChg chg="modSp mod">
        <pc:chgData name="Johnalynne Hebert" userId="e5a179b0-b5c9-494f-b5fd-e8a97a9e54de" providerId="ADAL" clId="{8001C2E1-786B-4511-9F22-46ADCFCB8E4D}" dt="2025-02-24T22:14:07.875" v="53" actId="20577"/>
        <pc:sldMkLst>
          <pc:docMk/>
          <pc:sldMk cId="3961817176" sldId="328"/>
        </pc:sldMkLst>
      </pc:sldChg>
      <pc:sldChg chg="modSp mod">
        <pc:chgData name="Johnalynne Hebert" userId="e5a179b0-b5c9-494f-b5fd-e8a97a9e54de" providerId="ADAL" clId="{8001C2E1-786B-4511-9F22-46ADCFCB8E4D}" dt="2025-02-24T22:14:24.632" v="61" actId="20577"/>
        <pc:sldMkLst>
          <pc:docMk/>
          <pc:sldMk cId="1695255702" sldId="329"/>
        </pc:sldMkLst>
        <pc:spChg chg="mod">
          <ac:chgData name="Johnalynne Hebert" userId="e5a179b0-b5c9-494f-b5fd-e8a97a9e54de" providerId="ADAL" clId="{8001C2E1-786B-4511-9F22-46ADCFCB8E4D}" dt="2025-02-24T22:14:24.632" v="61" actId="20577"/>
          <ac:spMkLst>
            <pc:docMk/>
            <pc:sldMk cId="1695255702" sldId="329"/>
            <ac:spMk id="17" creationId="{E394F6FD-0D5F-C395-055F-293137E46F84}"/>
          </ac:spMkLst>
        </pc:spChg>
        <pc:picChg chg="mod">
          <ac:chgData name="Johnalynne Hebert" userId="e5a179b0-b5c9-494f-b5fd-e8a97a9e54de" providerId="ADAL" clId="{8001C2E1-786B-4511-9F22-46ADCFCB8E4D}" dt="2025-02-24T22:12:41.128" v="25" actId="1440"/>
          <ac:picMkLst>
            <pc:docMk/>
            <pc:sldMk cId="1695255702" sldId="329"/>
            <ac:picMk id="7" creationId="{7EF8B287-DB5E-D8E6-40CE-07FBE53B78FA}"/>
          </ac:picMkLst>
        </pc:picChg>
      </pc:sldChg>
      <pc:sldChg chg="modSp mod">
        <pc:chgData name="Johnalynne Hebert" userId="e5a179b0-b5c9-494f-b5fd-e8a97a9e54de" providerId="ADAL" clId="{8001C2E1-786B-4511-9F22-46ADCFCB8E4D}" dt="2025-02-24T22:14:27.697" v="63" actId="20577"/>
        <pc:sldMkLst>
          <pc:docMk/>
          <pc:sldMk cId="612866017" sldId="332"/>
        </pc:sldMkLst>
        <pc:spChg chg="mod">
          <ac:chgData name="Johnalynne Hebert" userId="e5a179b0-b5c9-494f-b5fd-e8a97a9e54de" providerId="ADAL" clId="{8001C2E1-786B-4511-9F22-46ADCFCB8E4D}" dt="2025-02-24T22:14:27.697" v="63" actId="20577"/>
          <ac:spMkLst>
            <pc:docMk/>
            <pc:sldMk cId="612866017" sldId="332"/>
            <ac:spMk id="17" creationId="{00000000-0000-0000-0000-000000000000}"/>
          </ac:spMkLst>
        </pc:spChg>
        <pc:picChg chg="mod">
          <ac:chgData name="Johnalynne Hebert" userId="e5a179b0-b5c9-494f-b5fd-e8a97a9e54de" providerId="ADAL" clId="{8001C2E1-786B-4511-9F22-46ADCFCB8E4D}" dt="2025-02-24T22:12:43.844" v="26" actId="1440"/>
          <ac:picMkLst>
            <pc:docMk/>
            <pc:sldMk cId="612866017" sldId="332"/>
            <ac:picMk id="7" creationId="{82BCF81A-5BD2-A6FF-08A8-2A25694F30A4}"/>
          </ac:picMkLst>
        </pc:picChg>
      </pc:sldChg>
      <pc:sldChg chg="modSp mod">
        <pc:chgData name="Johnalynne Hebert" userId="e5a179b0-b5c9-494f-b5fd-e8a97a9e54de" providerId="ADAL" clId="{8001C2E1-786B-4511-9F22-46ADCFCB8E4D}" dt="2025-02-24T22:14:31.346" v="65" actId="20577"/>
        <pc:sldMkLst>
          <pc:docMk/>
          <pc:sldMk cId="90924897" sldId="333"/>
        </pc:sldMkLst>
        <pc:spChg chg="mod">
          <ac:chgData name="Johnalynne Hebert" userId="e5a179b0-b5c9-494f-b5fd-e8a97a9e54de" providerId="ADAL" clId="{8001C2E1-786B-4511-9F22-46ADCFCB8E4D}" dt="2025-02-24T22:14:31.346" v="65" actId="20577"/>
          <ac:spMkLst>
            <pc:docMk/>
            <pc:sldMk cId="90924897" sldId="333"/>
            <ac:spMk id="17" creationId="{00000000-0000-0000-0000-000000000000}"/>
          </ac:spMkLst>
        </pc:spChg>
      </pc:sldChg>
      <pc:sldChg chg="modSp mod">
        <pc:chgData name="Johnalynne Hebert" userId="e5a179b0-b5c9-494f-b5fd-e8a97a9e54de" providerId="ADAL" clId="{8001C2E1-786B-4511-9F22-46ADCFCB8E4D}" dt="2025-02-24T22:14:35.545" v="67" actId="20577"/>
        <pc:sldMkLst>
          <pc:docMk/>
          <pc:sldMk cId="3405259120" sldId="334"/>
        </pc:sldMkLst>
        <pc:spChg chg="mod">
          <ac:chgData name="Johnalynne Hebert" userId="e5a179b0-b5c9-494f-b5fd-e8a97a9e54de" providerId="ADAL" clId="{8001C2E1-786B-4511-9F22-46ADCFCB8E4D}" dt="2025-02-24T22:14:35.545" v="67" actId="20577"/>
          <ac:spMkLst>
            <pc:docMk/>
            <pc:sldMk cId="3405259120" sldId="334"/>
            <ac:spMk id="17" creationId="{00000000-0000-0000-0000-000000000000}"/>
          </ac:spMkLst>
        </pc:spChg>
        <pc:picChg chg="mod">
          <ac:chgData name="Johnalynne Hebert" userId="e5a179b0-b5c9-494f-b5fd-e8a97a9e54de" providerId="ADAL" clId="{8001C2E1-786B-4511-9F22-46ADCFCB8E4D}" dt="2025-02-24T22:12:56.091" v="27" actId="1440"/>
          <ac:picMkLst>
            <pc:docMk/>
            <pc:sldMk cId="3405259120" sldId="334"/>
            <ac:picMk id="7" creationId="{19F0FDBA-8AC9-A954-A639-B1A0100E0EEE}"/>
          </ac:picMkLst>
        </pc:picChg>
      </pc:sldChg>
      <pc:sldChg chg="modSp mod">
        <pc:chgData name="Johnalynne Hebert" userId="e5a179b0-b5c9-494f-b5fd-e8a97a9e54de" providerId="ADAL" clId="{8001C2E1-786B-4511-9F22-46ADCFCB8E4D}" dt="2025-02-24T22:13:55.105" v="47" actId="20577"/>
        <pc:sldMkLst>
          <pc:docMk/>
          <pc:sldMk cId="119169302" sldId="339"/>
        </pc:sldMkLst>
        <pc:spChg chg="mod">
          <ac:chgData name="Johnalynne Hebert" userId="e5a179b0-b5c9-494f-b5fd-e8a97a9e54de" providerId="ADAL" clId="{8001C2E1-786B-4511-9F22-46ADCFCB8E4D}" dt="2025-02-24T22:13:55.105" v="47" actId="20577"/>
          <ac:spMkLst>
            <pc:docMk/>
            <pc:sldMk cId="119169302" sldId="339"/>
            <ac:spMk id="17" creationId="{8B19EEA2-25A6-B293-8674-75202C327229}"/>
          </ac:spMkLst>
        </pc:spChg>
      </pc:sldChg>
      <pc:sldChg chg="modSp mod">
        <pc:chgData name="Johnalynne Hebert" userId="e5a179b0-b5c9-494f-b5fd-e8a97a9e54de" providerId="ADAL" clId="{8001C2E1-786B-4511-9F22-46ADCFCB8E4D}" dt="2025-02-24T22:13:58.235" v="49" actId="20577"/>
        <pc:sldMkLst>
          <pc:docMk/>
          <pc:sldMk cId="3143123296" sldId="340"/>
        </pc:sldMkLst>
        <pc:spChg chg="mod">
          <ac:chgData name="Johnalynne Hebert" userId="e5a179b0-b5c9-494f-b5fd-e8a97a9e54de" providerId="ADAL" clId="{8001C2E1-786B-4511-9F22-46ADCFCB8E4D}" dt="2025-02-24T22:13:58.235" v="49" actId="20577"/>
          <ac:spMkLst>
            <pc:docMk/>
            <pc:sldMk cId="3143123296" sldId="340"/>
            <ac:spMk id="17" creationId="{1F59891A-8890-C72C-8452-65C250D9ADEF}"/>
          </ac:spMkLst>
        </pc:spChg>
      </pc:sldChg>
      <pc:sldChg chg="modSp mod">
        <pc:chgData name="Johnalynne Hebert" userId="e5a179b0-b5c9-494f-b5fd-e8a97a9e54de" providerId="ADAL" clId="{8001C2E1-786B-4511-9F22-46ADCFCB8E4D}" dt="2025-02-24T22:14:12.292" v="55" actId="20577"/>
        <pc:sldMkLst>
          <pc:docMk/>
          <pc:sldMk cId="4030113846" sldId="341"/>
        </pc:sldMkLst>
        <pc:spChg chg="mod">
          <ac:chgData name="Johnalynne Hebert" userId="e5a179b0-b5c9-494f-b5fd-e8a97a9e54de" providerId="ADAL" clId="{8001C2E1-786B-4511-9F22-46ADCFCB8E4D}" dt="2025-02-24T22:14:12.292" v="55" actId="20577"/>
          <ac:spMkLst>
            <pc:docMk/>
            <pc:sldMk cId="4030113846" sldId="341"/>
            <ac:spMk id="17" creationId="{6C74DBDA-7E18-C525-C719-E56095FD1DAB}"/>
          </ac:spMkLst>
        </pc:spChg>
      </pc:sldChg>
      <pc:sldChg chg="modSp mod">
        <pc:chgData name="Johnalynne Hebert" userId="e5a179b0-b5c9-494f-b5fd-e8a97a9e54de" providerId="ADAL" clId="{8001C2E1-786B-4511-9F22-46ADCFCB8E4D}" dt="2025-02-24T22:14:16.936" v="57" actId="20577"/>
        <pc:sldMkLst>
          <pc:docMk/>
          <pc:sldMk cId="4254389676" sldId="342"/>
        </pc:sldMkLst>
      </pc:sldChg>
      <pc:sldChg chg="modSp mod">
        <pc:chgData name="Johnalynne Hebert" userId="e5a179b0-b5c9-494f-b5fd-e8a97a9e54de" providerId="ADAL" clId="{8001C2E1-786B-4511-9F22-46ADCFCB8E4D}" dt="2025-02-24T22:14:20.672" v="59" actId="20577"/>
        <pc:sldMkLst>
          <pc:docMk/>
          <pc:sldMk cId="3586063014" sldId="343"/>
        </pc:sldMkLst>
        <pc:spChg chg="mod">
          <ac:chgData name="Johnalynne Hebert" userId="e5a179b0-b5c9-494f-b5fd-e8a97a9e54de" providerId="ADAL" clId="{8001C2E1-786B-4511-9F22-46ADCFCB8E4D}" dt="2025-02-24T22:14:20.672" v="59" actId="20577"/>
          <ac:spMkLst>
            <pc:docMk/>
            <pc:sldMk cId="3586063014" sldId="343"/>
            <ac:spMk id="17" creationId="{41459884-8306-EACD-BE2B-2831D7CC59E6}"/>
          </ac:spMkLst>
        </pc:spChg>
      </pc:sldChg>
    </pc:docChg>
  </pc:docChgLst>
  <pc:docChgLst>
    <pc:chgData name="Johnalynne Hebert" userId="S::johnalynne.hebert@gov.ab.ca::e5a179b0-b5c9-494f-b5fd-e8a97a9e54de" providerId="AD" clId="Web-{0FB9968C-6FD4-7FF5-7FF0-0B9CFEDA6822}"/>
    <pc:docChg chg="modSld">
      <pc:chgData name="Johnalynne Hebert" userId="S::johnalynne.hebert@gov.ab.ca::e5a179b0-b5c9-494f-b5fd-e8a97a9e54de" providerId="AD" clId="Web-{0FB9968C-6FD4-7FF5-7FF0-0B9CFEDA6822}" dt="2025-02-12T20:41:35.398" v="7" actId="20577"/>
      <pc:docMkLst>
        <pc:docMk/>
      </pc:docMkLst>
      <pc:sldChg chg="modSp">
        <pc:chgData name="Johnalynne Hebert" userId="S::johnalynne.hebert@gov.ab.ca::e5a179b0-b5c9-494f-b5fd-e8a97a9e54de" providerId="AD" clId="Web-{0FB9968C-6FD4-7FF5-7FF0-0B9CFEDA6822}" dt="2025-02-12T20:41:35.398" v="7" actId="20577"/>
        <pc:sldMkLst>
          <pc:docMk/>
          <pc:sldMk cId="3082934373" sldId="267"/>
        </pc:sldMkLst>
        <pc:spChg chg="mod">
          <ac:chgData name="Johnalynne Hebert" userId="S::johnalynne.hebert@gov.ab.ca::e5a179b0-b5c9-494f-b5fd-e8a97a9e54de" providerId="AD" clId="Web-{0FB9968C-6FD4-7FF5-7FF0-0B9CFEDA6822}" dt="2025-02-12T20:41:35.398" v="7" actId="20577"/>
          <ac:spMkLst>
            <pc:docMk/>
            <pc:sldMk cId="3082934373" sldId="267"/>
            <ac:spMk id="3" creationId="{00000000-0000-0000-0000-000000000000}"/>
          </ac:spMkLst>
        </pc:spChg>
      </pc:sldChg>
    </pc:docChg>
  </pc:docChgLst>
  <pc:docChgLst>
    <pc:chgData name="Johnalynne Hebert" userId="e5a179b0-b5c9-494f-b5fd-e8a97a9e54de" providerId="ADAL" clId="{DB34B0E7-DFEF-45B9-96F8-E66F196E7F72}"/>
    <pc:docChg chg="undo custSel delSld modSld">
      <pc:chgData name="Johnalynne Hebert" userId="e5a179b0-b5c9-494f-b5fd-e8a97a9e54de" providerId="ADAL" clId="{DB34B0E7-DFEF-45B9-96F8-E66F196E7F72}" dt="2024-12-02T20:28:19.913" v="4628" actId="1076"/>
      <pc:docMkLst>
        <pc:docMk/>
      </pc:docMkLst>
      <pc:sldChg chg="modSp mod">
        <pc:chgData name="Johnalynne Hebert" userId="e5a179b0-b5c9-494f-b5fd-e8a97a9e54de" providerId="ADAL" clId="{DB34B0E7-DFEF-45B9-96F8-E66F196E7F72}" dt="2024-12-02T18:48:32.362" v="4421" actId="1076"/>
        <pc:sldMkLst>
          <pc:docMk/>
          <pc:sldMk cId="3549539929" sldId="265"/>
        </pc:sldMkLst>
      </pc:sldChg>
      <pc:sldChg chg="modSp mod">
        <pc:chgData name="Johnalynne Hebert" userId="e5a179b0-b5c9-494f-b5fd-e8a97a9e54de" providerId="ADAL" clId="{DB34B0E7-DFEF-45B9-96F8-E66F196E7F72}" dt="2024-12-02T18:49:36.249" v="4424" actId="255"/>
        <pc:sldMkLst>
          <pc:docMk/>
          <pc:sldMk cId="3082934373" sldId="267"/>
        </pc:sldMkLst>
      </pc:sldChg>
      <pc:sldChg chg="addSp delSp modSp mod">
        <pc:chgData name="Johnalynne Hebert" userId="e5a179b0-b5c9-494f-b5fd-e8a97a9e54de" providerId="ADAL" clId="{DB34B0E7-DFEF-45B9-96F8-E66F196E7F72}" dt="2024-12-02T18:50:24.202" v="4427" actId="255"/>
        <pc:sldMkLst>
          <pc:docMk/>
          <pc:sldMk cId="1003702938" sldId="273"/>
        </pc:sldMkLst>
      </pc:sldChg>
      <pc:sldChg chg="addSp delSp modSp mod">
        <pc:chgData name="Johnalynne Hebert" userId="e5a179b0-b5c9-494f-b5fd-e8a97a9e54de" providerId="ADAL" clId="{DB34B0E7-DFEF-45B9-96F8-E66F196E7F72}" dt="2024-12-02T18:52:33.600" v="4456" actId="1076"/>
        <pc:sldMkLst>
          <pc:docMk/>
          <pc:sldMk cId="1026312195" sldId="274"/>
        </pc:sldMkLst>
      </pc:sldChg>
      <pc:sldChg chg="addSp delSp modSp mod">
        <pc:chgData name="Johnalynne Hebert" userId="e5a179b0-b5c9-494f-b5fd-e8a97a9e54de" providerId="ADAL" clId="{DB34B0E7-DFEF-45B9-96F8-E66F196E7F72}" dt="2024-12-02T20:15:42.461" v="4468" actId="1076"/>
        <pc:sldMkLst>
          <pc:docMk/>
          <pc:sldMk cId="1765111353" sldId="275"/>
        </pc:sldMkLst>
      </pc:sldChg>
      <pc:sldChg chg="addSp delSp modSp mod">
        <pc:chgData name="Johnalynne Hebert" userId="e5a179b0-b5c9-494f-b5fd-e8a97a9e54de" providerId="ADAL" clId="{DB34B0E7-DFEF-45B9-96F8-E66F196E7F72}" dt="2024-12-02T18:51:20.756" v="4436" actId="255"/>
        <pc:sldMkLst>
          <pc:docMk/>
          <pc:sldMk cId="3377691465" sldId="276"/>
        </pc:sldMkLst>
      </pc:sldChg>
      <pc:sldChg chg="addSp delSp modSp mod">
        <pc:chgData name="Johnalynne Hebert" userId="e5a179b0-b5c9-494f-b5fd-e8a97a9e54de" providerId="ADAL" clId="{DB34B0E7-DFEF-45B9-96F8-E66F196E7F72}" dt="2024-12-02T20:16:13.523" v="4472" actId="255"/>
        <pc:sldMkLst>
          <pc:docMk/>
          <pc:sldMk cId="1609494805" sldId="278"/>
        </pc:sldMkLst>
      </pc:sldChg>
      <pc:sldChg chg="delSp modSp del mod">
        <pc:chgData name="Johnalynne Hebert" userId="e5a179b0-b5c9-494f-b5fd-e8a97a9e54de" providerId="ADAL" clId="{DB34B0E7-DFEF-45B9-96F8-E66F196E7F72}" dt="2024-11-18T21:16:01.451" v="3270" actId="2696"/>
        <pc:sldMkLst>
          <pc:docMk/>
          <pc:sldMk cId="416072772" sldId="279"/>
        </pc:sldMkLst>
      </pc:sldChg>
      <pc:sldChg chg="addSp delSp modSp mod">
        <pc:chgData name="Johnalynne Hebert" userId="e5a179b0-b5c9-494f-b5fd-e8a97a9e54de" providerId="ADAL" clId="{DB34B0E7-DFEF-45B9-96F8-E66F196E7F72}" dt="2024-12-02T20:20:06.180" v="4545" actId="113"/>
        <pc:sldMkLst>
          <pc:docMk/>
          <pc:sldMk cId="2213993112" sldId="280"/>
        </pc:sldMkLst>
      </pc:sldChg>
      <pc:sldChg chg="modSp mod">
        <pc:chgData name="Johnalynne Hebert" userId="e5a179b0-b5c9-494f-b5fd-e8a97a9e54de" providerId="ADAL" clId="{DB34B0E7-DFEF-45B9-96F8-E66F196E7F72}" dt="2024-12-02T20:17:06.977" v="4481" actId="1076"/>
        <pc:sldMkLst>
          <pc:docMk/>
          <pc:sldMk cId="419710843" sldId="281"/>
        </pc:sldMkLst>
      </pc:sldChg>
      <pc:sldChg chg="modSp mod">
        <pc:chgData name="Johnalynne Hebert" userId="e5a179b0-b5c9-494f-b5fd-e8a97a9e54de" providerId="ADAL" clId="{DB34B0E7-DFEF-45B9-96F8-E66F196E7F72}" dt="2024-12-02T20:17:32.141" v="4485" actId="14100"/>
        <pc:sldMkLst>
          <pc:docMk/>
          <pc:sldMk cId="1741826888" sldId="282"/>
        </pc:sldMkLst>
      </pc:sldChg>
      <pc:sldChg chg="addSp modSp mod">
        <pc:chgData name="Johnalynne Hebert" userId="e5a179b0-b5c9-494f-b5fd-e8a97a9e54de" providerId="ADAL" clId="{DB34B0E7-DFEF-45B9-96F8-E66F196E7F72}" dt="2024-12-02T20:20:46.391" v="4548" actId="113"/>
        <pc:sldMkLst>
          <pc:docMk/>
          <pc:sldMk cId="648556385" sldId="283"/>
        </pc:sldMkLst>
      </pc:sldChg>
      <pc:sldChg chg="modSp mod">
        <pc:chgData name="Johnalynne Hebert" userId="e5a179b0-b5c9-494f-b5fd-e8a97a9e54de" providerId="ADAL" clId="{DB34B0E7-DFEF-45B9-96F8-E66F196E7F72}" dt="2024-12-02T20:21:11.524" v="4551" actId="255"/>
        <pc:sldMkLst>
          <pc:docMk/>
          <pc:sldMk cId="500236396" sldId="284"/>
        </pc:sldMkLst>
      </pc:sldChg>
      <pc:sldChg chg="addSp modSp mod">
        <pc:chgData name="Johnalynne Hebert" userId="e5a179b0-b5c9-494f-b5fd-e8a97a9e54de" providerId="ADAL" clId="{DB34B0E7-DFEF-45B9-96F8-E66F196E7F72}" dt="2024-12-02T20:22:26.115" v="4562" actId="113"/>
        <pc:sldMkLst>
          <pc:docMk/>
          <pc:sldMk cId="328934098" sldId="285"/>
        </pc:sldMkLst>
      </pc:sldChg>
      <pc:sldChg chg="addSp modSp mod">
        <pc:chgData name="Johnalynne Hebert" userId="e5a179b0-b5c9-494f-b5fd-e8a97a9e54de" providerId="ADAL" clId="{DB34B0E7-DFEF-45B9-96F8-E66F196E7F72}" dt="2024-12-02T20:23:51.149" v="4578" actId="113"/>
        <pc:sldMkLst>
          <pc:docMk/>
          <pc:sldMk cId="2083568824" sldId="287"/>
        </pc:sldMkLst>
      </pc:sldChg>
      <pc:sldChg chg="modSp mod">
        <pc:chgData name="Johnalynne Hebert" userId="e5a179b0-b5c9-494f-b5fd-e8a97a9e54de" providerId="ADAL" clId="{DB34B0E7-DFEF-45B9-96F8-E66F196E7F72}" dt="2024-12-02T20:25:08.180" v="4585" actId="1076"/>
        <pc:sldMkLst>
          <pc:docMk/>
          <pc:sldMk cId="3028920180" sldId="288"/>
        </pc:sldMkLst>
      </pc:sldChg>
      <pc:sldChg chg="addSp modSp mod">
        <pc:chgData name="Johnalynne Hebert" userId="e5a179b0-b5c9-494f-b5fd-e8a97a9e54de" providerId="ADAL" clId="{DB34B0E7-DFEF-45B9-96F8-E66F196E7F72}" dt="2024-12-02T20:27:33.637" v="4622" actId="113"/>
        <pc:sldMkLst>
          <pc:docMk/>
          <pc:sldMk cId="2360979159" sldId="289"/>
        </pc:sldMkLst>
      </pc:sldChg>
      <pc:sldChg chg="modSp mod">
        <pc:chgData name="Johnalynne Hebert" userId="e5a179b0-b5c9-494f-b5fd-e8a97a9e54de" providerId="ADAL" clId="{DB34B0E7-DFEF-45B9-96F8-E66F196E7F72}" dt="2024-12-02T20:28:19.913" v="4628" actId="1076"/>
        <pc:sldMkLst>
          <pc:docMk/>
          <pc:sldMk cId="2488262205" sldId="292"/>
        </pc:sldMkLst>
      </pc:sldChg>
      <pc:sldChg chg="addSp delSp modSp mod">
        <pc:chgData name="Johnalynne Hebert" userId="e5a179b0-b5c9-494f-b5fd-e8a97a9e54de" providerId="ADAL" clId="{DB34B0E7-DFEF-45B9-96F8-E66F196E7F72}" dt="2024-12-02T18:53:31.580" v="4461" actId="113"/>
        <pc:sldMkLst>
          <pc:docMk/>
          <pc:sldMk cId="885896689" sldId="293"/>
        </pc:sldMkLst>
      </pc:sldChg>
    </pc:docChg>
  </pc:docChgLst>
  <pc:docChgLst>
    <pc:chgData name="Johnalynne Hebert" userId="S::johnalynne.hebert@gov.ab.ca::e5a179b0-b5c9-494f-b5fd-e8a97a9e54de" providerId="AD" clId="Web-{A27B408C-6C3C-44DC-A4A8-E98246F958A2}"/>
    <pc:docChg chg="modSld">
      <pc:chgData name="Johnalynne Hebert" userId="S::johnalynne.hebert@gov.ab.ca::e5a179b0-b5c9-494f-b5fd-e8a97a9e54de" providerId="AD" clId="Web-{A27B408C-6C3C-44DC-A4A8-E98246F958A2}" dt="2025-02-07T02:54:08.998" v="105" actId="1076"/>
      <pc:docMkLst>
        <pc:docMk/>
      </pc:docMkLst>
      <pc:sldChg chg="modSp">
        <pc:chgData name="Johnalynne Hebert" userId="S::johnalynne.hebert@gov.ab.ca::e5a179b0-b5c9-494f-b5fd-e8a97a9e54de" providerId="AD" clId="Web-{A27B408C-6C3C-44DC-A4A8-E98246F958A2}" dt="2025-02-07T02:40:08.584" v="68" actId="20577"/>
        <pc:sldMkLst>
          <pc:docMk/>
          <pc:sldMk cId="1765111353" sldId="275"/>
        </pc:sldMkLst>
        <pc:spChg chg="mod">
          <ac:chgData name="Johnalynne Hebert" userId="S::johnalynne.hebert@gov.ab.ca::e5a179b0-b5c9-494f-b5fd-e8a97a9e54de" providerId="AD" clId="Web-{A27B408C-6C3C-44DC-A4A8-E98246F958A2}" dt="2025-02-07T02:40:08.584" v="68" actId="20577"/>
          <ac:spMkLst>
            <pc:docMk/>
            <pc:sldMk cId="1765111353" sldId="275"/>
            <ac:spMk id="7" creationId="{60B8BB92-74C5-F56E-2F8D-0AF9AAA1CE9A}"/>
          </ac:spMkLst>
        </pc:spChg>
      </pc:sldChg>
      <pc:sldChg chg="modSp">
        <pc:chgData name="Johnalynne Hebert" userId="S::johnalynne.hebert@gov.ab.ca::e5a179b0-b5c9-494f-b5fd-e8a97a9e54de" providerId="AD" clId="Web-{A27B408C-6C3C-44DC-A4A8-E98246F958A2}" dt="2025-02-07T02:39:52.334" v="66" actId="20577"/>
        <pc:sldMkLst>
          <pc:docMk/>
          <pc:sldMk cId="885896689" sldId="293"/>
        </pc:sldMkLst>
        <pc:spChg chg="mod">
          <ac:chgData name="Johnalynne Hebert" userId="S::johnalynne.hebert@gov.ab.ca::e5a179b0-b5c9-494f-b5fd-e8a97a9e54de" providerId="AD" clId="Web-{A27B408C-6C3C-44DC-A4A8-E98246F958A2}" dt="2025-02-07T02:39:52.334" v="66" actId="20577"/>
          <ac:spMkLst>
            <pc:docMk/>
            <pc:sldMk cId="885896689" sldId="293"/>
            <ac:spMk id="7" creationId="{31EF9659-1691-F299-9E40-70F03A52431E}"/>
          </ac:spMkLst>
        </pc:spChg>
      </pc:sldChg>
      <pc:sldChg chg="modSp">
        <pc:chgData name="Johnalynne Hebert" userId="S::johnalynne.hebert@gov.ab.ca::e5a179b0-b5c9-494f-b5fd-e8a97a9e54de" providerId="AD" clId="Web-{A27B408C-6C3C-44DC-A4A8-E98246F958A2}" dt="2025-02-07T02:40:21.943" v="71" actId="20577"/>
        <pc:sldMkLst>
          <pc:docMk/>
          <pc:sldMk cId="3613235361" sldId="306"/>
        </pc:sldMkLst>
        <pc:spChg chg="mod">
          <ac:chgData name="Johnalynne Hebert" userId="S::johnalynne.hebert@gov.ab.ca::e5a179b0-b5c9-494f-b5fd-e8a97a9e54de" providerId="AD" clId="Web-{A27B408C-6C3C-44DC-A4A8-E98246F958A2}" dt="2025-02-07T02:40:21.943" v="71" actId="20577"/>
          <ac:spMkLst>
            <pc:docMk/>
            <pc:sldMk cId="3613235361" sldId="306"/>
            <ac:spMk id="9" creationId="{0DD3960B-681E-EEFC-4FA5-5D84E388D8B4}"/>
          </ac:spMkLst>
        </pc:spChg>
      </pc:sldChg>
      <pc:sldChg chg="modSp">
        <pc:chgData name="Johnalynne Hebert" userId="S::johnalynne.hebert@gov.ab.ca::e5a179b0-b5c9-494f-b5fd-e8a97a9e54de" providerId="AD" clId="Web-{A27B408C-6C3C-44DC-A4A8-E98246F958A2}" dt="2025-02-07T02:40:52.850" v="73" actId="1076"/>
        <pc:sldMkLst>
          <pc:docMk/>
          <pc:sldMk cId="3143123296" sldId="340"/>
        </pc:sldMkLst>
        <pc:spChg chg="mod">
          <ac:chgData name="Johnalynne Hebert" userId="S::johnalynne.hebert@gov.ab.ca::e5a179b0-b5c9-494f-b5fd-e8a97a9e54de" providerId="AD" clId="Web-{A27B408C-6C3C-44DC-A4A8-E98246F958A2}" dt="2025-02-07T02:40:52.850" v="73" actId="1076"/>
          <ac:spMkLst>
            <pc:docMk/>
            <pc:sldMk cId="3143123296" sldId="340"/>
            <ac:spMk id="9" creationId="{F7CE3426-4016-6E7E-7CAA-FB188314A41F}"/>
          </ac:spMkLst>
        </pc:spChg>
      </pc:sldChg>
      <pc:sldChg chg="addSp delSp modSp">
        <pc:chgData name="Johnalynne Hebert" userId="S::johnalynne.hebert@gov.ab.ca::e5a179b0-b5c9-494f-b5fd-e8a97a9e54de" providerId="AD" clId="Web-{A27B408C-6C3C-44DC-A4A8-E98246F958A2}" dt="2025-02-07T02:54:08.998" v="105" actId="1076"/>
        <pc:sldMkLst>
          <pc:docMk/>
          <pc:sldMk cId="1352725222" sldId="341"/>
        </pc:sldMkLst>
      </pc:sldChg>
    </pc:docChg>
  </pc:docChgLst>
  <pc:docChgLst>
    <pc:chgData name="Johnalynne Hebert" userId="S::johnalynne.hebert@gov.ab.ca::e5a179b0-b5c9-494f-b5fd-e8a97a9e54de" providerId="AD" clId="Web-{EF4182EF-7B7E-B253-69D8-DEAEBD350C6A}"/>
    <pc:docChg chg="modSld">
      <pc:chgData name="Johnalynne Hebert" userId="S::johnalynne.hebert@gov.ab.ca::e5a179b0-b5c9-494f-b5fd-e8a97a9e54de" providerId="AD" clId="Web-{EF4182EF-7B7E-B253-69D8-DEAEBD350C6A}" dt="2025-03-25T16:06:39.510" v="14" actId="20577"/>
      <pc:docMkLst>
        <pc:docMk/>
      </pc:docMkLst>
      <pc:sldChg chg="addSp modSp">
        <pc:chgData name="Johnalynne Hebert" userId="S::johnalynne.hebert@gov.ab.ca::e5a179b0-b5c9-494f-b5fd-e8a97a9e54de" providerId="AD" clId="Web-{EF4182EF-7B7E-B253-69D8-DEAEBD350C6A}" dt="2025-03-25T16:06:02.744" v="5" actId="20577"/>
        <pc:sldMkLst>
          <pc:docMk/>
          <pc:sldMk cId="3549539929" sldId="265"/>
        </pc:sldMkLst>
        <pc:spChg chg="add mod">
          <ac:chgData name="Johnalynne Hebert" userId="S::johnalynne.hebert@gov.ab.ca::e5a179b0-b5c9-494f-b5fd-e8a97a9e54de" providerId="AD" clId="Web-{EF4182EF-7B7E-B253-69D8-DEAEBD350C6A}" dt="2025-03-25T16:05:45.915" v="3" actId="1076"/>
          <ac:spMkLst>
            <pc:docMk/>
            <pc:sldMk cId="3549539929" sldId="265"/>
            <ac:spMk id="2" creationId="{46FBA797-D6D4-B817-64A5-EFE14BE26222}"/>
          </ac:spMkLst>
        </pc:spChg>
        <pc:spChg chg="mod">
          <ac:chgData name="Johnalynne Hebert" userId="S::johnalynne.hebert@gov.ab.ca::e5a179b0-b5c9-494f-b5fd-e8a97a9e54de" providerId="AD" clId="Web-{EF4182EF-7B7E-B253-69D8-DEAEBD350C6A}" dt="2025-03-25T16:06:02.744" v="5" actId="20577"/>
          <ac:spMkLst>
            <pc:docMk/>
            <pc:sldMk cId="3549539929" sldId="265"/>
            <ac:spMk id="4" creationId="{00000000-0000-0000-0000-000000000000}"/>
          </ac:spMkLst>
        </pc:spChg>
        <pc:spChg chg="mod">
          <ac:chgData name="Johnalynne Hebert" userId="S::johnalynne.hebert@gov.ab.ca::e5a179b0-b5c9-494f-b5fd-e8a97a9e54de" providerId="AD" clId="Web-{EF4182EF-7B7E-B253-69D8-DEAEBD350C6A}" dt="2025-03-25T16:05:50.712" v="4" actId="1076"/>
          <ac:spMkLst>
            <pc:docMk/>
            <pc:sldMk cId="3549539929" sldId="265"/>
            <ac:spMk id="10" creationId="{00000000-0000-0000-0000-000000000000}"/>
          </ac:spMkLst>
        </pc:spChg>
      </pc:sldChg>
      <pc:sldChg chg="modSp">
        <pc:chgData name="Johnalynne Hebert" userId="S::johnalynne.hebert@gov.ab.ca::e5a179b0-b5c9-494f-b5fd-e8a97a9e54de" providerId="AD" clId="Web-{EF4182EF-7B7E-B253-69D8-DEAEBD350C6A}" dt="2025-03-25T16:06:09.994" v="7" actId="20577"/>
        <pc:sldMkLst>
          <pc:docMk/>
          <pc:sldMk cId="2703719082" sldId="266"/>
        </pc:sldMkLst>
        <pc:spChg chg="mod">
          <ac:chgData name="Johnalynne Hebert" userId="S::johnalynne.hebert@gov.ab.ca::e5a179b0-b5c9-494f-b5fd-e8a97a9e54de" providerId="AD" clId="Web-{EF4182EF-7B7E-B253-69D8-DEAEBD350C6A}" dt="2025-03-25T16:06:09.994" v="7" actId="20577"/>
          <ac:spMkLst>
            <pc:docMk/>
            <pc:sldMk cId="2703719082" sldId="266"/>
            <ac:spMk id="2" creationId="{00000000-0000-0000-0000-000000000000}"/>
          </ac:spMkLst>
        </pc:spChg>
      </pc:sldChg>
      <pc:sldChg chg="delSp modSp">
        <pc:chgData name="Johnalynne Hebert" userId="S::johnalynne.hebert@gov.ab.ca::e5a179b0-b5c9-494f-b5fd-e8a97a9e54de" providerId="AD" clId="Web-{EF4182EF-7B7E-B253-69D8-DEAEBD350C6A}" dt="2025-03-25T16:06:29.291" v="11" actId="20577"/>
        <pc:sldMkLst>
          <pc:docMk/>
          <pc:sldMk cId="3082934373" sldId="267"/>
        </pc:sldMkLst>
        <pc:spChg chg="mod">
          <ac:chgData name="Johnalynne Hebert" userId="S::johnalynne.hebert@gov.ab.ca::e5a179b0-b5c9-494f-b5fd-e8a97a9e54de" providerId="AD" clId="Web-{EF4182EF-7B7E-B253-69D8-DEAEBD350C6A}" dt="2025-03-25T16:06:22.119" v="8" actId="20577"/>
          <ac:spMkLst>
            <pc:docMk/>
            <pc:sldMk cId="3082934373" sldId="267"/>
            <ac:spMk id="3" creationId="{00000000-0000-0000-0000-000000000000}"/>
          </ac:spMkLst>
        </pc:spChg>
        <pc:spChg chg="mod">
          <ac:chgData name="Johnalynne Hebert" userId="S::johnalynne.hebert@gov.ab.ca::e5a179b0-b5c9-494f-b5fd-e8a97a9e54de" providerId="AD" clId="Web-{EF4182EF-7B7E-B253-69D8-DEAEBD350C6A}" dt="2025-03-25T16:06:29.291" v="11" actId="20577"/>
          <ac:spMkLst>
            <pc:docMk/>
            <pc:sldMk cId="3082934373" sldId="267"/>
            <ac:spMk id="5" creationId="{00000000-0000-0000-0000-000000000000}"/>
          </ac:spMkLst>
        </pc:spChg>
      </pc:sldChg>
      <pc:sldChg chg="modSp">
        <pc:chgData name="Johnalynne Hebert" userId="S::johnalynne.hebert@gov.ab.ca::e5a179b0-b5c9-494f-b5fd-e8a97a9e54de" providerId="AD" clId="Web-{EF4182EF-7B7E-B253-69D8-DEAEBD350C6A}" dt="2025-03-25T16:06:39.510" v="14" actId="20577"/>
        <pc:sldMkLst>
          <pc:docMk/>
          <pc:sldMk cId="1003702938" sldId="273"/>
        </pc:sldMkLst>
        <pc:spChg chg="mod">
          <ac:chgData name="Johnalynne Hebert" userId="S::johnalynne.hebert@gov.ab.ca::e5a179b0-b5c9-494f-b5fd-e8a97a9e54de" providerId="AD" clId="Web-{EF4182EF-7B7E-B253-69D8-DEAEBD350C6A}" dt="2025-03-25T16:06:39.510" v="14" actId="20577"/>
          <ac:spMkLst>
            <pc:docMk/>
            <pc:sldMk cId="1003702938" sldId="273"/>
            <ac:spMk id="17" creationId="{00000000-0000-0000-0000-000000000000}"/>
          </ac:spMkLst>
        </pc:spChg>
      </pc:sldChg>
    </pc:docChg>
  </pc:docChgLst>
  <pc:docChgLst>
    <pc:chgData name="Johnalynne Hebert" userId="e5a179b0-b5c9-494f-b5fd-e8a97a9e54de" providerId="ADAL" clId="{4E7BC0C3-0239-426E-88A6-1F6F212E9C1F}"/>
    <pc:docChg chg="undo custSel addSld delSld modSld">
      <pc:chgData name="Johnalynne Hebert" userId="e5a179b0-b5c9-494f-b5fd-e8a97a9e54de" providerId="ADAL" clId="{4E7BC0C3-0239-426E-88A6-1F6F212E9C1F}" dt="2025-02-07T04:08:56.634" v="4595" actId="1076"/>
      <pc:docMkLst>
        <pc:docMk/>
      </pc:docMkLst>
      <pc:sldChg chg="delSp modSp mod">
        <pc:chgData name="Johnalynne Hebert" userId="e5a179b0-b5c9-494f-b5fd-e8a97a9e54de" providerId="ADAL" clId="{4E7BC0C3-0239-426E-88A6-1F6F212E9C1F}" dt="2025-02-03T22:35:46.247" v="332" actId="21"/>
        <pc:sldMkLst>
          <pc:docMk/>
          <pc:sldMk cId="3549539929" sldId="265"/>
        </pc:sldMkLst>
        <pc:spChg chg="mod">
          <ac:chgData name="Johnalynne Hebert" userId="e5a179b0-b5c9-494f-b5fd-e8a97a9e54de" providerId="ADAL" clId="{4E7BC0C3-0239-426E-88A6-1F6F212E9C1F}" dt="2025-02-03T22:01:52.466" v="264" actId="1076"/>
          <ac:spMkLst>
            <pc:docMk/>
            <pc:sldMk cId="3549539929" sldId="265"/>
            <ac:spMk id="10" creationId="{00000000-0000-0000-0000-000000000000}"/>
          </ac:spMkLst>
        </pc:spChg>
      </pc:sldChg>
      <pc:sldChg chg="modSp mod">
        <pc:chgData name="Johnalynne Hebert" userId="e5a179b0-b5c9-494f-b5fd-e8a97a9e54de" providerId="ADAL" clId="{4E7BC0C3-0239-426E-88A6-1F6F212E9C1F}" dt="2025-02-03T21:37:45.660" v="175" actId="20577"/>
        <pc:sldMkLst>
          <pc:docMk/>
          <pc:sldMk cId="2703719082" sldId="266"/>
        </pc:sldMkLst>
        <pc:graphicFrameChg chg="modGraphic">
          <ac:chgData name="Johnalynne Hebert" userId="e5a179b0-b5c9-494f-b5fd-e8a97a9e54de" providerId="ADAL" clId="{4E7BC0C3-0239-426E-88A6-1F6F212E9C1F}" dt="2025-02-03T21:37:45.660" v="175" actId="20577"/>
          <ac:graphicFrameMkLst>
            <pc:docMk/>
            <pc:sldMk cId="2703719082" sldId="266"/>
            <ac:graphicFrameMk id="7" creationId="{00000000-0000-0000-0000-000000000000}"/>
          </ac:graphicFrameMkLst>
        </pc:graphicFrameChg>
      </pc:sldChg>
      <pc:sldChg chg="addSp delSp modSp mod">
        <pc:chgData name="Johnalynne Hebert" userId="e5a179b0-b5c9-494f-b5fd-e8a97a9e54de" providerId="ADAL" clId="{4E7BC0C3-0239-426E-88A6-1F6F212E9C1F}" dt="2025-02-03T22:37:28.194" v="499" actId="20577"/>
        <pc:sldMkLst>
          <pc:docMk/>
          <pc:sldMk cId="3082934373" sldId="267"/>
        </pc:sldMkLst>
        <pc:spChg chg="add mod">
          <ac:chgData name="Johnalynne Hebert" userId="e5a179b0-b5c9-494f-b5fd-e8a97a9e54de" providerId="ADAL" clId="{4E7BC0C3-0239-426E-88A6-1F6F212E9C1F}" dt="2025-02-03T22:36:53.607" v="473" actId="6549"/>
          <ac:spMkLst>
            <pc:docMk/>
            <pc:sldMk cId="3082934373" sldId="267"/>
            <ac:spMk id="3" creationId="{00000000-0000-0000-0000-000000000000}"/>
          </ac:spMkLst>
        </pc:spChg>
      </pc:sldChg>
      <pc:sldChg chg="modSp add del mod">
        <pc:chgData name="Johnalynne Hebert" userId="e5a179b0-b5c9-494f-b5fd-e8a97a9e54de" providerId="ADAL" clId="{4E7BC0C3-0239-426E-88A6-1F6F212E9C1F}" dt="2025-02-07T04:08:56.634" v="4595" actId="1076"/>
        <pc:sldMkLst>
          <pc:docMk/>
          <pc:sldMk cId="1806592515" sldId="268"/>
        </pc:sldMkLst>
        <pc:spChg chg="mod">
          <ac:chgData name="Johnalynne Hebert" userId="e5a179b0-b5c9-494f-b5fd-e8a97a9e54de" providerId="ADAL" clId="{4E7BC0C3-0239-426E-88A6-1F6F212E9C1F}" dt="2025-02-07T04:08:56.634" v="4595" actId="1076"/>
          <ac:spMkLst>
            <pc:docMk/>
            <pc:sldMk cId="1806592515" sldId="268"/>
            <ac:spMk id="6" creationId="{00000000-0000-0000-0000-000000000000}"/>
          </ac:spMkLst>
        </pc:spChg>
      </pc:sldChg>
      <pc:sldChg chg="addSp delSp modSp mod">
        <pc:chgData name="Johnalynne Hebert" userId="e5a179b0-b5c9-494f-b5fd-e8a97a9e54de" providerId="ADAL" clId="{4E7BC0C3-0239-426E-88A6-1F6F212E9C1F}" dt="2025-02-04T02:46:31.868" v="534" actId="14100"/>
        <pc:sldMkLst>
          <pc:docMk/>
          <pc:sldMk cId="1003702938" sldId="273"/>
        </pc:sldMkLst>
        <pc:spChg chg="mod">
          <ac:chgData name="Johnalynne Hebert" userId="e5a179b0-b5c9-494f-b5fd-e8a97a9e54de" providerId="ADAL" clId="{4E7BC0C3-0239-426E-88A6-1F6F212E9C1F}" dt="2025-02-04T02:43:56.312" v="518" actId="1076"/>
          <ac:spMkLst>
            <pc:docMk/>
            <pc:sldMk cId="1003702938" sldId="273"/>
            <ac:spMk id="3" creationId="{00000000-0000-0000-0000-000000000000}"/>
          </ac:spMkLst>
        </pc:spChg>
        <pc:spChg chg="mod">
          <ac:chgData name="Johnalynne Hebert" userId="e5a179b0-b5c9-494f-b5fd-e8a97a9e54de" providerId="ADAL" clId="{4E7BC0C3-0239-426E-88A6-1F6F212E9C1F}" dt="2025-02-04T02:43:59.275" v="519" actId="1076"/>
          <ac:spMkLst>
            <pc:docMk/>
            <pc:sldMk cId="1003702938" sldId="273"/>
            <ac:spMk id="11" creationId="{57A856F0-2DE0-47B5-67EC-9E28CCB034AC}"/>
          </ac:spMkLst>
        </pc:spChg>
      </pc:sldChg>
      <pc:sldChg chg="addSp delSp modSp mod">
        <pc:chgData name="Johnalynne Hebert" userId="e5a179b0-b5c9-494f-b5fd-e8a97a9e54de" providerId="ADAL" clId="{4E7BC0C3-0239-426E-88A6-1F6F212E9C1F}" dt="2025-02-05T03:22:42.645" v="2366" actId="1076"/>
        <pc:sldMkLst>
          <pc:docMk/>
          <pc:sldMk cId="1026312195" sldId="274"/>
        </pc:sldMkLst>
        <pc:spChg chg="mod">
          <ac:chgData name="Johnalynne Hebert" userId="e5a179b0-b5c9-494f-b5fd-e8a97a9e54de" providerId="ADAL" clId="{4E7BC0C3-0239-426E-88A6-1F6F212E9C1F}" dt="2025-02-04T03:07:06.360" v="928" actId="6549"/>
          <ac:spMkLst>
            <pc:docMk/>
            <pc:sldMk cId="1026312195" sldId="274"/>
            <ac:spMk id="3" creationId="{00000000-0000-0000-0000-000000000000}"/>
          </ac:spMkLst>
        </pc:spChg>
        <pc:spChg chg="add mod">
          <ac:chgData name="Johnalynne Hebert" userId="e5a179b0-b5c9-494f-b5fd-e8a97a9e54de" providerId="ADAL" clId="{4E7BC0C3-0239-426E-88A6-1F6F212E9C1F}" dt="2025-02-05T03:22:41.867" v="2365" actId="1076"/>
          <ac:spMkLst>
            <pc:docMk/>
            <pc:sldMk cId="1026312195" sldId="274"/>
            <ac:spMk id="12" creationId="{12733F6A-E069-3D6B-25AA-4E2DCE9B3B3B}"/>
          </ac:spMkLst>
        </pc:spChg>
      </pc:sldChg>
      <pc:sldChg chg="addSp delSp modSp mod">
        <pc:chgData name="Johnalynne Hebert" userId="e5a179b0-b5c9-494f-b5fd-e8a97a9e54de" providerId="ADAL" clId="{4E7BC0C3-0239-426E-88A6-1F6F212E9C1F}" dt="2025-02-04T03:35:18.593" v="1886" actId="20577"/>
        <pc:sldMkLst>
          <pc:docMk/>
          <pc:sldMk cId="1765111353" sldId="275"/>
        </pc:sldMkLst>
        <pc:spChg chg="add mod">
          <ac:chgData name="Johnalynne Hebert" userId="e5a179b0-b5c9-494f-b5fd-e8a97a9e54de" providerId="ADAL" clId="{4E7BC0C3-0239-426E-88A6-1F6F212E9C1F}" dt="2025-02-04T03:14:18.790" v="1603" actId="14100"/>
          <ac:spMkLst>
            <pc:docMk/>
            <pc:sldMk cId="1765111353" sldId="275"/>
            <ac:spMk id="4" creationId="{B9D96AD0-42C1-E7C9-C4BC-D01CB09BFDC4}"/>
          </ac:spMkLst>
        </pc:spChg>
        <pc:spChg chg="mod">
          <ac:chgData name="Johnalynne Hebert" userId="e5a179b0-b5c9-494f-b5fd-e8a97a9e54de" providerId="ADAL" clId="{4E7BC0C3-0239-426E-88A6-1F6F212E9C1F}" dt="2025-02-04T03:18:02.935" v="1605" actId="1076"/>
          <ac:spMkLst>
            <pc:docMk/>
            <pc:sldMk cId="1765111353" sldId="275"/>
            <ac:spMk id="7" creationId="{60B8BB92-74C5-F56E-2F8D-0AF9AAA1CE9A}"/>
          </ac:spMkLst>
        </pc:spChg>
      </pc:sldChg>
      <pc:sldChg chg="addSp delSp modSp mod">
        <pc:chgData name="Johnalynne Hebert" userId="e5a179b0-b5c9-494f-b5fd-e8a97a9e54de" providerId="ADAL" clId="{4E7BC0C3-0239-426E-88A6-1F6F212E9C1F}" dt="2025-02-04T02:58:02.551" v="614" actId="20577"/>
        <pc:sldMkLst>
          <pc:docMk/>
          <pc:sldMk cId="3377691465" sldId="276"/>
        </pc:sldMkLst>
        <pc:spChg chg="mod">
          <ac:chgData name="Johnalynne Hebert" userId="e5a179b0-b5c9-494f-b5fd-e8a97a9e54de" providerId="ADAL" clId="{4E7BC0C3-0239-426E-88A6-1F6F212E9C1F}" dt="2025-02-04T02:58:02.551" v="614" actId="20577"/>
          <ac:spMkLst>
            <pc:docMk/>
            <pc:sldMk cId="3377691465" sldId="276"/>
            <ac:spMk id="2" creationId="{8450DF70-0558-7295-3916-9FFA80B85113}"/>
          </ac:spMkLst>
        </pc:spChg>
        <pc:spChg chg="mod">
          <ac:chgData name="Johnalynne Hebert" userId="e5a179b0-b5c9-494f-b5fd-e8a97a9e54de" providerId="ADAL" clId="{4E7BC0C3-0239-426E-88A6-1F6F212E9C1F}" dt="2025-02-04T02:47:41.027" v="574" actId="20577"/>
          <ac:spMkLst>
            <pc:docMk/>
            <pc:sldMk cId="3377691465" sldId="276"/>
            <ac:spMk id="3" creationId="{00000000-0000-0000-0000-000000000000}"/>
          </ac:spMkLst>
        </pc:spChg>
        <pc:spChg chg="mod">
          <ac:chgData name="Johnalynne Hebert" userId="e5a179b0-b5c9-494f-b5fd-e8a97a9e54de" providerId="ADAL" clId="{4E7BC0C3-0239-426E-88A6-1F6F212E9C1F}" dt="2025-02-04T02:48:24.663" v="583" actId="1076"/>
          <ac:spMkLst>
            <pc:docMk/>
            <pc:sldMk cId="3377691465" sldId="276"/>
            <ac:spMk id="4" creationId="{AAA4E4C4-F04D-AA2C-E6E8-1BAA6AB20A47}"/>
          </ac:spMkLst>
        </pc:spChg>
        <pc:spChg chg="mod">
          <ac:chgData name="Johnalynne Hebert" userId="e5a179b0-b5c9-494f-b5fd-e8a97a9e54de" providerId="ADAL" clId="{4E7BC0C3-0239-426E-88A6-1F6F212E9C1F}" dt="2025-02-04T02:55:17.303" v="590" actId="1076"/>
          <ac:spMkLst>
            <pc:docMk/>
            <pc:sldMk cId="3377691465" sldId="276"/>
            <ac:spMk id="7" creationId="{2650E386-9EF1-A998-E366-B8F5DF8D9423}"/>
          </ac:spMkLst>
        </pc:spChg>
      </pc:sldChg>
      <pc:sldChg chg="modSp add del mod">
        <pc:chgData name="Johnalynne Hebert" userId="e5a179b0-b5c9-494f-b5fd-e8a97a9e54de" providerId="ADAL" clId="{4E7BC0C3-0239-426E-88A6-1F6F212E9C1F}" dt="2025-02-04T03:50:40.716" v="1952" actId="47"/>
        <pc:sldMkLst>
          <pc:docMk/>
          <pc:sldMk cId="1609494805" sldId="278"/>
        </pc:sldMkLst>
      </pc:sldChg>
      <pc:sldChg chg="del">
        <pc:chgData name="Johnalynne Hebert" userId="e5a179b0-b5c9-494f-b5fd-e8a97a9e54de" providerId="ADAL" clId="{4E7BC0C3-0239-426E-88A6-1F6F212E9C1F}" dt="2025-02-04T03:50:45.898" v="1953" actId="47"/>
        <pc:sldMkLst>
          <pc:docMk/>
          <pc:sldMk cId="2213993112" sldId="280"/>
        </pc:sldMkLst>
      </pc:sldChg>
      <pc:sldChg chg="del">
        <pc:chgData name="Johnalynne Hebert" userId="e5a179b0-b5c9-494f-b5fd-e8a97a9e54de" providerId="ADAL" clId="{4E7BC0C3-0239-426E-88A6-1F6F212E9C1F}" dt="2025-02-04T03:50:48.697" v="1954" actId="47"/>
        <pc:sldMkLst>
          <pc:docMk/>
          <pc:sldMk cId="419710843" sldId="281"/>
        </pc:sldMkLst>
      </pc:sldChg>
      <pc:sldChg chg="del">
        <pc:chgData name="Johnalynne Hebert" userId="e5a179b0-b5c9-494f-b5fd-e8a97a9e54de" providerId="ADAL" clId="{4E7BC0C3-0239-426E-88A6-1F6F212E9C1F}" dt="2025-02-04T03:50:50.739" v="1955" actId="47"/>
        <pc:sldMkLst>
          <pc:docMk/>
          <pc:sldMk cId="1741826888" sldId="282"/>
        </pc:sldMkLst>
      </pc:sldChg>
      <pc:sldChg chg="del">
        <pc:chgData name="Johnalynne Hebert" userId="e5a179b0-b5c9-494f-b5fd-e8a97a9e54de" providerId="ADAL" clId="{4E7BC0C3-0239-426E-88A6-1F6F212E9C1F}" dt="2025-02-04T03:50:58.502" v="1956" actId="47"/>
        <pc:sldMkLst>
          <pc:docMk/>
          <pc:sldMk cId="648556385" sldId="283"/>
        </pc:sldMkLst>
      </pc:sldChg>
      <pc:sldChg chg="del">
        <pc:chgData name="Johnalynne Hebert" userId="e5a179b0-b5c9-494f-b5fd-e8a97a9e54de" providerId="ADAL" clId="{4E7BC0C3-0239-426E-88A6-1F6F212E9C1F}" dt="2025-02-04T03:51:00.338" v="1957" actId="47"/>
        <pc:sldMkLst>
          <pc:docMk/>
          <pc:sldMk cId="500236396" sldId="284"/>
        </pc:sldMkLst>
      </pc:sldChg>
      <pc:sldChg chg="addSp delSp modSp del mod">
        <pc:chgData name="Johnalynne Hebert" userId="e5a179b0-b5c9-494f-b5fd-e8a97a9e54de" providerId="ADAL" clId="{4E7BC0C3-0239-426E-88A6-1F6F212E9C1F}" dt="2025-02-04T04:08:44.623" v="2224" actId="47"/>
        <pc:sldMkLst>
          <pc:docMk/>
          <pc:sldMk cId="328934098" sldId="285"/>
        </pc:sldMkLst>
      </pc:sldChg>
      <pc:sldChg chg="del">
        <pc:chgData name="Johnalynne Hebert" userId="e5a179b0-b5c9-494f-b5fd-e8a97a9e54de" providerId="ADAL" clId="{4E7BC0C3-0239-426E-88A6-1F6F212E9C1F}" dt="2025-02-04T04:07:51.545" v="2205" actId="47"/>
        <pc:sldMkLst>
          <pc:docMk/>
          <pc:sldMk cId="2083568824" sldId="287"/>
        </pc:sldMkLst>
      </pc:sldChg>
      <pc:sldChg chg="del">
        <pc:chgData name="Johnalynne Hebert" userId="e5a179b0-b5c9-494f-b5fd-e8a97a9e54de" providerId="ADAL" clId="{4E7BC0C3-0239-426E-88A6-1F6F212E9C1F}" dt="2025-02-04T04:08:34.524" v="2206" actId="47"/>
        <pc:sldMkLst>
          <pc:docMk/>
          <pc:sldMk cId="3028920180" sldId="288"/>
        </pc:sldMkLst>
      </pc:sldChg>
      <pc:sldChg chg="del">
        <pc:chgData name="Johnalynne Hebert" userId="e5a179b0-b5c9-494f-b5fd-e8a97a9e54de" providerId="ADAL" clId="{4E7BC0C3-0239-426E-88A6-1F6F212E9C1F}" dt="2025-02-04T04:08:39.302" v="2207" actId="47"/>
        <pc:sldMkLst>
          <pc:docMk/>
          <pc:sldMk cId="2360979159" sldId="289"/>
        </pc:sldMkLst>
      </pc:sldChg>
      <pc:sldChg chg="del">
        <pc:chgData name="Johnalynne Hebert" userId="e5a179b0-b5c9-494f-b5fd-e8a97a9e54de" providerId="ADAL" clId="{4E7BC0C3-0239-426E-88A6-1F6F212E9C1F}" dt="2025-02-04T04:08:40.698" v="2211" actId="47"/>
        <pc:sldMkLst>
          <pc:docMk/>
          <pc:sldMk cId="274216538" sldId="290"/>
        </pc:sldMkLst>
      </pc:sldChg>
      <pc:sldChg chg="del">
        <pc:chgData name="Johnalynne Hebert" userId="e5a179b0-b5c9-494f-b5fd-e8a97a9e54de" providerId="ADAL" clId="{4E7BC0C3-0239-426E-88A6-1F6F212E9C1F}" dt="2025-02-04T04:08:40.961" v="2212" actId="47"/>
        <pc:sldMkLst>
          <pc:docMk/>
          <pc:sldMk cId="1569344206" sldId="291"/>
        </pc:sldMkLst>
      </pc:sldChg>
      <pc:sldChg chg="del">
        <pc:chgData name="Johnalynne Hebert" userId="e5a179b0-b5c9-494f-b5fd-e8a97a9e54de" providerId="ADAL" clId="{4E7BC0C3-0239-426E-88A6-1F6F212E9C1F}" dt="2025-02-04T04:08:39.885" v="2208" actId="47"/>
        <pc:sldMkLst>
          <pc:docMk/>
          <pc:sldMk cId="2488262205" sldId="292"/>
        </pc:sldMkLst>
      </pc:sldChg>
      <pc:sldChg chg="addSp delSp modSp mod">
        <pc:chgData name="Johnalynne Hebert" userId="e5a179b0-b5c9-494f-b5fd-e8a97a9e54de" providerId="ADAL" clId="{4E7BC0C3-0239-426E-88A6-1F6F212E9C1F}" dt="2025-02-04T03:35:09.824" v="1872" actId="20577"/>
        <pc:sldMkLst>
          <pc:docMk/>
          <pc:sldMk cId="885896689" sldId="293"/>
        </pc:sldMkLst>
        <pc:spChg chg="mod">
          <ac:chgData name="Johnalynne Hebert" userId="e5a179b0-b5c9-494f-b5fd-e8a97a9e54de" providerId="ADAL" clId="{4E7BC0C3-0239-426E-88A6-1F6F212E9C1F}" dt="2025-02-04T03:08:29.108" v="946" actId="20577"/>
          <ac:spMkLst>
            <pc:docMk/>
            <pc:sldMk cId="885896689" sldId="293"/>
            <ac:spMk id="7" creationId="{31EF9659-1691-F299-9E40-70F03A52431E}"/>
          </ac:spMkLst>
        </pc:spChg>
        <pc:spChg chg="mod">
          <ac:chgData name="Johnalynne Hebert" userId="e5a179b0-b5c9-494f-b5fd-e8a97a9e54de" providerId="ADAL" clId="{4E7BC0C3-0239-426E-88A6-1F6F212E9C1F}" dt="2025-02-04T03:07:56.143" v="935" actId="1076"/>
          <ac:spMkLst>
            <pc:docMk/>
            <pc:sldMk cId="885896689" sldId="293"/>
            <ac:spMk id="10" creationId="{B88C8630-2AED-B698-6778-E08C4A68E30C}"/>
          </ac:spMkLst>
        </pc:spChg>
        <pc:spChg chg="mod">
          <ac:chgData name="Johnalynne Hebert" userId="e5a179b0-b5c9-494f-b5fd-e8a97a9e54de" providerId="ADAL" clId="{4E7BC0C3-0239-426E-88A6-1F6F212E9C1F}" dt="2025-02-04T03:09:59.548" v="1035" actId="1076"/>
          <ac:spMkLst>
            <pc:docMk/>
            <pc:sldMk cId="885896689" sldId="293"/>
            <ac:spMk id="11" creationId="{2056386C-5489-FB6D-421E-BA578BD64B45}"/>
          </ac:spMkLst>
        </pc:spChg>
        <pc:spChg chg="mod">
          <ac:chgData name="Johnalynne Hebert" userId="e5a179b0-b5c9-494f-b5fd-e8a97a9e54de" providerId="ADAL" clId="{4E7BC0C3-0239-426E-88A6-1F6F212E9C1F}" dt="2025-02-04T03:10:03.568" v="1036" actId="14100"/>
          <ac:spMkLst>
            <pc:docMk/>
            <pc:sldMk cId="885896689" sldId="293"/>
            <ac:spMk id="12" creationId="{A1A12636-5A2D-6444-88FD-B357739FC327}"/>
          </ac:spMkLst>
        </pc:spChg>
        <pc:spChg chg="mod">
          <ac:chgData name="Johnalynne Hebert" userId="e5a179b0-b5c9-494f-b5fd-e8a97a9e54de" providerId="ADAL" clId="{4E7BC0C3-0239-426E-88A6-1F6F212E9C1F}" dt="2025-02-04T03:09:37.681" v="1034" actId="113"/>
          <ac:spMkLst>
            <pc:docMk/>
            <pc:sldMk cId="885896689" sldId="293"/>
            <ac:spMk id="14" creationId="{4D69CF0F-3A62-3CE8-5D0A-B9005369E022}"/>
          </ac:spMkLst>
        </pc:spChg>
      </pc:sldChg>
      <pc:sldChg chg="del">
        <pc:chgData name="Johnalynne Hebert" userId="e5a179b0-b5c9-494f-b5fd-e8a97a9e54de" providerId="ADAL" clId="{4E7BC0C3-0239-426E-88A6-1F6F212E9C1F}" dt="2025-02-04T04:08:40.102" v="2209" actId="47"/>
        <pc:sldMkLst>
          <pc:docMk/>
          <pc:sldMk cId="1840114956" sldId="294"/>
        </pc:sldMkLst>
      </pc:sldChg>
      <pc:sldChg chg="del">
        <pc:chgData name="Johnalynne Hebert" userId="e5a179b0-b5c9-494f-b5fd-e8a97a9e54de" providerId="ADAL" clId="{4E7BC0C3-0239-426E-88A6-1F6F212E9C1F}" dt="2025-02-04T04:08:40.415" v="2210" actId="47"/>
        <pc:sldMkLst>
          <pc:docMk/>
          <pc:sldMk cId="1237546574" sldId="295"/>
        </pc:sldMkLst>
      </pc:sldChg>
      <pc:sldChg chg="del">
        <pc:chgData name="Johnalynne Hebert" userId="e5a179b0-b5c9-494f-b5fd-e8a97a9e54de" providerId="ADAL" clId="{4E7BC0C3-0239-426E-88A6-1F6F212E9C1F}" dt="2025-02-04T04:08:41.258" v="2213" actId="47"/>
        <pc:sldMkLst>
          <pc:docMk/>
          <pc:sldMk cId="2058593679" sldId="296"/>
        </pc:sldMkLst>
      </pc:sldChg>
      <pc:sldChg chg="del">
        <pc:chgData name="Johnalynne Hebert" userId="e5a179b0-b5c9-494f-b5fd-e8a97a9e54de" providerId="ADAL" clId="{4E7BC0C3-0239-426E-88A6-1F6F212E9C1F}" dt="2025-02-04T04:08:41.490" v="2214" actId="47"/>
        <pc:sldMkLst>
          <pc:docMk/>
          <pc:sldMk cId="100136386" sldId="297"/>
        </pc:sldMkLst>
      </pc:sldChg>
      <pc:sldChg chg="del">
        <pc:chgData name="Johnalynne Hebert" userId="e5a179b0-b5c9-494f-b5fd-e8a97a9e54de" providerId="ADAL" clId="{4E7BC0C3-0239-426E-88A6-1F6F212E9C1F}" dt="2025-02-04T04:08:41.837" v="2215" actId="47"/>
        <pc:sldMkLst>
          <pc:docMk/>
          <pc:sldMk cId="998542919" sldId="298"/>
        </pc:sldMkLst>
      </pc:sldChg>
      <pc:sldChg chg="del">
        <pc:chgData name="Johnalynne Hebert" userId="e5a179b0-b5c9-494f-b5fd-e8a97a9e54de" providerId="ADAL" clId="{4E7BC0C3-0239-426E-88A6-1F6F212E9C1F}" dt="2025-02-04T04:08:42.138" v="2216" actId="47"/>
        <pc:sldMkLst>
          <pc:docMk/>
          <pc:sldMk cId="3281221654" sldId="299"/>
        </pc:sldMkLst>
      </pc:sldChg>
      <pc:sldChg chg="del">
        <pc:chgData name="Johnalynne Hebert" userId="e5a179b0-b5c9-494f-b5fd-e8a97a9e54de" providerId="ADAL" clId="{4E7BC0C3-0239-426E-88A6-1F6F212E9C1F}" dt="2025-02-04T04:08:43.444" v="2219" actId="47"/>
        <pc:sldMkLst>
          <pc:docMk/>
          <pc:sldMk cId="3682105455" sldId="300"/>
        </pc:sldMkLst>
      </pc:sldChg>
      <pc:sldChg chg="del">
        <pc:chgData name="Johnalynne Hebert" userId="e5a179b0-b5c9-494f-b5fd-e8a97a9e54de" providerId="ADAL" clId="{4E7BC0C3-0239-426E-88A6-1F6F212E9C1F}" dt="2025-02-04T04:08:42.388" v="2217" actId="47"/>
        <pc:sldMkLst>
          <pc:docMk/>
          <pc:sldMk cId="2034276525" sldId="301"/>
        </pc:sldMkLst>
      </pc:sldChg>
      <pc:sldChg chg="del">
        <pc:chgData name="Johnalynne Hebert" userId="e5a179b0-b5c9-494f-b5fd-e8a97a9e54de" providerId="ADAL" clId="{4E7BC0C3-0239-426E-88A6-1F6F212E9C1F}" dt="2025-02-04T04:08:43.258" v="2218" actId="47"/>
        <pc:sldMkLst>
          <pc:docMk/>
          <pc:sldMk cId="999608955" sldId="302"/>
        </pc:sldMkLst>
      </pc:sldChg>
      <pc:sldChg chg="del">
        <pc:chgData name="Johnalynne Hebert" userId="e5a179b0-b5c9-494f-b5fd-e8a97a9e54de" providerId="ADAL" clId="{4E7BC0C3-0239-426E-88A6-1F6F212E9C1F}" dt="2025-02-04T04:08:43.658" v="2220" actId="47"/>
        <pc:sldMkLst>
          <pc:docMk/>
          <pc:sldMk cId="1012458001" sldId="303"/>
        </pc:sldMkLst>
      </pc:sldChg>
      <pc:sldChg chg="del">
        <pc:chgData name="Johnalynne Hebert" userId="e5a179b0-b5c9-494f-b5fd-e8a97a9e54de" providerId="ADAL" clId="{4E7BC0C3-0239-426E-88A6-1F6F212E9C1F}" dt="2025-02-04T04:08:43.881" v="2221" actId="47"/>
        <pc:sldMkLst>
          <pc:docMk/>
          <pc:sldMk cId="1930186172" sldId="304"/>
        </pc:sldMkLst>
      </pc:sldChg>
      <pc:sldChg chg="del">
        <pc:chgData name="Johnalynne Hebert" userId="e5a179b0-b5c9-494f-b5fd-e8a97a9e54de" providerId="ADAL" clId="{4E7BC0C3-0239-426E-88A6-1F6F212E9C1F}" dt="2025-02-04T04:08:44.106" v="2222" actId="47"/>
        <pc:sldMkLst>
          <pc:docMk/>
          <pc:sldMk cId="878181001" sldId="305"/>
        </pc:sldMkLst>
      </pc:sldChg>
      <pc:sldChg chg="addSp delSp modSp add mod">
        <pc:chgData name="Johnalynne Hebert" userId="e5a179b0-b5c9-494f-b5fd-e8a97a9e54de" providerId="ADAL" clId="{4E7BC0C3-0239-426E-88A6-1F6F212E9C1F}" dt="2025-02-04T03:57:33.872" v="2055" actId="20577"/>
        <pc:sldMkLst>
          <pc:docMk/>
          <pc:sldMk cId="3613235361" sldId="306"/>
        </pc:sldMkLst>
        <pc:spChg chg="add mod">
          <ac:chgData name="Johnalynne Hebert" userId="e5a179b0-b5c9-494f-b5fd-e8a97a9e54de" providerId="ADAL" clId="{4E7BC0C3-0239-426E-88A6-1F6F212E9C1F}" dt="2025-02-04T03:36:01.217" v="1925" actId="20577"/>
          <ac:spMkLst>
            <pc:docMk/>
            <pc:sldMk cId="3613235361" sldId="306"/>
            <ac:spMk id="9" creationId="{0DD3960B-681E-EEFC-4FA5-5D84E388D8B4}"/>
          </ac:spMkLst>
        </pc:spChg>
      </pc:sldChg>
      <pc:sldChg chg="addSp delSp modSp add mod">
        <pc:chgData name="Johnalynne Hebert" userId="e5a179b0-b5c9-494f-b5fd-e8a97a9e54de" providerId="ADAL" clId="{4E7BC0C3-0239-426E-88A6-1F6F212E9C1F}" dt="2025-02-07T03:08:31.670" v="2926" actId="14100"/>
        <pc:sldMkLst>
          <pc:docMk/>
          <pc:sldMk cId="878729000" sldId="313"/>
        </pc:sldMkLst>
        <pc:spChg chg="mod">
          <ac:chgData name="Johnalynne Hebert" userId="e5a179b0-b5c9-494f-b5fd-e8a97a9e54de" providerId="ADAL" clId="{4E7BC0C3-0239-426E-88A6-1F6F212E9C1F}" dt="2025-02-07T03:08:31.670" v="2926" actId="14100"/>
          <ac:spMkLst>
            <pc:docMk/>
            <pc:sldMk cId="878729000" sldId="313"/>
            <ac:spMk id="13" creationId="{C6B92E4C-23F8-937D-2136-6E5C42BA67A6}"/>
          </ac:spMkLst>
        </pc:spChg>
      </pc:sldChg>
      <pc:sldChg chg="addSp delSp modSp add mod">
        <pc:chgData name="Johnalynne Hebert" userId="e5a179b0-b5c9-494f-b5fd-e8a97a9e54de" providerId="ADAL" clId="{4E7BC0C3-0239-426E-88A6-1F6F212E9C1F}" dt="2025-02-07T03:12:18.345" v="2934" actId="20577"/>
        <pc:sldMkLst>
          <pc:docMk/>
          <pc:sldMk cId="3961817176" sldId="328"/>
        </pc:sldMkLst>
      </pc:sldChg>
      <pc:sldChg chg="addSp delSp modSp add mod">
        <pc:chgData name="Johnalynne Hebert" userId="e5a179b0-b5c9-494f-b5fd-e8a97a9e54de" providerId="ADAL" clId="{4E7BC0C3-0239-426E-88A6-1F6F212E9C1F}" dt="2025-02-07T04:03:17.616" v="4534" actId="1076"/>
        <pc:sldMkLst>
          <pc:docMk/>
          <pc:sldMk cId="1695255702" sldId="329"/>
        </pc:sldMkLst>
        <pc:spChg chg="mod">
          <ac:chgData name="Johnalynne Hebert" userId="e5a179b0-b5c9-494f-b5fd-e8a97a9e54de" providerId="ADAL" clId="{4E7BC0C3-0239-426E-88A6-1F6F212E9C1F}" dt="2025-02-07T04:03:09.065" v="4532" actId="20577"/>
          <ac:spMkLst>
            <pc:docMk/>
            <pc:sldMk cId="1695255702" sldId="329"/>
            <ac:spMk id="2" creationId="{D4078D57-F3DA-C50C-75D2-E88D881B4C8C}"/>
          </ac:spMkLst>
        </pc:spChg>
        <pc:picChg chg="add mod">
          <ac:chgData name="Johnalynne Hebert" userId="e5a179b0-b5c9-494f-b5fd-e8a97a9e54de" providerId="ADAL" clId="{4E7BC0C3-0239-426E-88A6-1F6F212E9C1F}" dt="2025-02-07T04:03:17.616" v="4534" actId="1076"/>
          <ac:picMkLst>
            <pc:docMk/>
            <pc:sldMk cId="1695255702" sldId="329"/>
            <ac:picMk id="7" creationId="{7EF8B287-DB5E-D8E6-40CE-07FBE53B78FA}"/>
          </ac:picMkLst>
        </pc:picChg>
      </pc:sldChg>
      <pc:sldChg chg="add del">
        <pc:chgData name="Johnalynne Hebert" userId="e5a179b0-b5c9-494f-b5fd-e8a97a9e54de" providerId="ADAL" clId="{4E7BC0C3-0239-426E-88A6-1F6F212E9C1F}" dt="2025-02-07T03:11:40.422" v="2927" actId="47"/>
        <pc:sldMkLst>
          <pc:docMk/>
          <pc:sldMk cId="1695255702" sldId="331"/>
        </pc:sldMkLst>
      </pc:sldChg>
      <pc:sldChg chg="addSp delSp modSp add mod">
        <pc:chgData name="Johnalynne Hebert" userId="e5a179b0-b5c9-494f-b5fd-e8a97a9e54de" providerId="ADAL" clId="{4E7BC0C3-0239-426E-88A6-1F6F212E9C1F}" dt="2025-02-07T04:05:12.577" v="4538" actId="1076"/>
        <pc:sldMkLst>
          <pc:docMk/>
          <pc:sldMk cId="612866017" sldId="332"/>
        </pc:sldMkLst>
        <pc:picChg chg="add mod">
          <ac:chgData name="Johnalynne Hebert" userId="e5a179b0-b5c9-494f-b5fd-e8a97a9e54de" providerId="ADAL" clId="{4E7BC0C3-0239-426E-88A6-1F6F212E9C1F}" dt="2025-02-07T04:05:12.577" v="4538" actId="1076"/>
          <ac:picMkLst>
            <pc:docMk/>
            <pc:sldMk cId="612866017" sldId="332"/>
            <ac:picMk id="7" creationId="{82BCF81A-5BD2-A6FF-08A8-2A25694F30A4}"/>
          </ac:picMkLst>
        </pc:picChg>
      </pc:sldChg>
      <pc:sldChg chg="add">
        <pc:chgData name="Johnalynne Hebert" userId="e5a179b0-b5c9-494f-b5fd-e8a97a9e54de" providerId="ADAL" clId="{4E7BC0C3-0239-426E-88A6-1F6F212E9C1F}" dt="2025-02-04T04:09:41.054" v="2225"/>
        <pc:sldMkLst>
          <pc:docMk/>
          <pc:sldMk cId="90924897" sldId="333"/>
        </pc:sldMkLst>
      </pc:sldChg>
      <pc:sldChg chg="addSp delSp modSp add mod">
        <pc:chgData name="Johnalynne Hebert" userId="e5a179b0-b5c9-494f-b5fd-e8a97a9e54de" providerId="ADAL" clId="{4E7BC0C3-0239-426E-88A6-1F6F212E9C1F}" dt="2025-02-07T04:08:14.142" v="4553" actId="1076"/>
        <pc:sldMkLst>
          <pc:docMk/>
          <pc:sldMk cId="3405259120" sldId="334"/>
        </pc:sldMkLst>
        <pc:spChg chg="mod">
          <ac:chgData name="Johnalynne Hebert" userId="e5a179b0-b5c9-494f-b5fd-e8a97a9e54de" providerId="ADAL" clId="{4E7BC0C3-0239-426E-88A6-1F6F212E9C1F}" dt="2025-02-07T04:08:14.142" v="4553" actId="1076"/>
          <ac:spMkLst>
            <pc:docMk/>
            <pc:sldMk cId="3405259120" sldId="334"/>
            <ac:spMk id="13" creationId="{E3EC2661-EA16-AA95-E220-36FEFBE2E14E}"/>
          </ac:spMkLst>
        </pc:spChg>
        <pc:spChg chg="mod ord">
          <ac:chgData name="Johnalynne Hebert" userId="e5a179b0-b5c9-494f-b5fd-e8a97a9e54de" providerId="ADAL" clId="{4E7BC0C3-0239-426E-88A6-1F6F212E9C1F}" dt="2025-02-07T04:08:06.744" v="4552" actId="1076"/>
          <ac:spMkLst>
            <pc:docMk/>
            <pc:sldMk cId="3405259120" sldId="334"/>
            <ac:spMk id="14" creationId="{DDB4D8EF-0018-1C7A-9C5A-C581562BC5BB}"/>
          </ac:spMkLst>
        </pc:spChg>
        <pc:picChg chg="add mod ord">
          <ac:chgData name="Johnalynne Hebert" userId="e5a179b0-b5c9-494f-b5fd-e8a97a9e54de" providerId="ADAL" clId="{4E7BC0C3-0239-426E-88A6-1F6F212E9C1F}" dt="2025-02-07T04:06:59.627" v="4544" actId="167"/>
          <ac:picMkLst>
            <pc:docMk/>
            <pc:sldMk cId="3405259120" sldId="334"/>
            <ac:picMk id="7" creationId="{19F0FDBA-8AC9-A954-A639-B1A0100E0EEE}"/>
          </ac:picMkLst>
        </pc:picChg>
        <pc:picChg chg="add mod">
          <ac:chgData name="Johnalynne Hebert" userId="e5a179b0-b5c9-494f-b5fd-e8a97a9e54de" providerId="ADAL" clId="{4E7BC0C3-0239-426E-88A6-1F6F212E9C1F}" dt="2025-02-07T04:07:55.029" v="4549" actId="1440"/>
          <ac:picMkLst>
            <pc:docMk/>
            <pc:sldMk cId="3405259120" sldId="334"/>
            <ac:picMk id="10" creationId="{2A7FC6C4-7EA0-5DEE-426C-F23CC1C6EBED}"/>
          </ac:picMkLst>
        </pc:picChg>
      </pc:sldChg>
      <pc:sldChg chg="add del">
        <pc:chgData name="Johnalynne Hebert" userId="e5a179b0-b5c9-494f-b5fd-e8a97a9e54de" providerId="ADAL" clId="{4E7BC0C3-0239-426E-88A6-1F6F212E9C1F}" dt="2025-02-07T04:08:20.426" v="4554" actId="47"/>
        <pc:sldMkLst>
          <pc:docMk/>
          <pc:sldMk cId="2330359623" sldId="335"/>
        </pc:sldMkLst>
      </pc:sldChg>
      <pc:sldChg chg="add del">
        <pc:chgData name="Johnalynne Hebert" userId="e5a179b0-b5c9-494f-b5fd-e8a97a9e54de" providerId="ADAL" clId="{4E7BC0C3-0239-426E-88A6-1F6F212E9C1F}" dt="2025-02-07T04:08:25.873" v="4555" actId="47"/>
        <pc:sldMkLst>
          <pc:docMk/>
          <pc:sldMk cId="3242499578" sldId="336"/>
        </pc:sldMkLst>
      </pc:sldChg>
      <pc:sldChg chg="add del">
        <pc:chgData name="Johnalynne Hebert" userId="e5a179b0-b5c9-494f-b5fd-e8a97a9e54de" providerId="ADAL" clId="{4E7BC0C3-0239-426E-88A6-1F6F212E9C1F}" dt="2025-02-07T04:08:28.118" v="4556" actId="47"/>
        <pc:sldMkLst>
          <pc:docMk/>
          <pc:sldMk cId="174706865" sldId="337"/>
        </pc:sldMkLst>
      </pc:sldChg>
      <pc:sldChg chg="add del">
        <pc:chgData name="Johnalynne Hebert" userId="e5a179b0-b5c9-494f-b5fd-e8a97a9e54de" providerId="ADAL" clId="{4E7BC0C3-0239-426E-88A6-1F6F212E9C1F}" dt="2025-02-07T04:08:37.826" v="4557" actId="47"/>
        <pc:sldMkLst>
          <pc:docMk/>
          <pc:sldMk cId="417905460" sldId="338"/>
        </pc:sldMkLst>
      </pc:sldChg>
      <pc:sldChg chg="addSp delSp modSp add mod">
        <pc:chgData name="Johnalynne Hebert" userId="e5a179b0-b5c9-494f-b5fd-e8a97a9e54de" providerId="ADAL" clId="{4E7BC0C3-0239-426E-88A6-1F6F212E9C1F}" dt="2025-02-05T03:50:39.652" v="2795" actId="1076"/>
        <pc:sldMkLst>
          <pc:docMk/>
          <pc:sldMk cId="119169302" sldId="339"/>
        </pc:sldMkLst>
        <pc:spChg chg="mod">
          <ac:chgData name="Johnalynne Hebert" userId="e5a179b0-b5c9-494f-b5fd-e8a97a9e54de" providerId="ADAL" clId="{4E7BC0C3-0239-426E-88A6-1F6F212E9C1F}" dt="2025-02-05T03:19:32.563" v="2362" actId="20577"/>
          <ac:spMkLst>
            <pc:docMk/>
            <pc:sldMk cId="119169302" sldId="339"/>
            <ac:spMk id="2" creationId="{D05DDF6E-4E7F-D50A-EBDA-2E6730213965}"/>
          </ac:spMkLst>
        </pc:spChg>
        <pc:spChg chg="mod">
          <ac:chgData name="Johnalynne Hebert" userId="e5a179b0-b5c9-494f-b5fd-e8a97a9e54de" providerId="ADAL" clId="{4E7BC0C3-0239-426E-88A6-1F6F212E9C1F}" dt="2025-02-05T03:50:13.367" v="2792" actId="20577"/>
          <ac:spMkLst>
            <pc:docMk/>
            <pc:sldMk cId="119169302" sldId="339"/>
            <ac:spMk id="9" creationId="{51E0A034-B2F9-B030-6F43-1E238EC3E5D6}"/>
          </ac:spMkLst>
        </pc:spChg>
        <pc:spChg chg="add mod">
          <ac:chgData name="Johnalynne Hebert" userId="e5a179b0-b5c9-494f-b5fd-e8a97a9e54de" providerId="ADAL" clId="{4E7BC0C3-0239-426E-88A6-1F6F212E9C1F}" dt="2025-02-05T03:50:39.652" v="2795" actId="1076"/>
          <ac:spMkLst>
            <pc:docMk/>
            <pc:sldMk cId="119169302" sldId="339"/>
            <ac:spMk id="10" creationId="{60178FE9-E7A1-6619-3C0A-58C8634162A4}"/>
          </ac:spMkLst>
        </pc:spChg>
      </pc:sldChg>
      <pc:sldChg chg="addSp delSp modSp add mod">
        <pc:chgData name="Johnalynne Hebert" userId="e5a179b0-b5c9-494f-b5fd-e8a97a9e54de" providerId="ADAL" clId="{4E7BC0C3-0239-426E-88A6-1F6F212E9C1F}" dt="2025-02-05T03:51:31.389" v="2811" actId="20577"/>
        <pc:sldMkLst>
          <pc:docMk/>
          <pc:sldMk cId="3143123296" sldId="340"/>
        </pc:sldMkLst>
        <pc:spChg chg="mod">
          <ac:chgData name="Johnalynne Hebert" userId="e5a179b0-b5c9-494f-b5fd-e8a97a9e54de" providerId="ADAL" clId="{4E7BC0C3-0239-426E-88A6-1F6F212E9C1F}" dt="2025-02-05T03:51:04.784" v="2802" actId="1076"/>
          <ac:spMkLst>
            <pc:docMk/>
            <pc:sldMk cId="3143123296" sldId="340"/>
            <ac:spMk id="9" creationId="{F7CE3426-4016-6E7E-7CAA-FB188314A41F}"/>
          </ac:spMkLst>
        </pc:spChg>
        <pc:spChg chg="add mod">
          <ac:chgData name="Johnalynne Hebert" userId="e5a179b0-b5c9-494f-b5fd-e8a97a9e54de" providerId="ADAL" clId="{4E7BC0C3-0239-426E-88A6-1F6F212E9C1F}" dt="2025-02-05T03:48:21.855" v="2695" actId="14100"/>
          <ac:spMkLst>
            <pc:docMk/>
            <pc:sldMk cId="3143123296" sldId="340"/>
            <ac:spMk id="18" creationId="{73C42431-D445-401A-BEE9-EFBD97C60863}"/>
          </ac:spMkLst>
        </pc:spChg>
      </pc:sldChg>
      <pc:sldChg chg="add del">
        <pc:chgData name="Johnalynne Hebert" userId="e5a179b0-b5c9-494f-b5fd-e8a97a9e54de" providerId="ADAL" clId="{4E7BC0C3-0239-426E-88A6-1F6F212E9C1F}" dt="2025-02-07T02:55:06.265" v="2813" actId="47"/>
        <pc:sldMkLst>
          <pc:docMk/>
          <pc:sldMk cId="1352725222" sldId="341"/>
        </pc:sldMkLst>
      </pc:sldChg>
      <pc:sldChg chg="addSp delSp modSp add mod">
        <pc:chgData name="Johnalynne Hebert" userId="e5a179b0-b5c9-494f-b5fd-e8a97a9e54de" providerId="ADAL" clId="{4E7BC0C3-0239-426E-88A6-1F6F212E9C1F}" dt="2025-02-07T03:39:40.588" v="3891" actId="113"/>
        <pc:sldMkLst>
          <pc:docMk/>
          <pc:sldMk cId="4030113846" sldId="341"/>
        </pc:sldMkLst>
        <pc:spChg chg="mod">
          <ac:chgData name="Johnalynne Hebert" userId="e5a179b0-b5c9-494f-b5fd-e8a97a9e54de" providerId="ADAL" clId="{4E7BC0C3-0239-426E-88A6-1F6F212E9C1F}" dt="2025-02-07T03:23:09.340" v="3507" actId="20577"/>
          <ac:spMkLst>
            <pc:docMk/>
            <pc:sldMk cId="4030113846" sldId="341"/>
            <ac:spMk id="2" creationId="{8652AB4B-A4E0-9EBF-BE4A-52B520A848F9}"/>
          </ac:spMkLst>
        </pc:spChg>
        <pc:spChg chg="mod">
          <ac:chgData name="Johnalynne Hebert" userId="e5a179b0-b5c9-494f-b5fd-e8a97a9e54de" providerId="ADAL" clId="{4E7BC0C3-0239-426E-88A6-1F6F212E9C1F}" dt="2025-02-07T03:12:35.267" v="2956" actId="20577"/>
          <ac:spMkLst>
            <pc:docMk/>
            <pc:sldMk cId="4030113846" sldId="341"/>
            <ac:spMk id="3" creationId="{E25D6F45-270B-F85F-5D4C-EEBB8D80DA9F}"/>
          </ac:spMkLst>
        </pc:spChg>
        <pc:spChg chg="add mod">
          <ac:chgData name="Johnalynne Hebert" userId="e5a179b0-b5c9-494f-b5fd-e8a97a9e54de" providerId="ADAL" clId="{4E7BC0C3-0239-426E-88A6-1F6F212E9C1F}" dt="2025-02-07T03:36:10.082" v="3699" actId="1076"/>
          <ac:spMkLst>
            <pc:docMk/>
            <pc:sldMk cId="4030113846" sldId="341"/>
            <ac:spMk id="18" creationId="{E9279D57-ADC4-EFA0-0412-585FB35FBFF7}"/>
          </ac:spMkLst>
        </pc:spChg>
        <pc:spChg chg="add mod">
          <ac:chgData name="Johnalynne Hebert" userId="e5a179b0-b5c9-494f-b5fd-e8a97a9e54de" providerId="ADAL" clId="{4E7BC0C3-0239-426E-88A6-1F6F212E9C1F}" dt="2025-02-07T03:39:40.588" v="3891" actId="113"/>
          <ac:spMkLst>
            <pc:docMk/>
            <pc:sldMk cId="4030113846" sldId="341"/>
            <ac:spMk id="23" creationId="{D7498304-491F-3F36-9966-09B82477E27A}"/>
          </ac:spMkLst>
        </pc:spChg>
        <pc:spChg chg="add mod">
          <ac:chgData name="Johnalynne Hebert" userId="e5a179b0-b5c9-494f-b5fd-e8a97a9e54de" providerId="ADAL" clId="{4E7BC0C3-0239-426E-88A6-1F6F212E9C1F}" dt="2025-02-07T03:38:35.096" v="3829" actId="113"/>
          <ac:spMkLst>
            <pc:docMk/>
            <pc:sldMk cId="4030113846" sldId="341"/>
            <ac:spMk id="26" creationId="{DE6655EC-5990-96C3-3698-F6B1F41F3EF5}"/>
          </ac:spMkLst>
        </pc:spChg>
        <pc:spChg chg="add mod">
          <ac:chgData name="Johnalynne Hebert" userId="e5a179b0-b5c9-494f-b5fd-e8a97a9e54de" providerId="ADAL" clId="{4E7BC0C3-0239-426E-88A6-1F6F212E9C1F}" dt="2025-02-07T03:39:36.245" v="3890" actId="113"/>
          <ac:spMkLst>
            <pc:docMk/>
            <pc:sldMk cId="4030113846" sldId="341"/>
            <ac:spMk id="27" creationId="{031FA3BA-9EFD-57DD-25B0-68A8F96739FB}"/>
          </ac:spMkLst>
        </pc:spChg>
      </pc:sldChg>
      <pc:sldChg chg="addSp delSp modSp add mod">
        <pc:chgData name="Johnalynne Hebert" userId="e5a179b0-b5c9-494f-b5fd-e8a97a9e54de" providerId="ADAL" clId="{4E7BC0C3-0239-426E-88A6-1F6F212E9C1F}" dt="2025-02-07T03:45:06.965" v="3938" actId="1076"/>
        <pc:sldMkLst>
          <pc:docMk/>
          <pc:sldMk cId="4254389676" sldId="342"/>
        </pc:sldMkLst>
      </pc:sldChg>
      <pc:sldChg chg="addSp delSp modSp add mod">
        <pc:chgData name="Johnalynne Hebert" userId="e5a179b0-b5c9-494f-b5fd-e8a97a9e54de" providerId="ADAL" clId="{4E7BC0C3-0239-426E-88A6-1F6F212E9C1F}" dt="2025-02-07T03:59:03.291" v="4356" actId="20577"/>
        <pc:sldMkLst>
          <pc:docMk/>
          <pc:sldMk cId="3586063014" sldId="343"/>
        </pc:sldMkLst>
        <pc:spChg chg="mod">
          <ac:chgData name="Johnalynne Hebert" userId="e5a179b0-b5c9-494f-b5fd-e8a97a9e54de" providerId="ADAL" clId="{4E7BC0C3-0239-426E-88A6-1F6F212E9C1F}" dt="2025-02-07T03:46:15.229" v="3955" actId="20577"/>
          <ac:spMkLst>
            <pc:docMk/>
            <pc:sldMk cId="3586063014" sldId="343"/>
            <ac:spMk id="3" creationId="{5F8E2957-82D9-9F3F-74FD-3FA6AA08147D}"/>
          </ac:spMkLst>
        </pc:spChg>
        <pc:spChg chg="mod">
          <ac:chgData name="Johnalynne Hebert" userId="e5a179b0-b5c9-494f-b5fd-e8a97a9e54de" providerId="ADAL" clId="{4E7BC0C3-0239-426E-88A6-1F6F212E9C1F}" dt="2025-02-07T03:57:04.213" v="4041" actId="1076"/>
          <ac:spMkLst>
            <pc:docMk/>
            <pc:sldMk cId="3586063014" sldId="343"/>
            <ac:spMk id="7" creationId="{C55D131F-C17B-0EB9-4CAB-099A7905A6FB}"/>
          </ac:spMkLst>
        </pc:spChg>
        <pc:spChg chg="add mod">
          <ac:chgData name="Johnalynne Hebert" userId="e5a179b0-b5c9-494f-b5fd-e8a97a9e54de" providerId="ADAL" clId="{4E7BC0C3-0239-426E-88A6-1F6F212E9C1F}" dt="2025-02-07T03:59:03.291" v="4356" actId="20577"/>
          <ac:spMkLst>
            <pc:docMk/>
            <pc:sldMk cId="3586063014" sldId="343"/>
            <ac:spMk id="11" creationId="{E257B4A7-0F4E-E548-A1D0-86D8B930A1DB}"/>
          </ac:spMkLst>
        </pc:spChg>
        <pc:spChg chg="add mod">
          <ac:chgData name="Johnalynne Hebert" userId="e5a179b0-b5c9-494f-b5fd-e8a97a9e54de" providerId="ADAL" clId="{4E7BC0C3-0239-426E-88A6-1F6F212E9C1F}" dt="2025-02-07T03:57:22.407" v="4046" actId="20577"/>
          <ac:spMkLst>
            <pc:docMk/>
            <pc:sldMk cId="3586063014" sldId="343"/>
            <ac:spMk id="12" creationId="{2DBA73A0-340F-9F3B-6189-50022368CE08}"/>
          </ac:spMkLst>
        </pc:spChg>
      </pc:sldChg>
    </pc:docChg>
  </pc:docChgLst>
  <pc:docChgLst>
    <pc:chgData name="Johnalynne Hebert" userId="S::johnalynne.hebert@gov.ab.ca::e5a179b0-b5c9-494f-b5fd-e8a97a9e54de" providerId="AD" clId="Web-{DA41F03F-12E5-E3D7-2926-4B572B594EAC}"/>
    <pc:docChg chg="delSld modSld sldOrd">
      <pc:chgData name="Johnalynne Hebert" userId="S::johnalynne.hebert@gov.ab.ca::e5a179b0-b5c9-494f-b5fd-e8a97a9e54de" providerId="AD" clId="Web-{DA41F03F-12E5-E3D7-2926-4B572B594EAC}" dt="2024-12-02T00:40:34.138" v="3374" actId="20577"/>
      <pc:docMkLst>
        <pc:docMk/>
      </pc:docMkLst>
      <pc:sldChg chg="modSp">
        <pc:chgData name="Johnalynne Hebert" userId="S::johnalynne.hebert@gov.ab.ca::e5a179b0-b5c9-494f-b5fd-e8a97a9e54de" providerId="AD" clId="Web-{DA41F03F-12E5-E3D7-2926-4B572B594EAC}" dt="2024-12-01T23:37:45.157" v="489" actId="1076"/>
        <pc:sldMkLst>
          <pc:docMk/>
          <pc:sldMk cId="419710843" sldId="281"/>
        </pc:sldMkLst>
      </pc:sldChg>
      <pc:sldChg chg="modSp">
        <pc:chgData name="Johnalynne Hebert" userId="S::johnalynne.hebert@gov.ab.ca::e5a179b0-b5c9-494f-b5fd-e8a97a9e54de" providerId="AD" clId="Web-{DA41F03F-12E5-E3D7-2926-4B572B594EAC}" dt="2024-12-01T23:40:14.253" v="692" actId="20577"/>
        <pc:sldMkLst>
          <pc:docMk/>
          <pc:sldMk cId="1741826888" sldId="282"/>
        </pc:sldMkLst>
      </pc:sldChg>
      <pc:sldChg chg="addSp modSp">
        <pc:chgData name="Johnalynne Hebert" userId="S::johnalynne.hebert@gov.ab.ca::e5a179b0-b5c9-494f-b5fd-e8a97a9e54de" providerId="AD" clId="Web-{DA41F03F-12E5-E3D7-2926-4B572B594EAC}" dt="2024-12-01T23:45:45.694" v="973" actId="14100"/>
        <pc:sldMkLst>
          <pc:docMk/>
          <pc:sldMk cId="648556385" sldId="283"/>
        </pc:sldMkLst>
      </pc:sldChg>
      <pc:sldChg chg="delSp modSp">
        <pc:chgData name="Johnalynne Hebert" userId="S::johnalynne.hebert@gov.ab.ca::e5a179b0-b5c9-494f-b5fd-e8a97a9e54de" providerId="AD" clId="Web-{DA41F03F-12E5-E3D7-2926-4B572B594EAC}" dt="2024-12-01T23:47:02.945" v="1093" actId="1076"/>
        <pc:sldMkLst>
          <pc:docMk/>
          <pc:sldMk cId="500236396" sldId="284"/>
        </pc:sldMkLst>
      </pc:sldChg>
      <pc:sldChg chg="addSp delSp modSp">
        <pc:chgData name="Johnalynne Hebert" userId="S::johnalynne.hebert@gov.ab.ca::e5a179b0-b5c9-494f-b5fd-e8a97a9e54de" providerId="AD" clId="Web-{DA41F03F-12E5-E3D7-2926-4B572B594EAC}" dt="2024-12-02T00:01:05.705" v="1918" actId="1076"/>
        <pc:sldMkLst>
          <pc:docMk/>
          <pc:sldMk cId="328934098" sldId="285"/>
        </pc:sldMkLst>
      </pc:sldChg>
      <pc:sldChg chg="delSp del">
        <pc:chgData name="Johnalynne Hebert" userId="S::johnalynne.hebert@gov.ab.ca::e5a179b0-b5c9-494f-b5fd-e8a97a9e54de" providerId="AD" clId="Web-{DA41F03F-12E5-E3D7-2926-4B572B594EAC}" dt="2024-12-01T23:55:57.639" v="1565"/>
        <pc:sldMkLst>
          <pc:docMk/>
          <pc:sldMk cId="4128310883" sldId="286"/>
        </pc:sldMkLst>
      </pc:sldChg>
      <pc:sldChg chg="addSp modSp">
        <pc:chgData name="Johnalynne Hebert" userId="S::johnalynne.hebert@gov.ab.ca::e5a179b0-b5c9-494f-b5fd-e8a97a9e54de" providerId="AD" clId="Web-{DA41F03F-12E5-E3D7-2926-4B572B594EAC}" dt="2024-12-02T00:04:20.004" v="2005" actId="20577"/>
        <pc:sldMkLst>
          <pc:docMk/>
          <pc:sldMk cId="2083568824" sldId="287"/>
        </pc:sldMkLst>
      </pc:sldChg>
      <pc:sldChg chg="delSp modSp">
        <pc:chgData name="Johnalynne Hebert" userId="S::johnalynne.hebert@gov.ab.ca::e5a179b0-b5c9-494f-b5fd-e8a97a9e54de" providerId="AD" clId="Web-{DA41F03F-12E5-E3D7-2926-4B572B594EAC}" dt="2024-12-02T00:06:13.302" v="2021" actId="14100"/>
        <pc:sldMkLst>
          <pc:docMk/>
          <pc:sldMk cId="3028920180" sldId="288"/>
        </pc:sldMkLst>
      </pc:sldChg>
      <pc:sldChg chg="modSp">
        <pc:chgData name="Johnalynne Hebert" userId="S::johnalynne.hebert@gov.ab.ca::e5a179b0-b5c9-494f-b5fd-e8a97a9e54de" providerId="AD" clId="Web-{DA41F03F-12E5-E3D7-2926-4B572B594EAC}" dt="2024-12-02T00:15:17.480" v="2441" actId="20577"/>
        <pc:sldMkLst>
          <pc:docMk/>
          <pc:sldMk cId="2360979159" sldId="289"/>
        </pc:sldMkLst>
      </pc:sldChg>
      <pc:sldChg chg="addSp delSp modSp ord">
        <pc:chgData name="Johnalynne Hebert" userId="S::johnalynne.hebert@gov.ab.ca::e5a179b0-b5c9-494f-b5fd-e8a97a9e54de" providerId="AD" clId="Web-{DA41F03F-12E5-E3D7-2926-4B572B594EAC}" dt="2024-12-02T00:26:24.175" v="3135" actId="20577"/>
        <pc:sldMkLst>
          <pc:docMk/>
          <pc:sldMk cId="2488262205" sldId="292"/>
        </pc:sldMkLst>
      </pc:sldChg>
      <pc:sldChg chg="addSp delSp modSp ord">
        <pc:chgData name="Johnalynne Hebert" userId="S::johnalynne.hebert@gov.ab.ca::e5a179b0-b5c9-494f-b5fd-e8a97a9e54de" providerId="AD" clId="Web-{DA41F03F-12E5-E3D7-2926-4B572B594EAC}" dt="2024-12-02T00:40:34.138" v="3374" actId="20577"/>
        <pc:sldMkLst>
          <pc:docMk/>
          <pc:sldMk cId="1840114956" sldId="294"/>
        </pc:sldMkLst>
      </pc:sldChg>
      <pc:sldChg chg="addSp delSp modSp ord">
        <pc:chgData name="Johnalynne Hebert" userId="S::johnalynne.hebert@gov.ab.ca::e5a179b0-b5c9-494f-b5fd-e8a97a9e54de" providerId="AD" clId="Web-{DA41F03F-12E5-E3D7-2926-4B572B594EAC}" dt="2024-12-02T00:31:29.726" v="3286"/>
        <pc:sldMkLst>
          <pc:docMk/>
          <pc:sldMk cId="1237546574" sldId="295"/>
        </pc:sldMkLst>
      </pc:sldChg>
      <pc:sldChg chg="modSp">
        <pc:chgData name="Johnalynne Hebert" userId="S::johnalynne.hebert@gov.ab.ca::e5a179b0-b5c9-494f-b5fd-e8a97a9e54de" providerId="AD" clId="Web-{DA41F03F-12E5-E3D7-2926-4B572B594EAC}" dt="2024-12-02T00:38:56.668" v="3312" actId="20577"/>
        <pc:sldMkLst>
          <pc:docMk/>
          <pc:sldMk cId="3281221654" sldId="299"/>
        </pc:sldMkLst>
      </pc:sldChg>
    </pc:docChg>
  </pc:docChgLst>
  <pc:docChgLst>
    <pc:chgData name="Kimberley Pereira" userId="d15799c9-5d0e-4bed-b753-66da8966087f" providerId="ADAL" clId="{665178F7-52AB-41FB-A56C-1C44B82C8CD6}"/>
    <pc:docChg chg="undo custSel addSld delSld modSld sldOrd addMainMaster delMainMaster modMainMaster">
      <pc:chgData name="Kimberley Pereira" userId="d15799c9-5d0e-4bed-b753-66da8966087f" providerId="ADAL" clId="{665178F7-52AB-41FB-A56C-1C44B82C8CD6}" dt="2024-10-15T18:26:20.241" v="14010" actId="2696"/>
      <pc:docMkLst>
        <pc:docMk/>
      </pc:docMkLst>
      <pc:sldChg chg="modSp mod">
        <pc:chgData name="Kimberley Pereira" userId="d15799c9-5d0e-4bed-b753-66da8966087f" providerId="ADAL" clId="{665178F7-52AB-41FB-A56C-1C44B82C8CD6}" dt="2024-10-09T17:58:02.451" v="7550" actId="1076"/>
        <pc:sldMkLst>
          <pc:docMk/>
          <pc:sldMk cId="3549539929" sldId="265"/>
        </pc:sldMkLst>
      </pc:sldChg>
      <pc:sldChg chg="addSp delSp modSp mod">
        <pc:chgData name="Kimberley Pereira" userId="d15799c9-5d0e-4bed-b753-66da8966087f" providerId="ADAL" clId="{665178F7-52AB-41FB-A56C-1C44B82C8CD6}" dt="2024-10-08T16:27:43.115" v="346" actId="14100"/>
        <pc:sldMkLst>
          <pc:docMk/>
          <pc:sldMk cId="2703719082" sldId="266"/>
        </pc:sldMkLst>
      </pc:sldChg>
      <pc:sldChg chg="addSp delSp modSp mod">
        <pc:chgData name="Kimberley Pereira" userId="d15799c9-5d0e-4bed-b753-66da8966087f" providerId="ADAL" clId="{665178F7-52AB-41FB-A56C-1C44B82C8CD6}" dt="2024-10-08T19:48:42.035" v="1238" actId="1076"/>
        <pc:sldMkLst>
          <pc:docMk/>
          <pc:sldMk cId="3082934373" sldId="267"/>
        </pc:sldMkLst>
      </pc:sldChg>
      <pc:sldChg chg="modSp mod">
        <pc:chgData name="Kimberley Pereira" userId="d15799c9-5d0e-4bed-b753-66da8966087f" providerId="ADAL" clId="{665178F7-52AB-41FB-A56C-1C44B82C8CD6}" dt="2024-10-08T16:31:10.003" v="450" actId="20577"/>
        <pc:sldMkLst>
          <pc:docMk/>
          <pc:sldMk cId="1806592515" sldId="268"/>
        </pc:sldMkLst>
      </pc:sldChg>
      <pc:sldChg chg="addSp delSp modSp mod">
        <pc:chgData name="Kimberley Pereira" userId="d15799c9-5d0e-4bed-b753-66da8966087f" providerId="ADAL" clId="{665178F7-52AB-41FB-A56C-1C44B82C8CD6}" dt="2024-10-09T14:01:39.188" v="4429" actId="27107"/>
        <pc:sldMkLst>
          <pc:docMk/>
          <pc:sldMk cId="1003702938" sldId="273"/>
        </pc:sldMkLst>
      </pc:sldChg>
      <pc:sldChg chg="addSp delSp modSp add mod ord">
        <pc:chgData name="Kimberley Pereira" userId="d15799c9-5d0e-4bed-b753-66da8966087f" providerId="ADAL" clId="{665178F7-52AB-41FB-A56C-1C44B82C8CD6}" dt="2024-10-15T15:54:17.281" v="11606" actId="1076"/>
        <pc:sldMkLst>
          <pc:docMk/>
          <pc:sldMk cId="1026312195" sldId="274"/>
        </pc:sldMkLst>
      </pc:sldChg>
      <pc:sldChg chg="new del">
        <pc:chgData name="Kimberley Pereira" userId="d15799c9-5d0e-4bed-b753-66da8966087f" providerId="ADAL" clId="{665178F7-52AB-41FB-A56C-1C44B82C8CD6}" dt="2024-10-08T17:11:25.453" v="856" actId="2696"/>
        <pc:sldMkLst>
          <pc:docMk/>
          <pc:sldMk cId="2042018234" sldId="274"/>
        </pc:sldMkLst>
      </pc:sldChg>
      <pc:sldChg chg="del">
        <pc:chgData name="Kimberley Pereira" userId="d15799c9-5d0e-4bed-b753-66da8966087f" providerId="ADAL" clId="{665178F7-52AB-41FB-A56C-1C44B82C8CD6}" dt="2024-10-08T15:53:15.804" v="17" actId="2696"/>
        <pc:sldMkLst>
          <pc:docMk/>
          <pc:sldMk cId="2776672279" sldId="274"/>
        </pc:sldMkLst>
      </pc:sldChg>
      <pc:sldChg chg="addSp delSp modSp add mod ord">
        <pc:chgData name="Kimberley Pereira" userId="d15799c9-5d0e-4bed-b753-66da8966087f" providerId="ADAL" clId="{665178F7-52AB-41FB-A56C-1C44B82C8CD6}" dt="2024-10-15T15:56:22.338" v="11610" actId="1076"/>
        <pc:sldMkLst>
          <pc:docMk/>
          <pc:sldMk cId="1765111353" sldId="275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1774096034" sldId="275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1818277718" sldId="276"/>
        </pc:sldMkLst>
      </pc:sldChg>
      <pc:sldChg chg="addSp modSp add mod">
        <pc:chgData name="Kimberley Pereira" userId="d15799c9-5d0e-4bed-b753-66da8966087f" providerId="ADAL" clId="{665178F7-52AB-41FB-A56C-1C44B82C8CD6}" dt="2024-10-09T17:59:22.587" v="7554" actId="1076"/>
        <pc:sldMkLst>
          <pc:docMk/>
          <pc:sldMk cId="3377691465" sldId="276"/>
        </pc:sldMkLst>
      </pc:sldChg>
      <pc:sldChg chg="addSp modSp add del mod">
        <pc:chgData name="Kimberley Pereira" userId="d15799c9-5d0e-4bed-b753-66da8966087f" providerId="ADAL" clId="{665178F7-52AB-41FB-A56C-1C44B82C8CD6}" dt="2024-10-09T14:03:39.912" v="4431" actId="2696"/>
        <pc:sldMkLst>
          <pc:docMk/>
          <pc:sldMk cId="1340024244" sldId="277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3270880513" sldId="277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678300339" sldId="278"/>
        </pc:sldMkLst>
      </pc:sldChg>
      <pc:sldChg chg="addSp delSp modSp add mod replId">
        <pc:chgData name="Kimberley Pereira" userId="d15799c9-5d0e-4bed-b753-66da8966087f" providerId="ADAL" clId="{665178F7-52AB-41FB-A56C-1C44B82C8CD6}" dt="2024-10-09T21:19:00.980" v="11579" actId="1076"/>
        <pc:sldMkLst>
          <pc:docMk/>
          <pc:sldMk cId="1609494805" sldId="278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157397133" sldId="279"/>
        </pc:sldMkLst>
      </pc:sldChg>
      <pc:sldChg chg="addSp delSp modSp add mod">
        <pc:chgData name="Kimberley Pereira" userId="d15799c9-5d0e-4bed-b753-66da8966087f" providerId="ADAL" clId="{665178F7-52AB-41FB-A56C-1C44B82C8CD6}" dt="2024-10-09T21:22:30.949" v="11583" actId="1076"/>
        <pc:sldMkLst>
          <pc:docMk/>
          <pc:sldMk cId="416072772" sldId="279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660278829" sldId="280"/>
        </pc:sldMkLst>
      </pc:sldChg>
      <pc:sldChg chg="addSp delSp modSp add mod replId">
        <pc:chgData name="Kimberley Pereira" userId="d15799c9-5d0e-4bed-b753-66da8966087f" providerId="ADAL" clId="{665178F7-52AB-41FB-A56C-1C44B82C8CD6}" dt="2024-10-09T21:34:09.711" v="11590" actId="1076"/>
        <pc:sldMkLst>
          <pc:docMk/>
          <pc:sldMk cId="2213993112" sldId="280"/>
        </pc:sldMkLst>
      </pc:sldChg>
      <pc:sldChg chg="addSp delSp modSp add mod">
        <pc:chgData name="Kimberley Pereira" userId="d15799c9-5d0e-4bed-b753-66da8966087f" providerId="ADAL" clId="{665178F7-52AB-41FB-A56C-1C44B82C8CD6}" dt="2024-10-09T14:11:31.038" v="4462" actId="1076"/>
        <pc:sldMkLst>
          <pc:docMk/>
          <pc:sldMk cId="419710843" sldId="281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3889849046" sldId="281"/>
        </pc:sldMkLst>
      </pc:sldChg>
      <pc:sldChg chg="addSp delSp modSp add mod replId">
        <pc:chgData name="Kimberley Pereira" userId="d15799c9-5d0e-4bed-b753-66da8966087f" providerId="ADAL" clId="{665178F7-52AB-41FB-A56C-1C44B82C8CD6}" dt="2024-10-09T14:13:07.707" v="4466" actId="1076"/>
        <pc:sldMkLst>
          <pc:docMk/>
          <pc:sldMk cId="1741826888" sldId="282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2697961855" sldId="282"/>
        </pc:sldMkLst>
      </pc:sldChg>
      <pc:sldChg chg="addSp delSp modSp add mod">
        <pc:chgData name="Kimberley Pereira" userId="d15799c9-5d0e-4bed-b753-66da8966087f" providerId="ADAL" clId="{665178F7-52AB-41FB-A56C-1C44B82C8CD6}" dt="2024-10-09T17:01:52.637" v="4962" actId="1076"/>
        <pc:sldMkLst>
          <pc:docMk/>
          <pc:sldMk cId="648556385" sldId="283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937587472" sldId="283"/>
        </pc:sldMkLst>
      </pc:sldChg>
      <pc:sldChg chg="addSp delSp modSp add mod replId">
        <pc:chgData name="Kimberley Pereira" userId="d15799c9-5d0e-4bed-b753-66da8966087f" providerId="ADAL" clId="{665178F7-52AB-41FB-A56C-1C44B82C8CD6}" dt="2024-10-09T17:06:49.902" v="5229" actId="14100"/>
        <pc:sldMkLst>
          <pc:docMk/>
          <pc:sldMk cId="500236396" sldId="284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708337660" sldId="284"/>
        </pc:sldMkLst>
      </pc:sldChg>
      <pc:sldChg chg="addSp delSp modSp add mod">
        <pc:chgData name="Kimberley Pereira" userId="d15799c9-5d0e-4bed-b753-66da8966087f" providerId="ADAL" clId="{665178F7-52AB-41FB-A56C-1C44B82C8CD6}" dt="2024-10-09T17:33:55.734" v="6405" actId="1076"/>
        <pc:sldMkLst>
          <pc:docMk/>
          <pc:sldMk cId="328934098" sldId="285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2225875294" sldId="286"/>
        </pc:sldMkLst>
      </pc:sldChg>
      <pc:sldChg chg="addSp delSp modSp add mod replId">
        <pc:chgData name="Kimberley Pereira" userId="d15799c9-5d0e-4bed-b753-66da8966087f" providerId="ADAL" clId="{665178F7-52AB-41FB-A56C-1C44B82C8CD6}" dt="2024-10-09T17:31:36.310" v="6339" actId="14100"/>
        <pc:sldMkLst>
          <pc:docMk/>
          <pc:sldMk cId="4128310883" sldId="286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1192709261" sldId="287"/>
        </pc:sldMkLst>
      </pc:sldChg>
      <pc:sldChg chg="addSp delSp modSp add mod replId">
        <pc:chgData name="Kimberley Pereira" userId="d15799c9-5d0e-4bed-b753-66da8966087f" providerId="ADAL" clId="{665178F7-52AB-41FB-A56C-1C44B82C8CD6}" dt="2024-10-09T17:43:12.585" v="7017" actId="1076"/>
        <pc:sldMkLst>
          <pc:docMk/>
          <pc:sldMk cId="2083568824" sldId="287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700671438" sldId="288"/>
        </pc:sldMkLst>
      </pc:sldChg>
      <pc:sldChg chg="addSp modSp add mod replId">
        <pc:chgData name="Kimberley Pereira" userId="d15799c9-5d0e-4bed-b753-66da8966087f" providerId="ADAL" clId="{665178F7-52AB-41FB-A56C-1C44B82C8CD6}" dt="2024-10-09T17:55:19.359" v="7543" actId="113"/>
        <pc:sldMkLst>
          <pc:docMk/>
          <pc:sldMk cId="3028920180" sldId="288"/>
        </pc:sldMkLst>
      </pc:sldChg>
      <pc:sldChg chg="addSp modSp add mod">
        <pc:chgData name="Kimberley Pereira" userId="d15799c9-5d0e-4bed-b753-66da8966087f" providerId="ADAL" clId="{665178F7-52AB-41FB-A56C-1C44B82C8CD6}" dt="2024-10-09T18:09:33.218" v="7860" actId="1076"/>
        <pc:sldMkLst>
          <pc:docMk/>
          <pc:sldMk cId="2360979159" sldId="289"/>
        </pc:sldMkLst>
      </pc:sldChg>
      <pc:sldChg chg="addSp modSp add mod replId">
        <pc:chgData name="Kimberley Pereira" userId="d15799c9-5d0e-4bed-b753-66da8966087f" providerId="ADAL" clId="{665178F7-52AB-41FB-A56C-1C44B82C8CD6}" dt="2024-10-09T19:49:48.109" v="8327" actId="1076"/>
        <pc:sldMkLst>
          <pc:docMk/>
          <pc:sldMk cId="274216538" sldId="290"/>
        </pc:sldMkLst>
      </pc:sldChg>
      <pc:sldChg chg="addSp modSp add mod replId">
        <pc:chgData name="Kimberley Pereira" userId="d15799c9-5d0e-4bed-b753-66da8966087f" providerId="ADAL" clId="{665178F7-52AB-41FB-A56C-1C44B82C8CD6}" dt="2024-10-09T19:53:55.826" v="8692" actId="1076"/>
        <pc:sldMkLst>
          <pc:docMk/>
          <pc:sldMk cId="1569344206" sldId="291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3024598024" sldId="291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1417483343" sldId="292"/>
        </pc:sldMkLst>
      </pc:sldChg>
      <pc:sldChg chg="addSp modSp add mod replId">
        <pc:chgData name="Kimberley Pereira" userId="d15799c9-5d0e-4bed-b753-66da8966087f" providerId="ADAL" clId="{665178F7-52AB-41FB-A56C-1C44B82C8CD6}" dt="2024-10-09T20:00:48.246" v="9102" actId="1076"/>
        <pc:sldMkLst>
          <pc:docMk/>
          <pc:sldMk cId="2488262205" sldId="292"/>
        </pc:sldMkLst>
      </pc:sldChg>
      <pc:sldChg chg="addSp delSp modSp new mod ord">
        <pc:chgData name="Kimberley Pereira" userId="d15799c9-5d0e-4bed-b753-66da8966087f" providerId="ADAL" clId="{665178F7-52AB-41FB-A56C-1C44B82C8CD6}" dt="2024-10-09T21:14:48.716" v="11567" actId="1076"/>
        <pc:sldMkLst>
          <pc:docMk/>
          <pc:sldMk cId="885896689" sldId="293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3638769077" sldId="293"/>
        </pc:sldMkLst>
      </pc:sldChg>
      <pc:sldChg chg="addSp modSp add mod">
        <pc:chgData name="Kimberley Pereira" userId="d15799c9-5d0e-4bed-b753-66da8966087f" providerId="ADAL" clId="{665178F7-52AB-41FB-A56C-1C44B82C8CD6}" dt="2024-10-09T20:04:43.855" v="9376" actId="1076"/>
        <pc:sldMkLst>
          <pc:docMk/>
          <pc:sldMk cId="1840114956" sldId="294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3252618890" sldId="294"/>
        </pc:sldMkLst>
      </pc:sldChg>
      <pc:sldChg chg="addSp modSp add mod replId">
        <pc:chgData name="Kimberley Pereira" userId="d15799c9-5d0e-4bed-b753-66da8966087f" providerId="ADAL" clId="{665178F7-52AB-41FB-A56C-1C44B82C8CD6}" dt="2024-10-09T20:11:55.871" v="9747" actId="1076"/>
        <pc:sldMkLst>
          <pc:docMk/>
          <pc:sldMk cId="1237546574" sldId="295"/>
        </pc:sldMkLst>
      </pc:sldChg>
      <pc:sldChg chg="addSp modSp add mod replId">
        <pc:chgData name="Kimberley Pereira" userId="d15799c9-5d0e-4bed-b753-66da8966087f" providerId="ADAL" clId="{665178F7-52AB-41FB-A56C-1C44B82C8CD6}" dt="2024-10-09T20:18:30.107" v="9918" actId="1076"/>
        <pc:sldMkLst>
          <pc:docMk/>
          <pc:sldMk cId="2058593679" sldId="296"/>
        </pc:sldMkLst>
      </pc:sldChg>
      <pc:sldChg chg="addSp delSp modSp add mod replId">
        <pc:chgData name="Kimberley Pereira" userId="d15799c9-5d0e-4bed-b753-66da8966087f" providerId="ADAL" clId="{665178F7-52AB-41FB-A56C-1C44B82C8CD6}" dt="2024-10-09T20:26:31.923" v="10363" actId="1076"/>
        <pc:sldMkLst>
          <pc:docMk/>
          <pc:sldMk cId="100136386" sldId="297"/>
        </pc:sldMkLst>
      </pc:sldChg>
      <pc:sldChg chg="addSp modSp add mod">
        <pc:chgData name="Kimberley Pereira" userId="d15799c9-5d0e-4bed-b753-66da8966087f" providerId="ADAL" clId="{665178F7-52AB-41FB-A56C-1C44B82C8CD6}" dt="2024-10-09T20:31:34.172" v="10621" actId="1076"/>
        <pc:sldMkLst>
          <pc:docMk/>
          <pc:sldMk cId="998542919" sldId="298"/>
        </pc:sldMkLst>
      </pc:sldChg>
      <pc:sldChg chg="addSp modSp add mod">
        <pc:chgData name="Kimberley Pereira" userId="d15799c9-5d0e-4bed-b753-66da8966087f" providerId="ADAL" clId="{665178F7-52AB-41FB-A56C-1C44B82C8CD6}" dt="2024-10-09T20:39:04.319" v="11216" actId="1076"/>
        <pc:sldMkLst>
          <pc:docMk/>
          <pc:sldMk cId="3281221654" sldId="299"/>
        </pc:sldMkLst>
      </pc:sldChg>
      <pc:sldChg chg="addSp modSp add mod ord replId">
        <pc:chgData name="Kimberley Pereira" userId="d15799c9-5d0e-4bed-b753-66da8966087f" providerId="ADAL" clId="{665178F7-52AB-41FB-A56C-1C44B82C8CD6}" dt="2024-10-15T17:20:01.730" v="12573" actId="20577"/>
        <pc:sldMkLst>
          <pc:docMk/>
          <pc:sldMk cId="3682105455" sldId="300"/>
        </pc:sldMkLst>
      </pc:sldChg>
      <pc:sldChg chg="addSp delSp modSp add mod">
        <pc:chgData name="Kimberley Pereira" userId="d15799c9-5d0e-4bed-b753-66da8966087f" providerId="ADAL" clId="{665178F7-52AB-41FB-A56C-1C44B82C8CD6}" dt="2024-10-09T21:06:17.044" v="11556" actId="1076"/>
        <pc:sldMkLst>
          <pc:docMk/>
          <pc:sldMk cId="2034276525" sldId="301"/>
        </pc:sldMkLst>
      </pc:sldChg>
      <pc:sldChg chg="addSp delSp modSp add mod replId">
        <pc:chgData name="Kimberley Pereira" userId="d15799c9-5d0e-4bed-b753-66da8966087f" providerId="ADAL" clId="{665178F7-52AB-41FB-A56C-1C44B82C8CD6}" dt="2024-10-15T16:49:20.742" v="12284" actId="1076"/>
        <pc:sldMkLst>
          <pc:docMk/>
          <pc:sldMk cId="999608955" sldId="302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1564943483" sldId="302"/>
        </pc:sldMkLst>
      </pc:sldChg>
      <pc:sldChg chg="addSp modSp add mod replId">
        <pc:chgData name="Kimberley Pereira" userId="d15799c9-5d0e-4bed-b753-66da8966087f" providerId="ADAL" clId="{665178F7-52AB-41FB-A56C-1C44B82C8CD6}" dt="2024-10-15T18:12:40.830" v="13572" actId="33524"/>
        <pc:sldMkLst>
          <pc:docMk/>
          <pc:sldMk cId="1012458001" sldId="303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1687038658" sldId="303"/>
        </pc:sldMkLst>
      </pc:sldChg>
      <pc:sldChg chg="addSp modSp add mod replId">
        <pc:chgData name="Kimberley Pereira" userId="d15799c9-5d0e-4bed-b753-66da8966087f" providerId="ADAL" clId="{665178F7-52AB-41FB-A56C-1C44B82C8CD6}" dt="2024-10-15T18:20:17.271" v="13789" actId="1076"/>
        <pc:sldMkLst>
          <pc:docMk/>
          <pc:sldMk cId="1930186172" sldId="304"/>
        </pc:sldMkLst>
      </pc:sldChg>
      <pc:sldChg chg="del">
        <pc:chgData name="Kimberley Pereira" userId="d15799c9-5d0e-4bed-b753-66da8966087f" providerId="ADAL" clId="{665178F7-52AB-41FB-A56C-1C44B82C8CD6}" dt="2024-10-08T15:53:10.295" v="16" actId="2696"/>
        <pc:sldMkLst>
          <pc:docMk/>
          <pc:sldMk cId="2487311012" sldId="304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471656286" sldId="305"/>
        </pc:sldMkLst>
      </pc:sldChg>
      <pc:sldChg chg="addSp modSp add mod">
        <pc:chgData name="Kimberley Pereira" userId="d15799c9-5d0e-4bed-b753-66da8966087f" providerId="ADAL" clId="{665178F7-52AB-41FB-A56C-1C44B82C8CD6}" dt="2024-10-15T18:24:49.647" v="14007" actId="20577"/>
        <pc:sldMkLst>
          <pc:docMk/>
          <pc:sldMk cId="878181001" sldId="305"/>
        </pc:sldMkLst>
      </pc:sldChg>
      <pc:sldChg chg="add del replId">
        <pc:chgData name="Kimberley Pereira" userId="d15799c9-5d0e-4bed-b753-66da8966087f" providerId="ADAL" clId="{665178F7-52AB-41FB-A56C-1C44B82C8CD6}" dt="2024-10-15T18:25:47.408" v="14008" actId="47"/>
        <pc:sldMkLst>
          <pc:docMk/>
          <pc:sldMk cId="177597898" sldId="306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4101210809" sldId="306"/>
        </pc:sldMkLst>
      </pc:sldChg>
      <pc:sldChg chg="add del">
        <pc:chgData name="Kimberley Pereira" userId="d15799c9-5d0e-4bed-b753-66da8966087f" providerId="ADAL" clId="{665178F7-52AB-41FB-A56C-1C44B82C8CD6}" dt="2024-10-15T18:26:01.287" v="14009" actId="2696"/>
        <pc:sldMkLst>
          <pc:docMk/>
          <pc:sldMk cId="2856913559" sldId="307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4283435741" sldId="307"/>
        </pc:sldMkLst>
      </pc:sldChg>
      <pc:sldChg chg="add del replId">
        <pc:chgData name="Kimberley Pereira" userId="d15799c9-5d0e-4bed-b753-66da8966087f" providerId="ADAL" clId="{665178F7-52AB-41FB-A56C-1C44B82C8CD6}" dt="2024-10-15T18:26:20.241" v="14010" actId="2696"/>
        <pc:sldMkLst>
          <pc:docMk/>
          <pc:sldMk cId="1033559844" sldId="308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3943162235" sldId="309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2533347622" sldId="310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27929676" sldId="313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2285109692" sldId="315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2150393474" sldId="316"/>
        </pc:sldMkLst>
      </pc:sldChg>
      <pc:sldChg chg="del">
        <pc:chgData name="Kimberley Pereira" userId="d15799c9-5d0e-4bed-b753-66da8966087f" providerId="ADAL" clId="{665178F7-52AB-41FB-A56C-1C44B82C8CD6}" dt="2024-10-08T15:54:15.028" v="18" actId="2696"/>
        <pc:sldMkLst>
          <pc:docMk/>
          <pc:sldMk cId="3594823143" sldId="317"/>
        </pc:sldMkLst>
      </pc:sldChg>
      <pc:sldMasterChg chg="new del mod addSldLayout">
        <pc:chgData name="Kimberley Pereira" userId="d15799c9-5d0e-4bed-b753-66da8966087f" providerId="ADAL" clId="{665178F7-52AB-41FB-A56C-1C44B82C8CD6}" dt="2024-10-08T15:55:03.270" v="22" actId="2696"/>
        <pc:sldMasterMkLst>
          <pc:docMk/>
          <pc:sldMasterMk cId="142546984" sldId="2147483673"/>
        </pc:sldMasterMkLst>
        <pc:sldLayoutChg chg="new replId">
          <pc:chgData name="Kimberley Pereira" userId="d15799c9-5d0e-4bed-b753-66da8966087f" providerId="ADAL" clId="{665178F7-52AB-41FB-A56C-1C44B82C8CD6}" dt="2024-10-08T15:54:56.219" v="21" actId="6938"/>
          <pc:sldLayoutMkLst>
            <pc:docMk/>
            <pc:sldMasterMk cId="142546984" sldId="2147483673"/>
            <pc:sldLayoutMk cId="84602674" sldId="2147483674"/>
          </pc:sldLayoutMkLst>
        </pc:sldLayoutChg>
        <pc:sldLayoutChg chg="new replId">
          <pc:chgData name="Kimberley Pereira" userId="d15799c9-5d0e-4bed-b753-66da8966087f" providerId="ADAL" clId="{665178F7-52AB-41FB-A56C-1C44B82C8CD6}" dt="2024-10-08T15:54:56.219" v="21" actId="6938"/>
          <pc:sldLayoutMkLst>
            <pc:docMk/>
            <pc:sldMasterMk cId="142546984" sldId="2147483673"/>
            <pc:sldLayoutMk cId="821652535" sldId="2147483675"/>
          </pc:sldLayoutMkLst>
        </pc:sldLayoutChg>
        <pc:sldLayoutChg chg="new replId">
          <pc:chgData name="Kimberley Pereira" userId="d15799c9-5d0e-4bed-b753-66da8966087f" providerId="ADAL" clId="{665178F7-52AB-41FB-A56C-1C44B82C8CD6}" dt="2024-10-08T15:54:56.219" v="21" actId="6938"/>
          <pc:sldLayoutMkLst>
            <pc:docMk/>
            <pc:sldMasterMk cId="142546984" sldId="2147483673"/>
            <pc:sldLayoutMk cId="4278138029" sldId="2147483676"/>
          </pc:sldLayoutMkLst>
        </pc:sldLayoutChg>
        <pc:sldLayoutChg chg="new replId">
          <pc:chgData name="Kimberley Pereira" userId="d15799c9-5d0e-4bed-b753-66da8966087f" providerId="ADAL" clId="{665178F7-52AB-41FB-A56C-1C44B82C8CD6}" dt="2024-10-08T15:54:56.219" v="21" actId="6938"/>
          <pc:sldLayoutMkLst>
            <pc:docMk/>
            <pc:sldMasterMk cId="142546984" sldId="2147483673"/>
            <pc:sldLayoutMk cId="3307647448" sldId="2147483677"/>
          </pc:sldLayoutMkLst>
        </pc:sldLayoutChg>
        <pc:sldLayoutChg chg="new replId">
          <pc:chgData name="Kimberley Pereira" userId="d15799c9-5d0e-4bed-b753-66da8966087f" providerId="ADAL" clId="{665178F7-52AB-41FB-A56C-1C44B82C8CD6}" dt="2024-10-08T15:54:56.219" v="21" actId="6938"/>
          <pc:sldLayoutMkLst>
            <pc:docMk/>
            <pc:sldMasterMk cId="142546984" sldId="2147483673"/>
            <pc:sldLayoutMk cId="4217685541" sldId="2147483678"/>
          </pc:sldLayoutMkLst>
        </pc:sldLayoutChg>
        <pc:sldLayoutChg chg="new replId">
          <pc:chgData name="Kimberley Pereira" userId="d15799c9-5d0e-4bed-b753-66da8966087f" providerId="ADAL" clId="{665178F7-52AB-41FB-A56C-1C44B82C8CD6}" dt="2024-10-08T15:54:56.219" v="21" actId="6938"/>
          <pc:sldLayoutMkLst>
            <pc:docMk/>
            <pc:sldMasterMk cId="142546984" sldId="2147483673"/>
            <pc:sldLayoutMk cId="943266692" sldId="2147483679"/>
          </pc:sldLayoutMkLst>
        </pc:sldLayoutChg>
        <pc:sldLayoutChg chg="new replId">
          <pc:chgData name="Kimberley Pereira" userId="d15799c9-5d0e-4bed-b753-66da8966087f" providerId="ADAL" clId="{665178F7-52AB-41FB-A56C-1C44B82C8CD6}" dt="2024-10-08T15:54:56.219" v="21" actId="6938"/>
          <pc:sldLayoutMkLst>
            <pc:docMk/>
            <pc:sldMasterMk cId="142546984" sldId="2147483673"/>
            <pc:sldLayoutMk cId="3783269389" sldId="2147483680"/>
          </pc:sldLayoutMkLst>
        </pc:sldLayoutChg>
        <pc:sldLayoutChg chg="new replId">
          <pc:chgData name="Kimberley Pereira" userId="d15799c9-5d0e-4bed-b753-66da8966087f" providerId="ADAL" clId="{665178F7-52AB-41FB-A56C-1C44B82C8CD6}" dt="2024-10-08T15:54:56.219" v="21" actId="6938"/>
          <pc:sldLayoutMkLst>
            <pc:docMk/>
            <pc:sldMasterMk cId="142546984" sldId="2147483673"/>
            <pc:sldLayoutMk cId="2957993501" sldId="2147483681"/>
          </pc:sldLayoutMkLst>
        </pc:sldLayoutChg>
        <pc:sldLayoutChg chg="new replId">
          <pc:chgData name="Kimberley Pereira" userId="d15799c9-5d0e-4bed-b753-66da8966087f" providerId="ADAL" clId="{665178F7-52AB-41FB-A56C-1C44B82C8CD6}" dt="2024-10-08T15:54:56.219" v="21" actId="6938"/>
          <pc:sldLayoutMkLst>
            <pc:docMk/>
            <pc:sldMasterMk cId="142546984" sldId="2147483673"/>
            <pc:sldLayoutMk cId="609965354" sldId="2147483682"/>
          </pc:sldLayoutMkLst>
        </pc:sldLayoutChg>
        <pc:sldLayoutChg chg="new replId">
          <pc:chgData name="Kimberley Pereira" userId="d15799c9-5d0e-4bed-b753-66da8966087f" providerId="ADAL" clId="{665178F7-52AB-41FB-A56C-1C44B82C8CD6}" dt="2024-10-08T15:54:56.219" v="21" actId="6938"/>
          <pc:sldLayoutMkLst>
            <pc:docMk/>
            <pc:sldMasterMk cId="142546984" sldId="2147483673"/>
            <pc:sldLayoutMk cId="302987064" sldId="2147483683"/>
          </pc:sldLayoutMkLst>
        </pc:sldLayoutChg>
        <pc:sldLayoutChg chg="new replId">
          <pc:chgData name="Kimberley Pereira" userId="d15799c9-5d0e-4bed-b753-66da8966087f" providerId="ADAL" clId="{665178F7-52AB-41FB-A56C-1C44B82C8CD6}" dt="2024-10-08T15:54:56.219" v="21" actId="6938"/>
          <pc:sldLayoutMkLst>
            <pc:docMk/>
            <pc:sldMasterMk cId="142546984" sldId="2147483673"/>
            <pc:sldLayoutMk cId="1058812926" sldId="2147483684"/>
          </pc:sldLayoutMkLst>
        </pc:sldLayoutChg>
      </pc:sldMasterChg>
    </pc:docChg>
  </pc:docChgLst>
  <pc:docChgLst>
    <pc:chgData name="Johnalynne Hebert" userId="e5a179b0-b5c9-494f-b5fd-e8a97a9e54de" providerId="ADAL" clId="{EB815D96-A9CE-46C1-BC64-FF0B91F38D63}"/>
    <pc:docChg chg="custSel modSld">
      <pc:chgData name="Johnalynne Hebert" userId="e5a179b0-b5c9-494f-b5fd-e8a97a9e54de" providerId="ADAL" clId="{EB815D96-A9CE-46C1-BC64-FF0B91F38D63}" dt="2025-02-27T17:47:41.160" v="244"/>
      <pc:docMkLst>
        <pc:docMk/>
      </pc:docMkLst>
      <pc:sldChg chg="modSp mod">
        <pc:chgData name="Johnalynne Hebert" userId="e5a179b0-b5c9-494f-b5fd-e8a97a9e54de" providerId="ADAL" clId="{EB815D96-A9CE-46C1-BC64-FF0B91F38D63}" dt="2025-02-27T17:47:02.756" v="238" actId="255"/>
        <pc:sldMkLst>
          <pc:docMk/>
          <pc:sldMk cId="3549539929" sldId="265"/>
        </pc:sldMkLst>
        <pc:spChg chg="mod">
          <ac:chgData name="Johnalynne Hebert" userId="e5a179b0-b5c9-494f-b5fd-e8a97a9e54de" providerId="ADAL" clId="{EB815D96-A9CE-46C1-BC64-FF0B91F38D63}" dt="2025-02-27T17:45:10.574" v="67" actId="20577"/>
          <ac:spMkLst>
            <pc:docMk/>
            <pc:sldMk cId="3549539929" sldId="265"/>
            <ac:spMk id="10" creationId="{00000000-0000-0000-0000-000000000000}"/>
          </ac:spMkLst>
        </pc:spChg>
      </pc:sldChg>
      <pc:sldChg chg="addSp delSp modSp mod">
        <pc:chgData name="Johnalynne Hebert" userId="e5a179b0-b5c9-494f-b5fd-e8a97a9e54de" providerId="ADAL" clId="{EB815D96-A9CE-46C1-BC64-FF0B91F38D63}" dt="2025-02-27T17:47:22.897" v="240"/>
        <pc:sldMkLst>
          <pc:docMk/>
          <pc:sldMk cId="2703719082" sldId="266"/>
        </pc:sldMkLst>
      </pc:sldChg>
      <pc:sldChg chg="addSp delSp modSp mod">
        <pc:chgData name="Johnalynne Hebert" userId="e5a179b0-b5c9-494f-b5fd-e8a97a9e54de" providerId="ADAL" clId="{EB815D96-A9CE-46C1-BC64-FF0B91F38D63}" dt="2025-02-27T17:47:35.500" v="242"/>
        <pc:sldMkLst>
          <pc:docMk/>
          <pc:sldMk cId="3082934373" sldId="267"/>
        </pc:sldMkLst>
        <pc:spChg chg="mod">
          <ac:chgData name="Johnalynne Hebert" userId="e5a179b0-b5c9-494f-b5fd-e8a97a9e54de" providerId="ADAL" clId="{EB815D96-A9CE-46C1-BC64-FF0B91F38D63}" dt="2025-02-27T17:46:12.942" v="173" actId="6549"/>
          <ac:spMkLst>
            <pc:docMk/>
            <pc:sldMk cId="3082934373" sldId="267"/>
            <ac:spMk id="3" creationId="{00000000-0000-0000-0000-000000000000}"/>
          </ac:spMkLst>
        </pc:spChg>
      </pc:sldChg>
      <pc:sldChg chg="addSp delSp modSp mod">
        <pc:chgData name="Johnalynne Hebert" userId="e5a179b0-b5c9-494f-b5fd-e8a97a9e54de" providerId="ADAL" clId="{EB815D96-A9CE-46C1-BC64-FF0B91F38D63}" dt="2025-02-27T17:47:41.160" v="244"/>
        <pc:sldMkLst>
          <pc:docMk/>
          <pc:sldMk cId="1003702938" sldId="273"/>
        </pc:sldMkLst>
      </pc:sldChg>
    </pc:docChg>
  </pc:docChgLst>
  <pc:docChgLst>
    <pc:chgData name="Johnalynne Hebert" userId="S::johnalynne.hebert@gov.ab.ca::e5a179b0-b5c9-494f-b5fd-e8a97a9e54de" providerId="AD" clId="Web-{A4737D19-238A-B189-52BB-BBF6192B86A5}"/>
    <pc:docChg chg="modSld">
      <pc:chgData name="Johnalynne Hebert" userId="S::johnalynne.hebert@gov.ab.ca::e5a179b0-b5c9-494f-b5fd-e8a97a9e54de" providerId="AD" clId="Web-{A4737D19-238A-B189-52BB-BBF6192B86A5}" dt="2025-02-07T04:11:23.377" v="29" actId="20577"/>
      <pc:docMkLst>
        <pc:docMk/>
      </pc:docMkLst>
      <pc:sldChg chg="modSp">
        <pc:chgData name="Johnalynne Hebert" userId="S::johnalynne.hebert@gov.ab.ca::e5a179b0-b5c9-494f-b5fd-e8a97a9e54de" providerId="AD" clId="Web-{A4737D19-238A-B189-52BB-BBF6192B86A5}" dt="2025-02-07T04:11:23.377" v="29" actId="20577"/>
        <pc:sldMkLst>
          <pc:docMk/>
          <pc:sldMk cId="1806592515" sldId="268"/>
        </pc:sldMkLst>
        <pc:spChg chg="mod">
          <ac:chgData name="Johnalynne Hebert" userId="S::johnalynne.hebert@gov.ab.ca::e5a179b0-b5c9-494f-b5fd-e8a97a9e54de" providerId="AD" clId="Web-{A4737D19-238A-B189-52BB-BBF6192B86A5}" dt="2025-02-07T04:11:23.377" v="29" actId="20577"/>
          <ac:spMkLst>
            <pc:docMk/>
            <pc:sldMk cId="1806592515" sldId="268"/>
            <ac:spMk id="10" creationId="{00000000-0000-0000-0000-000000000000}"/>
          </ac:spMkLst>
        </pc:spChg>
      </pc:sldChg>
      <pc:sldChg chg="modSp">
        <pc:chgData name="Johnalynne Hebert" userId="S::johnalynne.hebert@gov.ab.ca::e5a179b0-b5c9-494f-b5fd-e8a97a9e54de" providerId="AD" clId="Web-{A4737D19-238A-B189-52BB-BBF6192B86A5}" dt="2025-02-07T04:10:32.438" v="8" actId="20577"/>
        <pc:sldMkLst>
          <pc:docMk/>
          <pc:sldMk cId="1695255702" sldId="329"/>
        </pc:sldMkLst>
        <pc:spChg chg="mod">
          <ac:chgData name="Johnalynne Hebert" userId="S::johnalynne.hebert@gov.ab.ca::e5a179b0-b5c9-494f-b5fd-e8a97a9e54de" providerId="AD" clId="Web-{A4737D19-238A-B189-52BB-BBF6192B86A5}" dt="2025-02-07T04:10:32.438" v="8" actId="20577"/>
          <ac:spMkLst>
            <pc:docMk/>
            <pc:sldMk cId="1695255702" sldId="329"/>
            <ac:spMk id="8" creationId="{3B3EFCA9-E7FF-39A7-0D36-2C60A8DACA0F}"/>
          </ac:spMkLst>
        </pc:spChg>
      </pc:sldChg>
      <pc:sldChg chg="modSp">
        <pc:chgData name="Johnalynne Hebert" userId="S::johnalynne.hebert@gov.ab.ca::e5a179b0-b5c9-494f-b5fd-e8a97a9e54de" providerId="AD" clId="Web-{A4737D19-238A-B189-52BB-BBF6192B86A5}" dt="2025-02-07T04:10:43.313" v="15" actId="20577"/>
        <pc:sldMkLst>
          <pc:docMk/>
          <pc:sldMk cId="612866017" sldId="332"/>
        </pc:sldMkLst>
        <pc:spChg chg="mod">
          <ac:chgData name="Johnalynne Hebert" userId="S::johnalynne.hebert@gov.ab.ca::e5a179b0-b5c9-494f-b5fd-e8a97a9e54de" providerId="AD" clId="Web-{A4737D19-238A-B189-52BB-BBF6192B86A5}" dt="2025-02-07T04:10:43.313" v="15" actId="20577"/>
          <ac:spMkLst>
            <pc:docMk/>
            <pc:sldMk cId="612866017" sldId="332"/>
            <ac:spMk id="8" creationId="{00000000-0000-0000-0000-000000000000}"/>
          </ac:spMkLst>
        </pc:spChg>
      </pc:sldChg>
      <pc:sldChg chg="modSp">
        <pc:chgData name="Johnalynne Hebert" userId="S::johnalynne.hebert@gov.ab.ca::e5a179b0-b5c9-494f-b5fd-e8a97a9e54de" providerId="AD" clId="Web-{A4737D19-238A-B189-52BB-BBF6192B86A5}" dt="2025-02-07T04:10:53.876" v="16" actId="20577"/>
        <pc:sldMkLst>
          <pc:docMk/>
          <pc:sldMk cId="90924897" sldId="333"/>
        </pc:sldMkLst>
        <pc:spChg chg="mod">
          <ac:chgData name="Johnalynne Hebert" userId="S::johnalynne.hebert@gov.ab.ca::e5a179b0-b5c9-494f-b5fd-e8a97a9e54de" providerId="AD" clId="Web-{A4737D19-238A-B189-52BB-BBF6192B86A5}" dt="2025-02-07T04:10:53.876" v="16" actId="20577"/>
          <ac:spMkLst>
            <pc:docMk/>
            <pc:sldMk cId="90924897" sldId="333"/>
            <ac:spMk id="8" creationId="{00000000-0000-0000-0000-000000000000}"/>
          </ac:spMkLst>
        </pc:spChg>
      </pc:sldChg>
      <pc:sldChg chg="modSp">
        <pc:chgData name="Johnalynne Hebert" userId="S::johnalynne.hebert@gov.ab.ca::e5a179b0-b5c9-494f-b5fd-e8a97a9e54de" providerId="AD" clId="Web-{A4737D19-238A-B189-52BB-BBF6192B86A5}" dt="2025-02-07T04:11:03.642" v="21" actId="20577"/>
        <pc:sldMkLst>
          <pc:docMk/>
          <pc:sldMk cId="3405259120" sldId="334"/>
        </pc:sldMkLst>
        <pc:spChg chg="mod">
          <ac:chgData name="Johnalynne Hebert" userId="S::johnalynne.hebert@gov.ab.ca::e5a179b0-b5c9-494f-b5fd-e8a97a9e54de" providerId="AD" clId="Web-{A4737D19-238A-B189-52BB-BBF6192B86A5}" dt="2025-02-07T04:11:03.642" v="21" actId="20577"/>
          <ac:spMkLst>
            <pc:docMk/>
            <pc:sldMk cId="3405259120" sldId="334"/>
            <ac:spMk id="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82AC5-DE83-4546-A145-049723EEF145}" type="datetimeFigureOut">
              <a:rPr lang="en-CA" smtClean="0"/>
              <a:t>2025-03-28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7EA81-BE91-42DB-B17C-5937EFD414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80706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7C5CD-91F5-4C0D-9700-F7932A35F6A8}" type="datetimeFigureOut">
              <a:rPr lang="en-CA" smtClean="0"/>
              <a:t>2025-03-28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B8F0B-F410-4D7B-888B-D3F81DA1D6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82874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DA63-CE87-49DC-A71B-AE955CC36C80}" type="datetime1">
              <a:rPr lang="en-CA" smtClean="0"/>
              <a:t>2025-03-28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086600" y="65421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>
                <a:latin typeface="Arial" panose="020B0604020202020204" pitchFamily="34" charset="0"/>
              </a:rPr>
              <a:t> of 35</a:t>
            </a:r>
          </a:p>
        </p:txBody>
      </p:sp>
    </p:spTree>
    <p:extLst>
      <p:ext uri="{BB962C8B-B14F-4D97-AF65-F5344CB8AC3E}">
        <p14:creationId xmlns:p14="http://schemas.microsoft.com/office/powerpoint/2010/main" val="290392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5562-92FA-4F9E-AE84-B5BECAE194DB}" type="datetime1">
              <a:rPr lang="en-CA" smtClean="0"/>
              <a:t>2025-03-28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>
                <a:latin typeface="Arial" panose="020B0604020202020204" pitchFamily="34" charset="0"/>
              </a:rPr>
              <a:t> of 35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977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A420-C47D-4BCB-A429-76E6F1D1BAB8}" type="datetime1">
              <a:rPr lang="en-CA" smtClean="0"/>
              <a:t>2025-03-28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>
                <a:latin typeface="Arial" panose="020B0604020202020204" pitchFamily="34" charset="0"/>
              </a:rPr>
              <a:t> of 33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1393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431934" y="6423370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>
                <a:latin typeface="Arial" panose="020B0604020202020204" pitchFamily="34" charset="0"/>
              </a:rPr>
              <a:t> of 35</a:t>
            </a:r>
          </a:p>
        </p:txBody>
      </p:sp>
    </p:spTree>
    <p:extLst>
      <p:ext uri="{BB962C8B-B14F-4D97-AF65-F5344CB8AC3E}">
        <p14:creationId xmlns:p14="http://schemas.microsoft.com/office/powerpoint/2010/main" val="273304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2AD7-DAF4-43B7-9219-5B10758A6488}" type="datetime1">
              <a:rPr lang="en-CA" smtClean="0"/>
              <a:t>2025-03-28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>
                <a:latin typeface="Arial" panose="020B0604020202020204" pitchFamily="34" charset="0"/>
              </a:rPr>
              <a:t> of 35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8545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0919-23D8-47D1-A7C4-939ABBEFC0A7}" type="datetime1">
              <a:rPr lang="en-CA" smtClean="0"/>
              <a:t>2025-03-28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>
                <a:latin typeface="Arial" panose="020B0604020202020204" pitchFamily="34" charset="0"/>
              </a:rPr>
              <a:t> of 35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849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86DE-5961-406A-94DF-C9249C8A197D}" type="datetime1">
              <a:rPr lang="en-CA" smtClean="0"/>
              <a:t>2025-03-28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>
                <a:latin typeface="Arial" panose="020B0604020202020204" pitchFamily="34" charset="0"/>
              </a:rPr>
              <a:t> of 35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198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6951-F1AA-49F1-9FF3-4461EBB9E3E0}" type="datetime1">
              <a:rPr lang="en-CA" smtClean="0"/>
              <a:t>2025-03-28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>
                <a:latin typeface="Arial" panose="020B0604020202020204" pitchFamily="34" charset="0"/>
              </a:rPr>
              <a:t> of 35</a:t>
            </a:r>
          </a:p>
          <a:p>
            <a:endParaRPr lang="en-CA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7086600" y="65785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>
              <a:latin typeface="Arial" panose="020B0604020202020204" pitchFamily="34" charset="0"/>
            </a:endParaRPr>
          </a:p>
          <a:p>
            <a:endParaRPr lang="en-CA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8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F97C6-4E37-44C6-9CA5-1F18101F818B}" type="datetime1">
              <a:rPr lang="en-CA" smtClean="0"/>
              <a:t>2025-03-28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>
                <a:latin typeface="Arial" panose="020B0604020202020204" pitchFamily="34" charset="0"/>
              </a:rPr>
              <a:t> of 35</a:t>
            </a:r>
          </a:p>
        </p:txBody>
      </p:sp>
    </p:spTree>
    <p:extLst>
      <p:ext uri="{BB962C8B-B14F-4D97-AF65-F5344CB8AC3E}">
        <p14:creationId xmlns:p14="http://schemas.microsoft.com/office/powerpoint/2010/main" val="3419861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B550-1D01-4C46-8994-7654064CCF54}" type="datetime1">
              <a:rPr lang="en-CA" smtClean="0"/>
              <a:t>2025-03-28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>
                <a:latin typeface="Arial" panose="020B0604020202020204" pitchFamily="34" charset="0"/>
              </a:rPr>
              <a:t> of 35</a:t>
            </a:r>
          </a:p>
        </p:txBody>
      </p:sp>
    </p:spTree>
    <p:extLst>
      <p:ext uri="{BB962C8B-B14F-4D97-AF65-F5344CB8AC3E}">
        <p14:creationId xmlns:p14="http://schemas.microsoft.com/office/powerpoint/2010/main" val="2237508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6AFE-1BD5-4747-9AB6-B31C8F10F975}" type="datetime1">
              <a:rPr lang="en-CA" smtClean="0"/>
              <a:t>2025-03-28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>
                <a:latin typeface="Arial" panose="020B0604020202020204" pitchFamily="34" charset="0"/>
              </a:rPr>
              <a:t> of 35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4296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D64F-A086-4D77-AFA5-D43C5F54465D}" type="datetime1">
              <a:rPr lang="en-CA" smtClean="0"/>
              <a:t>2025-03-28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>
                <a:latin typeface="Arial" panose="020B0604020202020204" pitchFamily="34" charset="0"/>
              </a:rPr>
              <a:t> of 35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960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75A56-F3CE-4C9F-8482-8FA02741722C}" type="datetime1">
              <a:rPr lang="en-CA" smtClean="0"/>
              <a:t>2025-03-28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785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>
                <a:latin typeface="Arial" panose="020B0604020202020204" pitchFamily="34" charset="0"/>
              </a:rPr>
              <a:t> of 35</a:t>
            </a:r>
          </a:p>
        </p:txBody>
      </p:sp>
      <p:sp>
        <p:nvSpPr>
          <p:cNvPr id="7" name="TextBox 6"/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26860"/>
            <a:ext cx="1177925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1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Classification: Public</a:t>
            </a:r>
          </a:p>
        </p:txBody>
      </p:sp>
    </p:spTree>
    <p:extLst>
      <p:ext uri="{BB962C8B-B14F-4D97-AF65-F5344CB8AC3E}">
        <p14:creationId xmlns:p14="http://schemas.microsoft.com/office/powerpoint/2010/main" val="69192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Energy.sequestrationhelpdesk@gov.ab.ca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ts.energy.gov.ab.ca/logon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0879" y="975011"/>
            <a:ext cx="4474165" cy="216024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  <a:scene3d>
              <a:camera prst="orthographicFront">
                <a:rot lat="0" lon="600000" rev="600000"/>
              </a:camera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0" b="1" i="0" u="none" strike="noStrike" cap="none" normalizeH="0">
                <a:ln>
                  <a:noFill/>
                </a:ln>
                <a:solidFill>
                  <a:srgbClr val="2160AD"/>
                </a:solidFill>
                <a:effectLst/>
                <a:latin typeface="Freestyle Script" pitchFamily="66" charset="0"/>
                <a:cs typeface="Arial" pitchFamily="34" charset="0"/>
              </a:rPr>
              <a:t>Welcome!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7747" y="2693871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 the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Transfer of Pore Space Lease Lessee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Online Training Course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>
                <a:latin typeface="Arial"/>
                <a:cs typeface="Arial"/>
              </a:rPr>
              <a:t>Page </a:t>
            </a:r>
            <a:fld id="{5BC1470B-47A7-4E72-AA8D-1EF68F025A39}" type="slidenum">
              <a:rPr lang="en-CA" smtClean="0">
                <a:latin typeface="Arial"/>
                <a:cs typeface="Arial"/>
              </a:rPr>
              <a:pPr/>
              <a:t>1</a:t>
            </a:fld>
            <a:endParaRPr lang="en-CA">
              <a:latin typeface="Arial"/>
              <a:cs typeface="Arial"/>
            </a:endParaRP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46FBA797-D6D4-B817-64A5-EFE14BE26222}"/>
              </a:ext>
            </a:extLst>
          </p:cNvPr>
          <p:cNvSpPr txBox="1"/>
          <p:nvPr/>
        </p:nvSpPr>
        <p:spPr>
          <a:xfrm>
            <a:off x="4994203" y="2693871"/>
            <a:ext cx="37320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In this module you will learn how to:</a:t>
            </a:r>
          </a:p>
          <a:p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Create a Transfer application</a:t>
            </a:r>
          </a:p>
          <a:p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Concur ETS request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Retrieve and view agreement documents.</a:t>
            </a:r>
            <a:endParaRPr lang="en-CA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2DC84C-E557-C638-8A9C-F162FB0E230D}"/>
              </a:ext>
            </a:extLst>
          </p:cNvPr>
          <p:cNvSpPr/>
          <p:nvPr/>
        </p:nvSpPr>
        <p:spPr>
          <a:xfrm>
            <a:off x="2969703" y="59904"/>
            <a:ext cx="59350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 of Pore Space Lease Lessee</a:t>
            </a:r>
          </a:p>
        </p:txBody>
      </p:sp>
    </p:spTree>
    <p:extLst>
      <p:ext uri="{BB962C8B-B14F-4D97-AF65-F5344CB8AC3E}">
        <p14:creationId xmlns:p14="http://schemas.microsoft.com/office/powerpoint/2010/main" val="3549539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AFD80-AA44-68F4-1B33-48F65F850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15FE8A1-4954-1F93-7ACC-717A1CE10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347" y="1766940"/>
            <a:ext cx="5857143" cy="364761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672311-E597-291B-DAF4-D5B847669F81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B19EEA2-25A6-B293-8674-75202C32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10</a:t>
            </a:fld>
            <a:endParaRPr lang="en-CA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5DDF6E-4E7F-D50A-EBDA-2E6730213965}"/>
              </a:ext>
            </a:extLst>
          </p:cNvPr>
          <p:cNvSpPr txBox="1"/>
          <p:nvPr/>
        </p:nvSpPr>
        <p:spPr>
          <a:xfrm>
            <a:off x="421296" y="1489941"/>
            <a:ext cx="7821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1E0A034-B2F9-B030-6F43-1E238EC3E5D6}"/>
              </a:ext>
            </a:extLst>
          </p:cNvPr>
          <p:cNvSpPr txBox="1">
            <a:spLocks/>
          </p:cNvSpPr>
          <p:nvPr/>
        </p:nvSpPr>
        <p:spPr>
          <a:xfrm>
            <a:off x="421296" y="1145559"/>
            <a:ext cx="8483422" cy="33646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STATUS / WARNINGS TAB – TRANSFER EFFECTIVE DATE</a:t>
            </a:r>
            <a:endParaRPr lang="en-CA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60178FE9-E7A1-6619-3C0A-58C8634162A4}"/>
              </a:ext>
            </a:extLst>
          </p:cNvPr>
          <p:cNvSpPr/>
          <p:nvPr/>
        </p:nvSpPr>
        <p:spPr>
          <a:xfrm>
            <a:off x="1352550" y="4663728"/>
            <a:ext cx="1350924" cy="542406"/>
          </a:xfrm>
          <a:prstGeom prst="wedgeRoundRectCallout">
            <a:avLst>
              <a:gd name="adj1" fmla="val 51304"/>
              <a:gd name="adj2" fmla="val -7750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Enter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Transfer Effective Date</a:t>
            </a:r>
            <a:endParaRPr lang="en-CA" sz="1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85257B-B6CB-71E7-B798-84CDC1FD127C}"/>
              </a:ext>
            </a:extLst>
          </p:cNvPr>
          <p:cNvSpPr/>
          <p:nvPr/>
        </p:nvSpPr>
        <p:spPr>
          <a:xfrm>
            <a:off x="2969703" y="59904"/>
            <a:ext cx="59350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 of Pore Space Lease Lessee</a:t>
            </a:r>
          </a:p>
        </p:txBody>
      </p:sp>
      <p:sp>
        <p:nvSpPr>
          <p:cNvPr id="14" name="Rounded Rectangular Callout 8">
            <a:extLst>
              <a:ext uri="{FF2B5EF4-FFF2-40B4-BE49-F238E27FC236}">
                <a16:creationId xmlns:a16="http://schemas.microsoft.com/office/drawing/2014/main" id="{F0C6D087-4A4F-4CA4-43E1-BC4C5904E72A}"/>
              </a:ext>
            </a:extLst>
          </p:cNvPr>
          <p:cNvSpPr/>
          <p:nvPr/>
        </p:nvSpPr>
        <p:spPr>
          <a:xfrm>
            <a:off x="3896538" y="5454156"/>
            <a:ext cx="1085037" cy="365619"/>
          </a:xfrm>
          <a:prstGeom prst="wedgeRoundRectCallout">
            <a:avLst>
              <a:gd name="adj1" fmla="val -5756"/>
              <a:gd name="adj2" fmla="val -108762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Save</a:t>
            </a:r>
            <a:endParaRPr lang="en-CA" sz="1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6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4E28B-C62B-F88B-6B49-BA2186A93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F2B55D3-71A3-AA73-D1D9-1FAE79F34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150" y="3554226"/>
            <a:ext cx="5286016" cy="2818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8831C4-D2E6-BEEC-5B5B-081878A95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76" y="1350385"/>
            <a:ext cx="4428251" cy="2815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6F63A6B-5BC0-F183-6B50-DE88CBE4842D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F59891A-8890-C72C-8452-65C250D9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11</a:t>
            </a:fld>
            <a:endParaRPr lang="en-CA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7B64D6-7334-7D4A-D58D-CF925C18152F}"/>
              </a:ext>
            </a:extLst>
          </p:cNvPr>
          <p:cNvSpPr txBox="1"/>
          <p:nvPr/>
        </p:nvSpPr>
        <p:spPr>
          <a:xfrm>
            <a:off x="421296" y="1489941"/>
            <a:ext cx="7821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CE3426-4016-6E7E-7CAA-FB188314A41F}"/>
              </a:ext>
            </a:extLst>
          </p:cNvPr>
          <p:cNvSpPr txBox="1">
            <a:spLocks/>
          </p:cNvSpPr>
          <p:nvPr/>
        </p:nvSpPr>
        <p:spPr>
          <a:xfrm>
            <a:off x="487148" y="1013924"/>
            <a:ext cx="8483422" cy="33646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>
                <a:latin typeface="Arial"/>
                <a:cs typeface="Arial"/>
              </a:rPr>
              <a:t>STATUS / WARNINGS TAB – SUBMIT APPLICATION</a:t>
            </a:r>
            <a:endParaRPr lang="en-CA" sz="1600" b="1">
              <a:latin typeface="Arial"/>
              <a:cs typeface="Arial"/>
            </a:endParaRPr>
          </a:p>
        </p:txBody>
      </p:sp>
      <p:sp>
        <p:nvSpPr>
          <p:cNvPr id="18" name="Rounded Rectangular Callout 8">
            <a:extLst>
              <a:ext uri="{FF2B5EF4-FFF2-40B4-BE49-F238E27FC236}">
                <a16:creationId xmlns:a16="http://schemas.microsoft.com/office/drawing/2014/main" id="{73C42431-D445-401A-BEE9-EFBD97C60863}"/>
              </a:ext>
            </a:extLst>
          </p:cNvPr>
          <p:cNvSpPr/>
          <p:nvPr/>
        </p:nvSpPr>
        <p:spPr>
          <a:xfrm>
            <a:off x="337582" y="3737895"/>
            <a:ext cx="1169478" cy="453159"/>
          </a:xfrm>
          <a:prstGeom prst="wedgeRoundRectCallout">
            <a:avLst>
              <a:gd name="adj1" fmla="val 76767"/>
              <a:gd name="adj2" fmla="val -8432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Submit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D7ACD2-5F48-934D-31A6-355A2D85C342}"/>
              </a:ext>
            </a:extLst>
          </p:cNvPr>
          <p:cNvSpPr/>
          <p:nvPr/>
        </p:nvSpPr>
        <p:spPr>
          <a:xfrm>
            <a:off x="2969703" y="59904"/>
            <a:ext cx="59350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 of Pore Space Lease Lessee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553C393-987F-A38C-905A-997893930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163" y="2464344"/>
            <a:ext cx="3463393" cy="1003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ounded Rectangular Callout 8">
            <a:extLst>
              <a:ext uri="{FF2B5EF4-FFF2-40B4-BE49-F238E27FC236}">
                <a16:creationId xmlns:a16="http://schemas.microsoft.com/office/drawing/2014/main" id="{D5722CCE-7934-C603-E148-6A8B5E37A831}"/>
              </a:ext>
            </a:extLst>
          </p:cNvPr>
          <p:cNvSpPr/>
          <p:nvPr/>
        </p:nvSpPr>
        <p:spPr>
          <a:xfrm>
            <a:off x="5079821" y="3099305"/>
            <a:ext cx="1382299" cy="659390"/>
          </a:xfrm>
          <a:prstGeom prst="wedgeRoundRectCallout">
            <a:avLst>
              <a:gd name="adj1" fmla="val 71866"/>
              <a:gd name="adj2" fmla="val -3081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submit for concurrence</a:t>
            </a:r>
            <a:endParaRPr lang="en-CA" sz="1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ular Callout 8">
            <a:extLst>
              <a:ext uri="{FF2B5EF4-FFF2-40B4-BE49-F238E27FC236}">
                <a16:creationId xmlns:a16="http://schemas.microsoft.com/office/drawing/2014/main" id="{0FCB34F5-86BC-1664-0A89-34777E9A57FF}"/>
              </a:ext>
            </a:extLst>
          </p:cNvPr>
          <p:cNvSpPr/>
          <p:nvPr/>
        </p:nvSpPr>
        <p:spPr>
          <a:xfrm>
            <a:off x="2333625" y="5067300"/>
            <a:ext cx="1757375" cy="968273"/>
          </a:xfrm>
          <a:prstGeom prst="wedgeRoundRectCallout">
            <a:avLst>
              <a:gd name="adj1" fmla="val 82706"/>
              <a:gd name="adj2" fmla="val 262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Upon successful submission of the application, the Status is changed to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Concurrence</a:t>
            </a:r>
            <a:endParaRPr lang="en-CA" sz="1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123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074F4-29A7-DD1F-1923-23986D85E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D0EB8EE-CF4B-B49F-3A99-4256F1FB9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08" y="2524076"/>
            <a:ext cx="1992326" cy="363348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8BF070D-7624-AA5F-0400-99029710B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834" y="2735150"/>
            <a:ext cx="577215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8C971-B117-703E-5084-23F20FE98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115" y="1090704"/>
            <a:ext cx="7594190" cy="4616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b="1">
                <a:latin typeface="Arial"/>
                <a:cs typeface="Arial"/>
              </a:rPr>
              <a:t>WORK IN PROGRESS</a:t>
            </a:r>
          </a:p>
          <a:p>
            <a:pPr marL="0" indent="0">
              <a:buNone/>
            </a:pPr>
            <a:endParaRPr lang="en-CA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408831-807A-B5DB-95B7-C3B1DA281648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4EAECFB-F7C6-DB02-53B4-90BBA1B9C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12</a:t>
            </a:fld>
            <a:endParaRPr lang="en-CA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367359-23B9-496B-3D5E-AAD6DBC67582}"/>
              </a:ext>
            </a:extLst>
          </p:cNvPr>
          <p:cNvSpPr txBox="1"/>
          <p:nvPr/>
        </p:nvSpPr>
        <p:spPr>
          <a:xfrm>
            <a:off x="435115" y="1382138"/>
            <a:ext cx="847903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>
                <a:latin typeface="Arial"/>
                <a:cs typeface="Arial"/>
              </a:rPr>
              <a:t>The Work in Progress subnode provides information on the request Status, view the transfer application form, view the Transfer pdf, which is the report of the application.</a:t>
            </a:r>
          </a:p>
          <a:p>
            <a:endParaRPr lang="en-US" sz="1200">
              <a:latin typeface="Arial"/>
              <a:cs typeface="Arial"/>
            </a:endParaRPr>
          </a:p>
          <a:p>
            <a:r>
              <a:rPr lang="en-US" sz="1200">
                <a:latin typeface="Arial"/>
                <a:cs typeface="Arial"/>
              </a:rPr>
              <a:t>User can search by Request Number, by Last Updated or by Status.</a:t>
            </a:r>
          </a:p>
        </p:txBody>
      </p:sp>
      <p:sp>
        <p:nvSpPr>
          <p:cNvPr id="13" name="Rounded Rectangular Callout 8">
            <a:extLst>
              <a:ext uri="{FF2B5EF4-FFF2-40B4-BE49-F238E27FC236}">
                <a16:creationId xmlns:a16="http://schemas.microsoft.com/office/drawing/2014/main" id="{C6B92E4C-23F8-937D-2136-6E5C42BA67A6}"/>
              </a:ext>
            </a:extLst>
          </p:cNvPr>
          <p:cNvSpPr/>
          <p:nvPr/>
        </p:nvSpPr>
        <p:spPr>
          <a:xfrm>
            <a:off x="582754" y="4661217"/>
            <a:ext cx="1579421" cy="705959"/>
          </a:xfrm>
          <a:prstGeom prst="wedgeRoundRectCallout">
            <a:avLst>
              <a:gd name="adj1" fmla="val 18226"/>
              <a:gd name="adj2" fmla="val -93017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Navigate to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Transfers/Work in Progress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subnode.</a:t>
            </a:r>
            <a:endParaRPr lang="en-CA" sz="1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B8AABB-0465-C789-C896-968422B9CE64}"/>
              </a:ext>
            </a:extLst>
          </p:cNvPr>
          <p:cNvSpPr/>
          <p:nvPr/>
        </p:nvSpPr>
        <p:spPr>
          <a:xfrm>
            <a:off x="2969703" y="59904"/>
            <a:ext cx="59350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 of Pore Space Lease Lessee</a:t>
            </a:r>
          </a:p>
        </p:txBody>
      </p:sp>
    </p:spTree>
    <p:extLst>
      <p:ext uri="{BB962C8B-B14F-4D97-AF65-F5344CB8AC3E}">
        <p14:creationId xmlns:p14="http://schemas.microsoft.com/office/powerpoint/2010/main" val="878729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906E7-9D35-F5C3-01CF-E1AA51AB0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96D7477-F644-5A48-84CF-3174D2E5D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223" y="3873204"/>
            <a:ext cx="5395553" cy="24792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D6F45-270B-F85F-5D4C-EEBB8D80D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86" y="958481"/>
            <a:ext cx="8292628" cy="28061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b="1">
                <a:latin typeface="Arial"/>
                <a:cs typeface="Arial"/>
              </a:rPr>
              <a:t>CONCURRENCE</a:t>
            </a:r>
            <a:endParaRPr lang="en-CA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E83DF6-76E2-C6E2-40C0-AB26754FC7D4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C74DBDA-7E18-C525-C719-E56095FD1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13</a:t>
            </a:fld>
            <a:endParaRPr lang="en-CA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52AB4B-A4E0-9EBF-BE4A-52B520A848F9}"/>
              </a:ext>
            </a:extLst>
          </p:cNvPr>
          <p:cNvSpPr txBox="1"/>
          <p:nvPr/>
        </p:nvSpPr>
        <p:spPr>
          <a:xfrm>
            <a:off x="425686" y="1239896"/>
            <a:ext cx="807628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>
                <a:latin typeface="Arial"/>
                <a:cs typeface="Arial"/>
              </a:rPr>
              <a:t>The concurrer receives an email notification requesting to login to ETS to concur a specific request. If the creator of the request is the New Lessee, then the Current Lessee will concur and vice versa.</a:t>
            </a:r>
          </a:p>
          <a:p>
            <a:endParaRPr lang="en-US" sz="1200">
              <a:latin typeface="Arial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279D57-ADC4-EFA0-0412-585FB35FBFF7}"/>
              </a:ext>
            </a:extLst>
          </p:cNvPr>
          <p:cNvSpPr txBox="1"/>
          <p:nvPr/>
        </p:nvSpPr>
        <p:spPr>
          <a:xfrm>
            <a:off x="425686" y="3575599"/>
            <a:ext cx="807628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>
                <a:latin typeface="Arial"/>
                <a:cs typeface="Arial"/>
              </a:rPr>
              <a:t>Login to ETS and navigate to Transfer/Work in Progress subnode.</a:t>
            </a:r>
          </a:p>
        </p:txBody>
      </p:sp>
      <p:sp>
        <p:nvSpPr>
          <p:cNvPr id="23" name="Rounded Rectangular Callout 8">
            <a:extLst>
              <a:ext uri="{FF2B5EF4-FFF2-40B4-BE49-F238E27FC236}">
                <a16:creationId xmlns:a16="http://schemas.microsoft.com/office/drawing/2014/main" id="{D7498304-491F-3F36-9966-09B82477E27A}"/>
              </a:ext>
            </a:extLst>
          </p:cNvPr>
          <p:cNvSpPr/>
          <p:nvPr/>
        </p:nvSpPr>
        <p:spPr>
          <a:xfrm>
            <a:off x="5823414" y="3655721"/>
            <a:ext cx="1877438" cy="687087"/>
          </a:xfrm>
          <a:prstGeom prst="wedgeRoundRectCallout">
            <a:avLst>
              <a:gd name="adj1" fmla="val -37582"/>
              <a:gd name="adj2" fmla="val 7520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Enter the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Request Number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quoted from the email notification.</a:t>
            </a:r>
            <a:endParaRPr lang="en-CA" sz="1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ular Callout 8">
            <a:extLst>
              <a:ext uri="{FF2B5EF4-FFF2-40B4-BE49-F238E27FC236}">
                <a16:creationId xmlns:a16="http://schemas.microsoft.com/office/drawing/2014/main" id="{DE6655EC-5990-96C3-3698-F6B1F41F3EF5}"/>
              </a:ext>
            </a:extLst>
          </p:cNvPr>
          <p:cNvSpPr/>
          <p:nvPr/>
        </p:nvSpPr>
        <p:spPr>
          <a:xfrm>
            <a:off x="3579018" y="4761452"/>
            <a:ext cx="1162000" cy="356818"/>
          </a:xfrm>
          <a:prstGeom prst="wedgeRoundRectCallout">
            <a:avLst>
              <a:gd name="adj1" fmla="val 8368"/>
              <a:gd name="adj2" fmla="val 89575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Find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CA" sz="1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ular Callout 8">
            <a:extLst>
              <a:ext uri="{FF2B5EF4-FFF2-40B4-BE49-F238E27FC236}">
                <a16:creationId xmlns:a16="http://schemas.microsoft.com/office/drawing/2014/main" id="{031FA3BA-9EFD-57DD-25B0-68A8F96739FB}"/>
              </a:ext>
            </a:extLst>
          </p:cNvPr>
          <p:cNvSpPr/>
          <p:nvPr/>
        </p:nvSpPr>
        <p:spPr>
          <a:xfrm>
            <a:off x="4884695" y="4923102"/>
            <a:ext cx="1877437" cy="537584"/>
          </a:xfrm>
          <a:prstGeom prst="wedgeRoundRectCallout">
            <a:avLst>
              <a:gd name="adj1" fmla="val -53234"/>
              <a:gd name="adj2" fmla="val 119401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Click the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Request number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open the application and concur.</a:t>
            </a:r>
            <a:endParaRPr lang="en-CA" sz="1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6A61E4-E20E-FDF5-2FF6-334CB2B198EA}"/>
              </a:ext>
            </a:extLst>
          </p:cNvPr>
          <p:cNvSpPr/>
          <p:nvPr/>
        </p:nvSpPr>
        <p:spPr>
          <a:xfrm>
            <a:off x="2969703" y="59904"/>
            <a:ext cx="59350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 of Pore Space Lease Lessee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D6572FDA-F411-DDC8-5DD2-615DC1550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320" y="1804535"/>
            <a:ext cx="4708812" cy="1636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113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C63D0-2054-CC0B-0EF3-B1DC5A48F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475EBE-5250-C873-06C1-46871E99C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453" y="1373287"/>
            <a:ext cx="5857143" cy="2838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E2957-82D9-9F3F-74FD-3FA6AA081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86" y="958481"/>
            <a:ext cx="8292628" cy="28061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b="1">
                <a:latin typeface="Arial"/>
                <a:cs typeface="Arial"/>
              </a:rPr>
              <a:t>SUBMIT CONCURRENCE DECISION</a:t>
            </a:r>
            <a:endParaRPr lang="en-CA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12D33-7343-A443-E5FF-8E005C95A3F5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1459884-8306-EACD-BE2B-2831D7CC5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14</a:t>
            </a:fld>
            <a:endParaRPr lang="en-CA">
              <a:latin typeface="Arial" panose="020B0604020202020204" pitchFamily="34" charset="0"/>
            </a:endParaRPr>
          </a:p>
        </p:txBody>
      </p:sp>
      <p:sp>
        <p:nvSpPr>
          <p:cNvPr id="7" name="Rounded Rectangular Callout 8">
            <a:extLst>
              <a:ext uri="{FF2B5EF4-FFF2-40B4-BE49-F238E27FC236}">
                <a16:creationId xmlns:a16="http://schemas.microsoft.com/office/drawing/2014/main" id="{C55D131F-C17B-0EB9-4CAB-099A7905A6FB}"/>
              </a:ext>
            </a:extLst>
          </p:cNvPr>
          <p:cNvSpPr/>
          <p:nvPr/>
        </p:nvSpPr>
        <p:spPr>
          <a:xfrm>
            <a:off x="2076450" y="2400300"/>
            <a:ext cx="1571018" cy="664110"/>
          </a:xfrm>
          <a:prstGeom prst="wedgeRoundRectCallout">
            <a:avLst>
              <a:gd name="adj1" fmla="val 60465"/>
              <a:gd name="adj2" fmla="val 4862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Click dropdown arrow to concur (Yes/No)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57B4A7-0F4E-E548-A1D0-86D8B930A1DB}"/>
              </a:ext>
            </a:extLst>
          </p:cNvPr>
          <p:cNvSpPr txBox="1"/>
          <p:nvPr/>
        </p:nvSpPr>
        <p:spPr>
          <a:xfrm>
            <a:off x="587882" y="5089671"/>
            <a:ext cx="807628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>
                <a:latin typeface="Arial"/>
                <a:cs typeface="Arial"/>
              </a:rPr>
              <a:t>When the concurrer submits the concurrence decision, this will submit the application.</a:t>
            </a:r>
          </a:p>
          <a:p>
            <a:endParaRPr lang="en-US" sz="1200">
              <a:latin typeface="Arial"/>
              <a:cs typeface="Arial"/>
            </a:endParaRPr>
          </a:p>
          <a:p>
            <a:r>
              <a:rPr lang="en-US" sz="1200">
                <a:latin typeface="Arial"/>
                <a:cs typeface="Arial"/>
              </a:rPr>
              <a:t>If the concurrence decision is No, the application is rejected and the creator is notified via email notification.</a:t>
            </a:r>
          </a:p>
          <a:p>
            <a:endParaRPr lang="en-US" sz="1200">
              <a:latin typeface="Arial"/>
              <a:cs typeface="Arial"/>
            </a:endParaRPr>
          </a:p>
        </p:txBody>
      </p:sp>
      <p:sp>
        <p:nvSpPr>
          <p:cNvPr id="12" name="Rounded Rectangular Callout 8">
            <a:extLst>
              <a:ext uri="{FF2B5EF4-FFF2-40B4-BE49-F238E27FC236}">
                <a16:creationId xmlns:a16="http://schemas.microsoft.com/office/drawing/2014/main" id="{2DBA73A0-340F-9F3B-6189-50022368CE08}"/>
              </a:ext>
            </a:extLst>
          </p:cNvPr>
          <p:cNvSpPr/>
          <p:nvPr/>
        </p:nvSpPr>
        <p:spPr>
          <a:xfrm>
            <a:off x="2421063" y="3590889"/>
            <a:ext cx="881791" cy="405403"/>
          </a:xfrm>
          <a:prstGeom prst="wedgeRoundRectCallout">
            <a:avLst>
              <a:gd name="adj1" fmla="val 67163"/>
              <a:gd name="adj2" fmla="val 41545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Submit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09202B-3945-EC3F-8F72-C51C256CD152}"/>
              </a:ext>
            </a:extLst>
          </p:cNvPr>
          <p:cNvSpPr/>
          <p:nvPr/>
        </p:nvSpPr>
        <p:spPr>
          <a:xfrm>
            <a:off x="2969703" y="59904"/>
            <a:ext cx="59350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 of Pore Space Lease Lessee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F24BE1-61EF-C73A-2CA1-5AAFFD8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757" y="3996292"/>
            <a:ext cx="2914668" cy="737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ounded Rectangular Callout 8">
            <a:extLst>
              <a:ext uri="{FF2B5EF4-FFF2-40B4-BE49-F238E27FC236}">
                <a16:creationId xmlns:a16="http://schemas.microsoft.com/office/drawing/2014/main" id="{6A93B4FB-B8BF-4FCE-2FB3-BDBF7A3370DF}"/>
              </a:ext>
            </a:extLst>
          </p:cNvPr>
          <p:cNvSpPr/>
          <p:nvPr/>
        </p:nvSpPr>
        <p:spPr>
          <a:xfrm>
            <a:off x="6418534" y="3763259"/>
            <a:ext cx="881791" cy="405403"/>
          </a:xfrm>
          <a:prstGeom prst="wedgeRoundRectCallout">
            <a:avLst>
              <a:gd name="adj1" fmla="val 17474"/>
              <a:gd name="adj2" fmla="val 12142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063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D8F7D-E593-7C92-D735-AFDE428FE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19811-60FC-064D-397C-8AD483404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86" y="958481"/>
            <a:ext cx="8292628" cy="28061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b="1">
                <a:latin typeface="Arial"/>
                <a:cs typeface="Arial"/>
              </a:rPr>
              <a:t>RETRIEVE DOCUMENTS</a:t>
            </a:r>
            <a:endParaRPr lang="en-CA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4E6046-3D8D-996F-CB79-ACC4E2934C00}"/>
              </a:ext>
            </a:extLst>
          </p:cNvPr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4BD62FF-AA66-FD6C-90F2-A3D73E3FE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15</a:t>
            </a:fld>
            <a:endParaRPr lang="en-CA">
              <a:latin typeface="Arial" panose="020B0604020202020204" pitchFamily="34" charset="0"/>
            </a:endParaRPr>
          </a:p>
        </p:txBody>
      </p:sp>
      <p:sp>
        <p:nvSpPr>
          <p:cNvPr id="7" name="Rounded Rectangular Callout 8">
            <a:extLst>
              <a:ext uri="{FF2B5EF4-FFF2-40B4-BE49-F238E27FC236}">
                <a16:creationId xmlns:a16="http://schemas.microsoft.com/office/drawing/2014/main" id="{71793938-0C63-21DB-166B-3C97D2E613F4}"/>
              </a:ext>
            </a:extLst>
          </p:cNvPr>
          <p:cNvSpPr/>
          <p:nvPr/>
        </p:nvSpPr>
        <p:spPr>
          <a:xfrm>
            <a:off x="2076450" y="2400300"/>
            <a:ext cx="1571018" cy="664110"/>
          </a:xfrm>
          <a:prstGeom prst="wedgeRoundRectCallout">
            <a:avLst>
              <a:gd name="adj1" fmla="val 60465"/>
              <a:gd name="adj2" fmla="val 4862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Click dropdown arrow to concur (Yes/No)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68CAAB-2438-87B0-2E85-99297337BD1A}"/>
              </a:ext>
            </a:extLst>
          </p:cNvPr>
          <p:cNvSpPr txBox="1"/>
          <p:nvPr/>
        </p:nvSpPr>
        <p:spPr>
          <a:xfrm>
            <a:off x="5937210" y="1305028"/>
            <a:ext cx="265933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>
                <a:latin typeface="Arial"/>
                <a:cs typeface="Arial"/>
              </a:rPr>
              <a:t>An email notification is sent to the creator when the transfer request is successfully completed.</a:t>
            </a:r>
          </a:p>
          <a:p>
            <a:endParaRPr lang="en-US" sz="1200">
              <a:latin typeface="Arial"/>
              <a:cs typeface="Arial"/>
            </a:endParaRPr>
          </a:p>
        </p:txBody>
      </p:sp>
      <p:sp>
        <p:nvSpPr>
          <p:cNvPr id="12" name="Rounded Rectangular Callout 8">
            <a:extLst>
              <a:ext uri="{FF2B5EF4-FFF2-40B4-BE49-F238E27FC236}">
                <a16:creationId xmlns:a16="http://schemas.microsoft.com/office/drawing/2014/main" id="{F8A634EF-8BC0-6DB4-60AA-975409F436BE}"/>
              </a:ext>
            </a:extLst>
          </p:cNvPr>
          <p:cNvSpPr/>
          <p:nvPr/>
        </p:nvSpPr>
        <p:spPr>
          <a:xfrm>
            <a:off x="790575" y="4137566"/>
            <a:ext cx="1664555" cy="605835"/>
          </a:xfrm>
          <a:prstGeom prst="wedgeRoundRectCallout">
            <a:avLst>
              <a:gd name="adj1" fmla="val 65850"/>
              <a:gd name="adj2" fmla="val 2152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Enter the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Request number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 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Find</a:t>
            </a:r>
            <a:endParaRPr lang="en-CA" sz="1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4CD491-BACF-FE39-ADAF-7735CCC47747}"/>
              </a:ext>
            </a:extLst>
          </p:cNvPr>
          <p:cNvSpPr/>
          <p:nvPr/>
        </p:nvSpPr>
        <p:spPr>
          <a:xfrm>
            <a:off x="2969703" y="59904"/>
            <a:ext cx="59350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 of Pore Space Lease Lessee</a:t>
            </a:r>
          </a:p>
        </p:txBody>
      </p:sp>
      <p:sp>
        <p:nvSpPr>
          <p:cNvPr id="15" name="Rounded Rectangular Callout 8">
            <a:extLst>
              <a:ext uri="{FF2B5EF4-FFF2-40B4-BE49-F238E27FC236}">
                <a16:creationId xmlns:a16="http://schemas.microsoft.com/office/drawing/2014/main" id="{33CCE4B2-090C-4548-7746-67A94380B20D}"/>
              </a:ext>
            </a:extLst>
          </p:cNvPr>
          <p:cNvSpPr/>
          <p:nvPr/>
        </p:nvSpPr>
        <p:spPr>
          <a:xfrm>
            <a:off x="4305727" y="4406158"/>
            <a:ext cx="881791" cy="405403"/>
          </a:xfrm>
          <a:prstGeom prst="wedgeRoundRectCallout">
            <a:avLst>
              <a:gd name="adj1" fmla="val 17474"/>
              <a:gd name="adj2" fmla="val 12142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7EED95-50FB-FEAA-CA30-9ED3D66CF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57" y="1330382"/>
            <a:ext cx="4910977" cy="1734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2C57F8-301A-00CF-EE6F-5122F99DE503}"/>
              </a:ext>
            </a:extLst>
          </p:cNvPr>
          <p:cNvSpPr txBox="1"/>
          <p:nvPr/>
        </p:nvSpPr>
        <p:spPr>
          <a:xfrm>
            <a:off x="5832718" y="3402292"/>
            <a:ext cx="2763826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buAutoNum type="arabicPeriod"/>
            </a:pPr>
            <a:r>
              <a:rPr lang="en-US" sz="1200">
                <a:latin typeface="Arial"/>
                <a:cs typeface="Arial"/>
              </a:rPr>
              <a:t>Login to ETS and navigate to </a:t>
            </a:r>
            <a:r>
              <a:rPr lang="en-US" sz="1200" b="1">
                <a:latin typeface="Arial"/>
                <a:cs typeface="Arial"/>
              </a:rPr>
              <a:t>Transfer/Work in Progress subnode</a:t>
            </a:r>
            <a:r>
              <a:rPr lang="en-US" sz="1200">
                <a:latin typeface="Arial"/>
                <a:cs typeface="Arial"/>
              </a:rPr>
              <a:t>.</a:t>
            </a:r>
          </a:p>
          <a:p>
            <a:pPr marL="228600" indent="-228600">
              <a:buAutoNum type="arabicPeriod"/>
            </a:pPr>
            <a:endParaRPr lang="en-US" sz="1200">
              <a:latin typeface="Arial"/>
              <a:cs typeface="Arial"/>
            </a:endParaRPr>
          </a:p>
          <a:p>
            <a:pPr marL="228600" indent="-228600">
              <a:buAutoNum type="arabicPeriod"/>
            </a:pPr>
            <a:r>
              <a:rPr lang="en-US" sz="1200">
                <a:latin typeface="Arial"/>
                <a:cs typeface="Arial"/>
              </a:rPr>
              <a:t>Enter the </a:t>
            </a:r>
            <a:r>
              <a:rPr lang="en-US" sz="1200" b="1">
                <a:latin typeface="Arial"/>
                <a:cs typeface="Arial"/>
              </a:rPr>
              <a:t>Request Number </a:t>
            </a:r>
            <a:r>
              <a:rPr lang="en-US" sz="1200">
                <a:latin typeface="Arial"/>
                <a:cs typeface="Arial"/>
              </a:rPr>
              <a:t>from the email notification or click </a:t>
            </a:r>
            <a:r>
              <a:rPr lang="en-US" sz="1200" b="1">
                <a:latin typeface="Arial"/>
                <a:cs typeface="Arial"/>
              </a:rPr>
              <a:t>Find</a:t>
            </a:r>
            <a:r>
              <a:rPr lang="en-US" sz="1200">
                <a:latin typeface="Arial"/>
                <a:cs typeface="Arial"/>
              </a:rPr>
              <a:t> (this will display all requests).</a:t>
            </a:r>
          </a:p>
          <a:p>
            <a:pPr marL="228600" indent="-228600">
              <a:buAutoNum type="arabicPeriod"/>
            </a:pPr>
            <a:endParaRPr lang="en-US" sz="1200">
              <a:latin typeface="Arial"/>
              <a:cs typeface="Arial"/>
            </a:endParaRPr>
          </a:p>
          <a:p>
            <a:pPr marL="228600" indent="-228600">
              <a:buAutoNum type="arabicPeriod"/>
            </a:pPr>
            <a:r>
              <a:rPr lang="en-US" sz="1200">
                <a:latin typeface="Arial"/>
                <a:cs typeface="Arial"/>
              </a:rPr>
              <a:t>Retrieve the documents (</a:t>
            </a:r>
            <a:r>
              <a:rPr lang="en-US" sz="1200" b="1">
                <a:latin typeface="Arial"/>
                <a:cs typeface="Arial"/>
              </a:rPr>
              <a:t>Transfer</a:t>
            </a:r>
            <a:r>
              <a:rPr lang="en-US" sz="1200">
                <a:latin typeface="Arial"/>
                <a:cs typeface="Arial"/>
              </a:rPr>
              <a:t> and/or Memorandum of Registration (</a:t>
            </a:r>
            <a:r>
              <a:rPr lang="en-US" sz="1200" b="1">
                <a:latin typeface="Arial"/>
                <a:cs typeface="Arial"/>
              </a:rPr>
              <a:t>MOR</a:t>
            </a:r>
            <a:r>
              <a:rPr lang="en-US" sz="1200">
                <a:latin typeface="Arial"/>
                <a:cs typeface="Arial"/>
              </a:rPr>
              <a:t>) by the version available, i.e. </a:t>
            </a:r>
            <a:r>
              <a:rPr lang="en-US" sz="1200" b="1">
                <a:latin typeface="Arial"/>
                <a:cs typeface="Arial"/>
              </a:rPr>
              <a:t>pdf, xml or </a:t>
            </a:r>
            <a:r>
              <a:rPr lang="en-US" sz="1200" b="1" err="1">
                <a:latin typeface="Arial"/>
                <a:cs typeface="Arial"/>
              </a:rPr>
              <a:t>tif</a:t>
            </a:r>
            <a:r>
              <a:rPr lang="en-US" sz="1200">
                <a:latin typeface="Arial"/>
                <a:cs typeface="Arial"/>
              </a:rPr>
              <a:t>.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BA95E3D-DFC0-494F-28E9-08F23A473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74" y="3254418"/>
            <a:ext cx="5214161" cy="3060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ounded Rectangular Callout 8">
            <a:extLst>
              <a:ext uri="{FF2B5EF4-FFF2-40B4-BE49-F238E27FC236}">
                <a16:creationId xmlns:a16="http://schemas.microsoft.com/office/drawing/2014/main" id="{236CFBCE-A104-7E96-304A-1571173CEA9C}"/>
              </a:ext>
            </a:extLst>
          </p:cNvPr>
          <p:cNvSpPr/>
          <p:nvPr/>
        </p:nvSpPr>
        <p:spPr>
          <a:xfrm>
            <a:off x="1622852" y="3402292"/>
            <a:ext cx="353741" cy="274358"/>
          </a:xfrm>
          <a:prstGeom prst="wedgeRoundRectCallout">
            <a:avLst>
              <a:gd name="adj1" fmla="val 114409"/>
              <a:gd name="adj2" fmla="val -17442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ular Callout 8">
            <a:extLst>
              <a:ext uri="{FF2B5EF4-FFF2-40B4-BE49-F238E27FC236}">
                <a16:creationId xmlns:a16="http://schemas.microsoft.com/office/drawing/2014/main" id="{A22BAF4B-B270-5094-2E03-2ABF18701E47}"/>
              </a:ext>
            </a:extLst>
          </p:cNvPr>
          <p:cNvSpPr/>
          <p:nvPr/>
        </p:nvSpPr>
        <p:spPr>
          <a:xfrm>
            <a:off x="2792832" y="4166125"/>
            <a:ext cx="353741" cy="274358"/>
          </a:xfrm>
          <a:prstGeom prst="wedgeRoundRectCallout">
            <a:avLst>
              <a:gd name="adj1" fmla="val 22859"/>
              <a:gd name="adj2" fmla="val -3555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ular Callout 8">
            <a:extLst>
              <a:ext uri="{FF2B5EF4-FFF2-40B4-BE49-F238E27FC236}">
                <a16:creationId xmlns:a16="http://schemas.microsoft.com/office/drawing/2014/main" id="{A67B3A95-5DEE-202A-FA37-42D4118BDD08}"/>
              </a:ext>
            </a:extLst>
          </p:cNvPr>
          <p:cNvSpPr/>
          <p:nvPr/>
        </p:nvSpPr>
        <p:spPr>
          <a:xfrm>
            <a:off x="3322302" y="4840136"/>
            <a:ext cx="353741" cy="274358"/>
          </a:xfrm>
          <a:prstGeom prst="wedgeRoundRectCallout">
            <a:avLst>
              <a:gd name="adj1" fmla="val -9453"/>
              <a:gd name="adj2" fmla="val 100597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920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197502" y="1594818"/>
            <a:ext cx="5857875" cy="247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normalizeH="0" baseline="0">
                <a:ln>
                  <a:noFill/>
                </a:ln>
                <a:solidFill>
                  <a:srgbClr val="2160AD"/>
                </a:solidFill>
                <a:effectLst/>
                <a:latin typeface="Freestyle Script" pitchFamily="66" charset="0"/>
                <a:cs typeface="Arial" pitchFamily="34" charset="0"/>
              </a:rPr>
              <a:t>Congratulations!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rgbClr val="2160AD"/>
                </a:solidFill>
                <a:effectLst/>
                <a:latin typeface="Arial" pitchFamily="34" charset="0"/>
                <a:cs typeface="Arial" pitchFamily="34" charset="0"/>
              </a:rPr>
              <a:t>You have completed the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>
                <a:solidFill>
                  <a:srgbClr val="2160AD"/>
                </a:solidFill>
                <a:latin typeface="Arial" pitchFamily="34" charset="0"/>
                <a:cs typeface="Arial" pitchFamily="34" charset="0"/>
              </a:rPr>
              <a:t>Transfer of Pore Space Lease Lessee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rgbClr val="2160AD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rgbClr val="2160AD"/>
                </a:solidFill>
                <a:effectLst/>
                <a:latin typeface="Arial" pitchFamily="34" charset="0"/>
                <a:cs typeface="Arial" pitchFamily="34" charset="0"/>
              </a:rPr>
              <a:t>Online Training Course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rgbClr val="2160A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36" y="1340768"/>
            <a:ext cx="4219575" cy="479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23528" y="4221088"/>
            <a:ext cx="5451475" cy="11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If you have any comments or questions on this training course,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please forward them to: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3"/>
              </a:rPr>
              <a:t>energy.sequestrationhelpdesk@gov.ab.ca</a:t>
            </a:r>
            <a:r>
              <a:rPr lang="en-US" sz="1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400" b="0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16</a:t>
            </a:fld>
            <a:endParaRPr lang="en-CA"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57869A-3302-40AE-DB1E-570A9B0C17FB}"/>
              </a:ext>
            </a:extLst>
          </p:cNvPr>
          <p:cNvSpPr/>
          <p:nvPr/>
        </p:nvSpPr>
        <p:spPr>
          <a:xfrm>
            <a:off x="2969703" y="59904"/>
            <a:ext cx="59350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 of Pore Space Lease Lessee</a:t>
            </a:r>
          </a:p>
        </p:txBody>
      </p:sp>
    </p:spTree>
    <p:extLst>
      <p:ext uri="{BB962C8B-B14F-4D97-AF65-F5344CB8AC3E}">
        <p14:creationId xmlns:p14="http://schemas.microsoft.com/office/powerpoint/2010/main" val="1806592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250825" y="1484313"/>
            <a:ext cx="8642350" cy="4752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Revisions Table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  <a:p>
            <a:pPr marL="0" indent="0" algn="ctr">
              <a:buFont typeface="Arial" panose="020B0604020202020204" pitchFamily="34" charset="0"/>
              <a:buNone/>
            </a:pPr>
            <a:endParaRPr lang="en-CA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894356"/>
              </p:ext>
            </p:extLst>
          </p:nvPr>
        </p:nvGraphicFramePr>
        <p:xfrm>
          <a:off x="1848329" y="2452546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Date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Revisions Type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Page Number</a:t>
                      </a:r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February 3, 2025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Initial Creation</a:t>
                      </a:r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All</a:t>
                      </a:r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749895" y="477106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9" name="Rectangle 8"/>
          <p:cNvSpPr/>
          <p:nvPr/>
        </p:nvSpPr>
        <p:spPr>
          <a:xfrm>
            <a:off x="3036815" y="59904"/>
            <a:ext cx="5867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CA" sz="28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>
                <a:latin typeface="Arial"/>
                <a:cs typeface="Arial"/>
              </a:rPr>
              <a:t>Page </a:t>
            </a:r>
            <a:fld id="{5BC1470B-47A7-4E72-AA8D-1EF68F025A39}" type="slidenum">
              <a:rPr lang="en-CA" smtClean="0">
                <a:latin typeface="Arial"/>
                <a:cs typeface="Arial"/>
              </a:rPr>
              <a:pPr/>
              <a:t>2</a:t>
            </a:fld>
            <a:endParaRPr lang="en-CA"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9CB37B-007D-8763-3613-D27E87EC2C01}"/>
              </a:ext>
            </a:extLst>
          </p:cNvPr>
          <p:cNvSpPr/>
          <p:nvPr/>
        </p:nvSpPr>
        <p:spPr>
          <a:xfrm>
            <a:off x="2969703" y="59904"/>
            <a:ext cx="59350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 of Pore Space Lease Lessee</a:t>
            </a:r>
          </a:p>
        </p:txBody>
      </p:sp>
    </p:spTree>
    <p:extLst>
      <p:ext uri="{BB962C8B-B14F-4D97-AF65-F5344CB8AC3E}">
        <p14:creationId xmlns:p14="http://schemas.microsoft.com/office/powerpoint/2010/main" val="2703719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 txBox="1">
            <a:spLocks/>
          </p:cNvSpPr>
          <p:nvPr/>
        </p:nvSpPr>
        <p:spPr>
          <a:xfrm>
            <a:off x="427689" y="1265954"/>
            <a:ext cx="1996730" cy="3182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CA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>
                <a:latin typeface="Arial"/>
                <a:cs typeface="Arial"/>
              </a:rPr>
              <a:t>Page </a:t>
            </a:r>
            <a:fld id="{5BC1470B-47A7-4E72-AA8D-1EF68F025A39}" type="slidenum">
              <a:rPr lang="en-CA" smtClean="0">
                <a:latin typeface="Arial"/>
                <a:cs typeface="Arial"/>
              </a:rPr>
              <a:pPr/>
              <a:t>3</a:t>
            </a:fld>
            <a:endParaRPr lang="en-CA">
              <a:latin typeface="Arial" panose="020B0604020202020204" pitchFamily="34" charset="0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689" y="1740204"/>
            <a:ext cx="801872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>
                <a:latin typeface="Arial"/>
                <a:cs typeface="Arial"/>
              </a:rPr>
              <a:t>The Transfer form allows current lessee to transfer to a new lessee on Pore Space Lease (061 agreement type).</a:t>
            </a:r>
            <a:endParaRPr lang="en-CA" sz="1200">
              <a:latin typeface="Arial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DE64CA-5EC2-A339-052D-633B4601894E}"/>
              </a:ext>
            </a:extLst>
          </p:cNvPr>
          <p:cNvSpPr/>
          <p:nvPr/>
        </p:nvSpPr>
        <p:spPr>
          <a:xfrm>
            <a:off x="2969703" y="59904"/>
            <a:ext cx="59350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 of Pore Space Lease Lessee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B0E279-52C4-401D-83BF-93F7E2BB5150}"/>
              </a:ext>
            </a:extLst>
          </p:cNvPr>
          <p:cNvSpPr txBox="1"/>
          <p:nvPr/>
        </p:nvSpPr>
        <p:spPr>
          <a:xfrm>
            <a:off x="427689" y="2173220"/>
            <a:ext cx="6928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</a:p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For Carbon Sequestration Evaluation Agreement (058) and Carbon Sequestration Agreement (059), refer to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Assignment Agreement online training module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factory with pipes and pipes&#10;&#10;AI-generated content may be incorrect.">
            <a:extLst>
              <a:ext uri="{FF2B5EF4-FFF2-40B4-BE49-F238E27FC236}">
                <a16:creationId xmlns:a16="http://schemas.microsoft.com/office/drawing/2014/main" id="{BD1427E4-F2F2-EF22-33E8-96795DDD5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163501"/>
            <a:ext cx="5029200" cy="2957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293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251" y="1052149"/>
            <a:ext cx="7594190" cy="3364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LOGIN TO ETS</a:t>
            </a:r>
            <a:endParaRPr lang="en-CA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/>
                <a:cs typeface="Arial"/>
              </a:rPr>
              <a:t>Page </a:t>
            </a:r>
            <a:fld id="{5BC1470B-47A7-4E72-AA8D-1EF68F025A39}" type="slidenum">
              <a:rPr lang="en-CA" smtClean="0">
                <a:latin typeface="Arial"/>
                <a:cs typeface="Arial"/>
              </a:rPr>
              <a:pPr/>
              <a:t>4</a:t>
            </a:fld>
            <a:endParaRPr lang="en-CA">
              <a:latin typeface="Arial" panose="020B0604020202020204" pitchFamily="34" charset="0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A856F0-2DE0-47B5-67EC-9E28CCB034AC}"/>
              </a:ext>
            </a:extLst>
          </p:cNvPr>
          <p:cNvSpPr txBox="1"/>
          <p:nvPr/>
        </p:nvSpPr>
        <p:spPr>
          <a:xfrm>
            <a:off x="473978" y="1367252"/>
            <a:ext cx="819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Go to ETS (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https://ets.energy.gov.ab.ca/logon.aspx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Enter your login credentials: User Name (EN account) and Password.</a:t>
            </a:r>
            <a:endParaRPr lang="en-CA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F1EB34-8C61-558D-E618-BCFC3235CDFD}"/>
              </a:ext>
            </a:extLst>
          </p:cNvPr>
          <p:cNvSpPr txBox="1"/>
          <p:nvPr/>
        </p:nvSpPr>
        <p:spPr>
          <a:xfrm>
            <a:off x="616964" y="3534731"/>
            <a:ext cx="8196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Once logged in, the screen below is displayed.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B08CDE-BAD5-6AE7-107D-66CF408A6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016" y="1819624"/>
            <a:ext cx="3504659" cy="1658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0CEEB5-B3BF-F701-523F-21D89F17B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64" y="3993324"/>
            <a:ext cx="7910071" cy="2251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5392719-EB88-29E2-6DFA-5513DD098A22}"/>
              </a:ext>
            </a:extLst>
          </p:cNvPr>
          <p:cNvSpPr/>
          <p:nvPr/>
        </p:nvSpPr>
        <p:spPr>
          <a:xfrm>
            <a:off x="2969703" y="59904"/>
            <a:ext cx="59350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 of Pore Space Lease Lessee</a:t>
            </a:r>
          </a:p>
        </p:txBody>
      </p:sp>
    </p:spTree>
    <p:extLst>
      <p:ext uri="{BB962C8B-B14F-4D97-AF65-F5344CB8AC3E}">
        <p14:creationId xmlns:p14="http://schemas.microsoft.com/office/powerpoint/2010/main" val="1003702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65A3CBA-C0B8-CDC8-AD87-300EE41D6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102" y="2467220"/>
            <a:ext cx="1757558" cy="3654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F2E756-08A7-64CE-DE0F-0DF05DC82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086" y="2467221"/>
            <a:ext cx="1887139" cy="3654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86" y="1140596"/>
            <a:ext cx="8291024" cy="3364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NAVIGATION TO TRANSFER</a:t>
            </a:r>
          </a:p>
          <a:p>
            <a:pPr marL="0" indent="0">
              <a:buNone/>
            </a:pPr>
            <a:endParaRPr lang="en-CA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5</a:t>
            </a:fld>
            <a:endParaRPr lang="en-CA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50DF70-0558-7295-3916-9FFA80B85113}"/>
              </a:ext>
            </a:extLst>
          </p:cNvPr>
          <p:cNvSpPr txBox="1"/>
          <p:nvPr/>
        </p:nvSpPr>
        <p:spPr>
          <a:xfrm>
            <a:off x="425686" y="1603518"/>
            <a:ext cx="8489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In the treenode (left-hand side of the screen), navigate to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Transfer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node.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Expand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Transfer node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to display its subnodes.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Transfer of Ownership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subnode.</a:t>
            </a:r>
            <a:endParaRPr lang="en-CA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8">
            <a:extLst>
              <a:ext uri="{FF2B5EF4-FFF2-40B4-BE49-F238E27FC236}">
                <a16:creationId xmlns:a16="http://schemas.microsoft.com/office/drawing/2014/main" id="{2650E386-9EF1-A998-E366-B8F5DF8D9423}"/>
              </a:ext>
            </a:extLst>
          </p:cNvPr>
          <p:cNvSpPr/>
          <p:nvPr/>
        </p:nvSpPr>
        <p:spPr>
          <a:xfrm>
            <a:off x="4146169" y="3563122"/>
            <a:ext cx="425029" cy="312556"/>
          </a:xfrm>
          <a:prstGeom prst="wedgeRoundRectCallout">
            <a:avLst>
              <a:gd name="adj1" fmla="val 67672"/>
              <a:gd name="adj2" fmla="val 8025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endParaRPr lang="en-CA" sz="1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FFF921E6-479D-8412-F5E2-D80CF43060F0}"/>
              </a:ext>
            </a:extLst>
          </p:cNvPr>
          <p:cNvSpPr/>
          <p:nvPr/>
        </p:nvSpPr>
        <p:spPr>
          <a:xfrm>
            <a:off x="6190660" y="3875678"/>
            <a:ext cx="425029" cy="312556"/>
          </a:xfrm>
          <a:prstGeom prst="wedgeRoundRectCallout">
            <a:avLst>
              <a:gd name="adj1" fmla="val -101788"/>
              <a:gd name="adj2" fmla="val 48266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endParaRPr lang="en-CA" sz="1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ular Callout 8">
            <a:extLst>
              <a:ext uri="{FF2B5EF4-FFF2-40B4-BE49-F238E27FC236}">
                <a16:creationId xmlns:a16="http://schemas.microsoft.com/office/drawing/2014/main" id="{AAA4E4C4-F04D-AA2C-E6E8-1BAA6AB20A47}"/>
              </a:ext>
            </a:extLst>
          </p:cNvPr>
          <p:cNvSpPr/>
          <p:nvPr/>
        </p:nvSpPr>
        <p:spPr>
          <a:xfrm>
            <a:off x="918590" y="3926624"/>
            <a:ext cx="425029" cy="312556"/>
          </a:xfrm>
          <a:prstGeom prst="wedgeRoundRectCallout">
            <a:avLst>
              <a:gd name="adj1" fmla="val 109446"/>
              <a:gd name="adj2" fmla="val 4333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endParaRPr lang="en-CA" sz="1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B1849A-E731-238E-B354-915E50D53F4C}"/>
              </a:ext>
            </a:extLst>
          </p:cNvPr>
          <p:cNvSpPr/>
          <p:nvPr/>
        </p:nvSpPr>
        <p:spPr>
          <a:xfrm>
            <a:off x="2969703" y="59904"/>
            <a:ext cx="59350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 of Pore Space Lease Lessee</a:t>
            </a:r>
          </a:p>
        </p:txBody>
      </p:sp>
    </p:spTree>
    <p:extLst>
      <p:ext uri="{BB962C8B-B14F-4D97-AF65-F5344CB8AC3E}">
        <p14:creationId xmlns:p14="http://schemas.microsoft.com/office/powerpoint/2010/main" val="337769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E5E4B8-A92D-174E-937E-FAEE32ECD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07" y="1447242"/>
            <a:ext cx="4279690" cy="4258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407" y="984294"/>
            <a:ext cx="7594190" cy="3364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AGREEMENT TAB - SEARCH AGREEMENTS</a:t>
            </a:r>
            <a:endParaRPr lang="en-CA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6</a:t>
            </a:fld>
            <a:endParaRPr lang="en-CA">
              <a:latin typeface="Arial" panose="020B0604020202020204" pitchFamily="34" charset="0"/>
            </a:endParaRPr>
          </a:p>
        </p:txBody>
      </p:sp>
      <p:sp>
        <p:nvSpPr>
          <p:cNvPr id="12" name="Rounded Rectangular Callout 8">
            <a:extLst>
              <a:ext uri="{FF2B5EF4-FFF2-40B4-BE49-F238E27FC236}">
                <a16:creationId xmlns:a16="http://schemas.microsoft.com/office/drawing/2014/main" id="{12733F6A-E069-3D6B-25AA-4E2DCE9B3B3B}"/>
              </a:ext>
            </a:extLst>
          </p:cNvPr>
          <p:cNvSpPr/>
          <p:nvPr/>
        </p:nvSpPr>
        <p:spPr>
          <a:xfrm>
            <a:off x="954392" y="3287260"/>
            <a:ext cx="1711010" cy="602717"/>
          </a:xfrm>
          <a:prstGeom prst="wedgeRoundRectCallout">
            <a:avLst>
              <a:gd name="adj1" fmla="val -8583"/>
              <a:gd name="adj2" fmla="val -8248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Enter the Agreement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Type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Number</a:t>
            </a:r>
            <a:endParaRPr lang="en-CA" sz="1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2D60F7-61DB-AA6B-9569-D8BABF43397E}"/>
              </a:ext>
            </a:extLst>
          </p:cNvPr>
          <p:cNvSpPr/>
          <p:nvPr/>
        </p:nvSpPr>
        <p:spPr>
          <a:xfrm>
            <a:off x="2969703" y="59904"/>
            <a:ext cx="59350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 of Pore Space Lease Lessee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320441-5119-DFD9-423C-7750FC71C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717" y="2009436"/>
            <a:ext cx="4035233" cy="2555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E0D6DE56-0657-EF11-4698-E4EC64FC5661}"/>
              </a:ext>
            </a:extLst>
          </p:cNvPr>
          <p:cNvSpPr/>
          <p:nvPr/>
        </p:nvSpPr>
        <p:spPr>
          <a:xfrm>
            <a:off x="2168575" y="4139846"/>
            <a:ext cx="993653" cy="479336"/>
          </a:xfrm>
          <a:prstGeom prst="wedgeRoundRectCallout">
            <a:avLst>
              <a:gd name="adj1" fmla="val -34465"/>
              <a:gd name="adj2" fmla="val 88405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Search</a:t>
            </a:r>
            <a:endParaRPr lang="en-CA" sz="1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A0262C99-4BAD-0EBE-6C03-968E580BCC49}"/>
              </a:ext>
            </a:extLst>
          </p:cNvPr>
          <p:cNvSpPr/>
          <p:nvPr/>
        </p:nvSpPr>
        <p:spPr>
          <a:xfrm>
            <a:off x="3559062" y="2684543"/>
            <a:ext cx="1477901" cy="602717"/>
          </a:xfrm>
          <a:prstGeom prst="wedgeRoundRectCallout">
            <a:avLst>
              <a:gd name="adj1" fmla="val 43180"/>
              <a:gd name="adj2" fmla="val 104302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Checkmark the found PSL agreement</a:t>
            </a:r>
            <a:endParaRPr lang="en-CA" sz="1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ular Callout 8">
            <a:extLst>
              <a:ext uri="{FF2B5EF4-FFF2-40B4-BE49-F238E27FC236}">
                <a16:creationId xmlns:a16="http://schemas.microsoft.com/office/drawing/2014/main" id="{A3ECABC6-DA4D-6B84-3A28-584F947ECE49}"/>
              </a:ext>
            </a:extLst>
          </p:cNvPr>
          <p:cNvSpPr/>
          <p:nvPr/>
        </p:nvSpPr>
        <p:spPr>
          <a:xfrm>
            <a:off x="6892805" y="2284189"/>
            <a:ext cx="1782788" cy="562300"/>
          </a:xfrm>
          <a:prstGeom prst="wedgeRoundRectCallout">
            <a:avLst>
              <a:gd name="adj1" fmla="val 17001"/>
              <a:gd name="adj2" fmla="val 14834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Ensure that there is no Pending transfer. If there is, follow up.</a:t>
            </a:r>
            <a:endParaRPr lang="en-CA" sz="1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ular Callout 8">
            <a:extLst>
              <a:ext uri="{FF2B5EF4-FFF2-40B4-BE49-F238E27FC236}">
                <a16:creationId xmlns:a16="http://schemas.microsoft.com/office/drawing/2014/main" id="{F8F2C554-74D6-7077-17C4-47669926E111}"/>
              </a:ext>
            </a:extLst>
          </p:cNvPr>
          <p:cNvSpPr/>
          <p:nvPr/>
        </p:nvSpPr>
        <p:spPr>
          <a:xfrm>
            <a:off x="5835458" y="4477390"/>
            <a:ext cx="1057347" cy="438593"/>
          </a:xfrm>
          <a:prstGeom prst="wedgeRoundRectCallout">
            <a:avLst>
              <a:gd name="adj1" fmla="val 7088"/>
              <a:gd name="adj2" fmla="val -10746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</a:t>
            </a:r>
            <a:endParaRPr lang="en-CA" sz="1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919F25-A24C-7779-0E13-9F01DA15C6C4}"/>
              </a:ext>
            </a:extLst>
          </p:cNvPr>
          <p:cNvSpPr txBox="1"/>
          <p:nvPr/>
        </p:nvSpPr>
        <p:spPr>
          <a:xfrm>
            <a:off x="468407" y="5955344"/>
            <a:ext cx="801872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>
                <a:latin typeface="Arial"/>
                <a:cs typeface="Arial"/>
              </a:rPr>
              <a:t>Note</a:t>
            </a:r>
            <a:r>
              <a:rPr lang="en-US" sz="1200">
                <a:latin typeface="Arial"/>
                <a:cs typeface="Arial"/>
              </a:rPr>
              <a:t>:  Pore Space Lease type is 061. </a:t>
            </a:r>
            <a:endParaRPr lang="en-CA"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6312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70B777D-0E2E-D5CB-0905-27DF70DE5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93" y="1698707"/>
            <a:ext cx="3994532" cy="1692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509212-EDFA-09F1-4259-C6AAA0FBA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699" y="3429000"/>
            <a:ext cx="4885626" cy="2852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E20672-048F-0EFD-060C-58EECC67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7</a:t>
            </a:fld>
            <a:endParaRPr lang="en-CA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CCBA86-5545-A389-C342-A236DF88634B}"/>
              </a:ext>
            </a:extLst>
          </p:cNvPr>
          <p:cNvSpPr txBox="1"/>
          <p:nvPr/>
        </p:nvSpPr>
        <p:spPr>
          <a:xfrm>
            <a:off x="6547607" y="465753"/>
            <a:ext cx="2437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EF9659-1691-F299-9E40-70F03A52431E}"/>
              </a:ext>
            </a:extLst>
          </p:cNvPr>
          <p:cNvSpPr txBox="1">
            <a:spLocks/>
          </p:cNvSpPr>
          <p:nvPr/>
        </p:nvSpPr>
        <p:spPr>
          <a:xfrm>
            <a:off x="472693" y="1070210"/>
            <a:ext cx="8483422" cy="33646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>
                <a:latin typeface="Arial"/>
                <a:cs typeface="Arial"/>
              </a:rPr>
              <a:t>TRANSFER TYPE TAB</a:t>
            </a:r>
            <a:endParaRPr lang="en-CA" sz="1600" b="1">
              <a:latin typeface="Arial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69CF0F-3A62-3CE8-5D0A-B9005369E022}"/>
              </a:ext>
            </a:extLst>
          </p:cNvPr>
          <p:cNvSpPr txBox="1"/>
          <p:nvPr/>
        </p:nvSpPr>
        <p:spPr>
          <a:xfrm>
            <a:off x="472693" y="1421708"/>
            <a:ext cx="743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For PSL, only choose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Designated Representative Change Only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B88C8630-2AED-B698-6778-E08C4A68E30C}"/>
              </a:ext>
            </a:extLst>
          </p:cNvPr>
          <p:cNvSpPr/>
          <p:nvPr/>
        </p:nvSpPr>
        <p:spPr>
          <a:xfrm>
            <a:off x="828675" y="3165267"/>
            <a:ext cx="1447800" cy="635208"/>
          </a:xfrm>
          <a:prstGeom prst="wedgeRoundRectCallout">
            <a:avLst>
              <a:gd name="adj1" fmla="val 9615"/>
              <a:gd name="adj2" fmla="val -14351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Transfer Type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tab</a:t>
            </a:r>
            <a:endParaRPr lang="en-CA" sz="1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ular Callout 8">
            <a:extLst>
              <a:ext uri="{FF2B5EF4-FFF2-40B4-BE49-F238E27FC236}">
                <a16:creationId xmlns:a16="http://schemas.microsoft.com/office/drawing/2014/main" id="{2056386C-5489-FB6D-421E-BA578BD64B45}"/>
              </a:ext>
            </a:extLst>
          </p:cNvPr>
          <p:cNvSpPr/>
          <p:nvPr/>
        </p:nvSpPr>
        <p:spPr>
          <a:xfrm>
            <a:off x="1266826" y="4840208"/>
            <a:ext cx="1828800" cy="638169"/>
          </a:xfrm>
          <a:prstGeom prst="wedgeRoundRectCallout">
            <a:avLst>
              <a:gd name="adj1" fmla="val 59266"/>
              <a:gd name="adj2" fmla="val 80421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Select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Designated Representative Change Only</a:t>
            </a:r>
            <a:endParaRPr lang="en-CA" sz="1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ular Callout 8">
            <a:extLst>
              <a:ext uri="{FF2B5EF4-FFF2-40B4-BE49-F238E27FC236}">
                <a16:creationId xmlns:a16="http://schemas.microsoft.com/office/drawing/2014/main" id="{A1A12636-5A2D-6444-88FD-B357739FC327}"/>
              </a:ext>
            </a:extLst>
          </p:cNvPr>
          <p:cNvSpPr/>
          <p:nvPr/>
        </p:nvSpPr>
        <p:spPr>
          <a:xfrm>
            <a:off x="3838575" y="5943475"/>
            <a:ext cx="946924" cy="457325"/>
          </a:xfrm>
          <a:prstGeom prst="wedgeRoundRectCallout">
            <a:avLst>
              <a:gd name="adj1" fmla="val 90836"/>
              <a:gd name="adj2" fmla="val 634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Save</a:t>
            </a:r>
            <a:endParaRPr lang="en-CA" sz="1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0493D79-938A-FB46-FACD-48128A91E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391" y="1981371"/>
            <a:ext cx="3372531" cy="952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ounded Rectangular Callout 8">
            <a:extLst>
              <a:ext uri="{FF2B5EF4-FFF2-40B4-BE49-F238E27FC236}">
                <a16:creationId xmlns:a16="http://schemas.microsoft.com/office/drawing/2014/main" id="{11CEB24F-2E73-5E46-C859-F7D24A456F42}"/>
              </a:ext>
            </a:extLst>
          </p:cNvPr>
          <p:cNvSpPr/>
          <p:nvPr/>
        </p:nvSpPr>
        <p:spPr>
          <a:xfrm>
            <a:off x="6407656" y="2007232"/>
            <a:ext cx="946924" cy="457325"/>
          </a:xfrm>
          <a:prstGeom prst="wedgeRoundRectCallout">
            <a:avLst>
              <a:gd name="adj1" fmla="val 70718"/>
              <a:gd name="adj2" fmla="val 91741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Save</a:t>
            </a:r>
            <a:endParaRPr lang="en-CA" sz="1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6394FD-4AE0-E609-1A3A-39CB2A544A86}"/>
              </a:ext>
            </a:extLst>
          </p:cNvPr>
          <p:cNvSpPr/>
          <p:nvPr/>
        </p:nvSpPr>
        <p:spPr>
          <a:xfrm>
            <a:off x="2969703" y="59904"/>
            <a:ext cx="59350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 of Pore Space Lease Lessee</a:t>
            </a:r>
          </a:p>
        </p:txBody>
      </p:sp>
    </p:spTree>
    <p:extLst>
      <p:ext uri="{BB962C8B-B14F-4D97-AF65-F5344CB8AC3E}">
        <p14:creationId xmlns:p14="http://schemas.microsoft.com/office/powerpoint/2010/main" val="885896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A268CC4-50C0-0E93-D4A2-F3A8E8BAE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77" y="1378538"/>
            <a:ext cx="4872567" cy="32125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B8B1F5-38F0-D60F-770F-BDECB801C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424" y="4176830"/>
            <a:ext cx="4515331" cy="20851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8</a:t>
            </a:fld>
            <a:endParaRPr lang="en-CA">
              <a:latin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0B8BB92-74C5-F56E-2F8D-0AF9AAA1CE9A}"/>
              </a:ext>
            </a:extLst>
          </p:cNvPr>
          <p:cNvSpPr txBox="1">
            <a:spLocks/>
          </p:cNvSpPr>
          <p:nvPr/>
        </p:nvSpPr>
        <p:spPr>
          <a:xfrm>
            <a:off x="449518" y="1042077"/>
            <a:ext cx="8483422" cy="33646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>
                <a:latin typeface="Arial"/>
                <a:cs typeface="Arial"/>
              </a:rPr>
              <a:t>DES REP TAB - CHANGE PSL LESSEE</a:t>
            </a:r>
            <a:endParaRPr lang="en-CA" sz="1600" b="1">
              <a:latin typeface="Arial"/>
              <a:cs typeface="Arial"/>
            </a:endParaRP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3086AA2C-F2D1-1F17-6571-D696B5AD1F4D}"/>
              </a:ext>
            </a:extLst>
          </p:cNvPr>
          <p:cNvSpPr/>
          <p:nvPr/>
        </p:nvSpPr>
        <p:spPr>
          <a:xfrm>
            <a:off x="3937424" y="1448226"/>
            <a:ext cx="1387052" cy="571073"/>
          </a:xfrm>
          <a:prstGeom prst="wedgeRoundRectCallout">
            <a:avLst>
              <a:gd name="adj1" fmla="val -39598"/>
              <a:gd name="adj2" fmla="val 13457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Click the search box to find new lessee.</a:t>
            </a:r>
            <a:endParaRPr lang="en-CA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ular Callout 8">
            <a:extLst>
              <a:ext uri="{FF2B5EF4-FFF2-40B4-BE49-F238E27FC236}">
                <a16:creationId xmlns:a16="http://schemas.microsoft.com/office/drawing/2014/main" id="{B9D96AD0-42C1-E7C9-C4BC-D01CB09BFDC4}"/>
              </a:ext>
            </a:extLst>
          </p:cNvPr>
          <p:cNvSpPr/>
          <p:nvPr/>
        </p:nvSpPr>
        <p:spPr>
          <a:xfrm>
            <a:off x="2226414" y="2563697"/>
            <a:ext cx="1711010" cy="602717"/>
          </a:xfrm>
          <a:prstGeom prst="wedgeRoundRectCallout">
            <a:avLst>
              <a:gd name="adj1" fmla="val -52928"/>
              <a:gd name="adj2" fmla="val 83112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Search by the default </a:t>
            </a:r>
            <a:r>
              <a:rPr lang="en-US" sz="1200" b="1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ClientName</a:t>
            </a:r>
            <a:endParaRPr lang="en-CA" sz="1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83B7B9-1EE5-2751-CCD8-21942526C83A}"/>
              </a:ext>
            </a:extLst>
          </p:cNvPr>
          <p:cNvSpPr/>
          <p:nvPr/>
        </p:nvSpPr>
        <p:spPr>
          <a:xfrm>
            <a:off x="2969703" y="59904"/>
            <a:ext cx="59350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 of Pore Space Lease Lessee</a:t>
            </a:r>
          </a:p>
        </p:txBody>
      </p:sp>
      <p:sp>
        <p:nvSpPr>
          <p:cNvPr id="14" name="Rounded Rectangular Callout 8">
            <a:extLst>
              <a:ext uri="{FF2B5EF4-FFF2-40B4-BE49-F238E27FC236}">
                <a16:creationId xmlns:a16="http://schemas.microsoft.com/office/drawing/2014/main" id="{A507332B-316A-92B2-11E9-E9B564A58627}"/>
              </a:ext>
            </a:extLst>
          </p:cNvPr>
          <p:cNvSpPr/>
          <p:nvPr/>
        </p:nvSpPr>
        <p:spPr>
          <a:xfrm>
            <a:off x="1902564" y="4532731"/>
            <a:ext cx="1711010" cy="801269"/>
          </a:xfrm>
          <a:prstGeom prst="wedgeRoundRectCallout">
            <a:avLst>
              <a:gd name="adj1" fmla="val 18328"/>
              <a:gd name="adj2" fmla="val -99761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Ensure the client has an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ETS Acct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(this is required to concur the transfer.</a:t>
            </a:r>
            <a:endParaRPr lang="en-CA" sz="1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ular Callout 8">
            <a:extLst>
              <a:ext uri="{FF2B5EF4-FFF2-40B4-BE49-F238E27FC236}">
                <a16:creationId xmlns:a16="http://schemas.microsoft.com/office/drawing/2014/main" id="{D5E1AD51-1066-2E73-4F93-E90BED48DD55}"/>
              </a:ext>
            </a:extLst>
          </p:cNvPr>
          <p:cNvSpPr/>
          <p:nvPr/>
        </p:nvSpPr>
        <p:spPr>
          <a:xfrm>
            <a:off x="5324476" y="3542581"/>
            <a:ext cx="1246811" cy="336462"/>
          </a:xfrm>
          <a:prstGeom prst="wedgeRoundRectCallout">
            <a:avLst>
              <a:gd name="adj1" fmla="val -67066"/>
              <a:gd name="adj2" fmla="val 89536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Select</a:t>
            </a:r>
            <a:endParaRPr lang="en-CA" sz="1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ular Callout 8">
            <a:extLst>
              <a:ext uri="{FF2B5EF4-FFF2-40B4-BE49-F238E27FC236}">
                <a16:creationId xmlns:a16="http://schemas.microsoft.com/office/drawing/2014/main" id="{FB701CD7-BDEF-1CB6-F211-58502142864D}"/>
              </a:ext>
            </a:extLst>
          </p:cNvPr>
          <p:cNvSpPr/>
          <p:nvPr/>
        </p:nvSpPr>
        <p:spPr>
          <a:xfrm>
            <a:off x="7241436" y="4523206"/>
            <a:ext cx="1246811" cy="519352"/>
          </a:xfrm>
          <a:prstGeom prst="wedgeRoundRectCallout">
            <a:avLst>
              <a:gd name="adj1" fmla="val -14353"/>
              <a:gd name="adj2" fmla="val 99985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Copy Down</a:t>
            </a:r>
            <a:endParaRPr lang="en-CA" sz="1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ular Callout 8">
            <a:extLst>
              <a:ext uri="{FF2B5EF4-FFF2-40B4-BE49-F238E27FC236}">
                <a16:creationId xmlns:a16="http://schemas.microsoft.com/office/drawing/2014/main" id="{E4A22B23-556E-70D0-24A3-27B862A5545D}"/>
              </a:ext>
            </a:extLst>
          </p:cNvPr>
          <p:cNvSpPr/>
          <p:nvPr/>
        </p:nvSpPr>
        <p:spPr>
          <a:xfrm>
            <a:off x="6871609" y="5818127"/>
            <a:ext cx="1616638" cy="649347"/>
          </a:xfrm>
          <a:prstGeom prst="wedgeRoundRectCallout">
            <a:avLst>
              <a:gd name="adj1" fmla="val -32688"/>
              <a:gd name="adj2" fmla="val -68745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client is copied down under New Designated Representative</a:t>
            </a:r>
            <a:endParaRPr lang="en-CA" sz="1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ular Callout 8">
            <a:extLst>
              <a:ext uri="{FF2B5EF4-FFF2-40B4-BE49-F238E27FC236}">
                <a16:creationId xmlns:a16="http://schemas.microsoft.com/office/drawing/2014/main" id="{B4041CFC-59EF-241E-F35A-2C065BFD0AFB}"/>
              </a:ext>
            </a:extLst>
          </p:cNvPr>
          <p:cNvSpPr/>
          <p:nvPr/>
        </p:nvSpPr>
        <p:spPr>
          <a:xfrm>
            <a:off x="4410076" y="6043086"/>
            <a:ext cx="1246811" cy="336462"/>
          </a:xfrm>
          <a:prstGeom prst="wedgeRoundRectCallout">
            <a:avLst>
              <a:gd name="adj1" fmla="val 59750"/>
              <a:gd name="adj2" fmla="val -3219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7.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Click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Save</a:t>
            </a:r>
            <a:endParaRPr lang="en-CA" sz="1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111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9</a:t>
            </a:fld>
            <a:endParaRPr lang="en-CA">
              <a:latin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DD3960B-681E-EEFC-4FA5-5D84E388D8B4}"/>
              </a:ext>
            </a:extLst>
          </p:cNvPr>
          <p:cNvSpPr txBox="1">
            <a:spLocks/>
          </p:cNvSpPr>
          <p:nvPr/>
        </p:nvSpPr>
        <p:spPr>
          <a:xfrm>
            <a:off x="421296" y="1145559"/>
            <a:ext cx="8483422" cy="33646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>
                <a:latin typeface="Arial"/>
                <a:cs typeface="Arial"/>
              </a:rPr>
              <a:t>EMAIL TAB - OPTIONAL</a:t>
            </a:r>
            <a:endParaRPr lang="en-CA" sz="1600" b="1"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05004B-F8A0-51F4-F96B-C9CD2D60B6EC}"/>
              </a:ext>
            </a:extLst>
          </p:cNvPr>
          <p:cNvSpPr/>
          <p:nvPr/>
        </p:nvSpPr>
        <p:spPr>
          <a:xfrm>
            <a:off x="2969703" y="59904"/>
            <a:ext cx="59350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 of Pore Space Lease Lessee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825251-2042-1E74-03AE-1E4981FFD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912" y="3532735"/>
            <a:ext cx="5876190" cy="257142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166AF4E-F37F-6953-833F-49163C97402F}"/>
              </a:ext>
            </a:extLst>
          </p:cNvPr>
          <p:cNvSpPr>
            <a:spLocks/>
          </p:cNvSpPr>
          <p:nvPr/>
        </p:nvSpPr>
        <p:spPr>
          <a:xfrm>
            <a:off x="495301" y="1580142"/>
            <a:ext cx="7467599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>
                <a:latin typeface="Arial" pitchFamily="34" charset="0"/>
                <a:cs typeface="Arial" pitchFamily="34" charset="0"/>
              </a:rPr>
              <a:t>The Email tab allows you to insert a specific email address that should receive the email requesting concurrence to a transfer request. </a:t>
            </a:r>
          </a:p>
          <a:p>
            <a:endParaRPr lang="en-CA" sz="1200">
              <a:latin typeface="Arial" pitchFamily="34" charset="0"/>
              <a:cs typeface="Arial" pitchFamily="34" charset="0"/>
            </a:endParaRPr>
          </a:p>
          <a:p>
            <a:r>
              <a:rPr lang="en-CA" sz="1200">
                <a:latin typeface="Arial" pitchFamily="34" charset="0"/>
                <a:cs typeface="Arial" pitchFamily="34" charset="0"/>
              </a:rPr>
              <a:t>If an email address is not specified, then an email message will be sent to </a:t>
            </a:r>
            <a:r>
              <a:rPr lang="en-CA" sz="1200" err="1">
                <a:latin typeface="Arial" pitchFamily="34" charset="0"/>
                <a:cs typeface="Arial" pitchFamily="34" charset="0"/>
              </a:rPr>
              <a:t>clientS</a:t>
            </a:r>
            <a:r>
              <a:rPr lang="en-CA" sz="1200">
                <a:latin typeface="Arial" pitchFamily="34" charset="0"/>
                <a:cs typeface="Arial" pitchFamily="34" charset="0"/>
              </a:rPr>
              <a:t> with the concurrence role who are part of this transfer.</a:t>
            </a:r>
          </a:p>
          <a:p>
            <a:endParaRPr lang="en-CA" sz="1200">
              <a:latin typeface="Arial" pitchFamily="34" charset="0"/>
              <a:cs typeface="Arial" pitchFamily="34" charset="0"/>
            </a:endParaRPr>
          </a:p>
          <a:p>
            <a:r>
              <a:rPr lang="en-CA" sz="1200">
                <a:latin typeface="Arial" pitchFamily="34" charset="0"/>
                <a:cs typeface="Arial" pitchFamily="34" charset="0"/>
              </a:rPr>
              <a:t>The default email address is associated with the individual/client account that the Site Administrator had set up.</a:t>
            </a:r>
            <a:br>
              <a:rPr lang="en-CA" sz="1200">
                <a:latin typeface="Arial" pitchFamily="34" charset="0"/>
                <a:cs typeface="Arial" pitchFamily="34" charset="0"/>
              </a:rPr>
            </a:br>
            <a:br>
              <a:rPr lang="en-CA" sz="1200">
                <a:latin typeface="Arial" pitchFamily="34" charset="0"/>
                <a:cs typeface="Arial" pitchFamily="34" charset="0"/>
              </a:rPr>
            </a:br>
            <a:r>
              <a:rPr lang="en-CA" sz="1200">
                <a:latin typeface="Arial" pitchFamily="34" charset="0"/>
                <a:cs typeface="Arial" pitchFamily="34" charset="0"/>
              </a:rPr>
              <a:t>The email recipients can then access the transfer request using the </a:t>
            </a:r>
            <a:r>
              <a:rPr lang="en-CA" sz="1200" b="1">
                <a:latin typeface="Arial" pitchFamily="34" charset="0"/>
                <a:cs typeface="Arial" pitchFamily="34" charset="0"/>
              </a:rPr>
              <a:t>Work In Progress</a:t>
            </a:r>
            <a:r>
              <a:rPr lang="en-CA" sz="1200">
                <a:latin typeface="Arial" pitchFamily="34" charset="0"/>
                <a:cs typeface="Arial" pitchFamily="34" charset="0"/>
              </a:rPr>
              <a:t> (WIP) screen.</a:t>
            </a:r>
          </a:p>
        </p:txBody>
      </p:sp>
    </p:spTree>
    <p:extLst>
      <p:ext uri="{BB962C8B-B14F-4D97-AF65-F5344CB8AC3E}">
        <p14:creationId xmlns:p14="http://schemas.microsoft.com/office/powerpoint/2010/main" val="3613235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E_x0020_Alternative_x0020_Title xmlns="777c1a7a-1360-4818-9490-47cc72e3855c" xsi:nil="true"/>
    <DoE_x0020_Creator_x0020_Organizational_x0020_Unit xmlns="777c1a7a-1360-4818-9490-47cc72e3855c" xsi:nil="true"/>
    <DoE_x0020_Creator_x0020_External xmlns="777c1a7a-1360-4818-9490-47cc72e3855c" xsi:nil="true"/>
    <DoE_x0020_Commodity xmlns="777c1a7a-1360-4818-9490-47cc72e3855c" xsi:nil="true"/>
    <DoE_x0020_Official_x0020_Record xmlns="777c1a7a-1360-4818-9490-47cc72e3855c">false</DoE_x0020_Official_x0020_Record>
    <DoE_x0020_Creator_x0020_Internal_x0020_Name xmlns="777c1a7a-1360-4818-9490-47cc72e3855c">
      <UserInfo>
        <DisplayName/>
        <AccountId xsi:nil="true"/>
        <AccountType/>
      </UserInfo>
    </DoE_x0020_Creator_x0020_Internal_x0020_Name>
    <DoE_x0020_Contributor xmlns="777c1a7a-1360-4818-9490-47cc72e3855c" xsi:nil="true"/>
    <DOE_x0020_Document_x0020_Type xmlns="777c1a7a-1360-4818-9490-47cc72e3855c" xsi:nil="true"/>
    <DoE_x0020_Keywords xmlns="777c1a7a-1360-4818-9490-47cc72e3855c">&lt;div&gt;&lt;/div&gt;</DoE_x0020_Keywords>
    <DoE_x0020_Effective_x0020_Date xmlns="777c1a7a-1360-4818-9490-47cc72e3855c">2018-12-07T07:00:00+00:00</DoE_x0020_Effective_x0020_Date>
    <DoE_x0020_Language xmlns="777c1a7a-1360-4818-9490-47cc72e3855c">English</DoE_x0020_Language>
    <DoE_x0020_Description xmlns="777c1a7a-1360-4818-9490-47cc72e3855c">&lt;div&gt;&lt;/div&gt;</DoE_x0020_Description>
    <_dlc_DocId xmlns="777c1a7a-1360-4818-9490-47cc72e3855c">4HP7YDSRKQ2R-299155050-2455</_dlc_DocId>
    <_dlc_DocIdUrl xmlns="777c1a7a-1360-4818-9490-47cc72e3855c">
      <Url>https://abgov.sharepoint.com/sites/S300D08-TENURE2468/_layouts/15/DocIdRedir.aspx?ID=4HP7YDSRKQ2R-299155050-2455</Url>
      <Description>4HP7YDSRKQ2R-299155050-2455</Description>
    </_dlc_DocIdUrl>
    <Category xmlns="d5927893-c91b-45a8-81bb-b7f5cfa094c8">Website - Tenure Courses, Forms and Others</Category>
    <Sub_x002d_category xmlns="d5927893-c91b-45a8-81bb-b7f5cfa094c8">Template and Instructions</Sub_x002d_category>
    <Subject_x0020_GoA xmlns="350c7f2d-22b5-4c05-88ab-16906deb3555" xsi:nil="true"/>
    <h5c22b25fd914590af6f7504dd8d5e82 xmlns="350c7f2d-22b5-4c05-88ab-16906deb3555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</TermName>
          <TermId xmlns="http://schemas.microsoft.com/office/infopath/2007/PartnerControls">7a3957b4-6333-4b3f-aca5-11043f0480fb</TermId>
        </TermInfo>
      </Terms>
    </h5c22b25fd914590af6f7504dd8d5e82>
    <TaxCatchAll xmlns="350c7f2d-22b5-4c05-88ab-16906deb3555">
      <Value>1</Value>
    </TaxCatchAll>
    <_Flow_SignoffStatus xmlns="d5927893-c91b-45a8-81bb-b7f5cfa094c8" xsi:nil="true"/>
    <URL xmlns="http://schemas.microsoft.com/sharepoint/v3">
      <Url xsi:nil="true"/>
      <Description xsi:nil="true"/>
    </URL>
    <_ExtendedDescription xmlns="http://schemas.microsoft.com/sharepoint/v3" xsi:nil="true"/>
    <b10e50595339447db3b0d16aff0e3d79 xmlns="350c7f2d-22b5-4c05-88ab-16906deb3555">
      <Terms xmlns="http://schemas.microsoft.com/office/infopath/2007/PartnerControls"/>
    </b10e50595339447db3b0d16aff0e3d79>
    <iec6cfa028bf4e91bd7258a6733aefa5 xmlns="350c7f2d-22b5-4c05-88ab-16906deb3555">
      <Terms xmlns="http://schemas.microsoft.com/office/infopath/2007/PartnerControls"/>
    </iec6cfa028bf4e91bd7258a6733aefa5>
    <Closure_x0020_Date_x0020_GoA xmlns="350c7f2d-22b5-4c05-88ab-16906deb3555" xsi:nil="true"/>
    <e4e1391327164fcf9b36427592ef5372 xmlns="350c7f2d-22b5-4c05-88ab-16906deb3555">
      <Terms xmlns="http://schemas.microsoft.com/office/infopath/2007/PartnerControls"/>
    </e4e1391327164fcf9b36427592ef5372>
    <Description_x0020_GoA xmlns="350c7f2d-22b5-4c05-88ab-16906deb3555" xsi:nil="true"/>
    <e14f78495b6d4881b0a4f259bbfaac0a xmlns="350c7f2d-22b5-4c05-88ab-16906deb3555">
      <Terms xmlns="http://schemas.microsoft.com/office/infopath/2007/PartnerControls"/>
    </e14f78495b6d4881b0a4f259bbfaac0a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GoA" ma:contentTypeID="0x010100B6FCA605DBB3BD43929E639BB88658FC006C53EC3E4559E64E8EBD2CCE01C135E7" ma:contentTypeVersion="20" ma:contentTypeDescription="" ma:contentTypeScope="" ma:versionID="6746d67cc47a2d39b0a807c6031eb7f8">
  <xsd:schema xmlns:xsd="http://www.w3.org/2001/XMLSchema" xmlns:xs="http://www.w3.org/2001/XMLSchema" xmlns:p="http://schemas.microsoft.com/office/2006/metadata/properties" xmlns:ns1="http://schemas.microsoft.com/sharepoint/v3" xmlns:ns2="350c7f2d-22b5-4c05-88ab-16906deb3555" xmlns:ns3="d5927893-c91b-45a8-81bb-b7f5cfa094c8" xmlns:ns4="777c1a7a-1360-4818-9490-47cc72e3855c" targetNamespace="http://schemas.microsoft.com/office/2006/metadata/properties" ma:root="true" ma:fieldsID="64e75198ba3f10ac3ade9495f845729d" ns1:_="" ns2:_="" ns3:_="" ns4:_="">
    <xsd:import namespace="http://schemas.microsoft.com/sharepoint/v3"/>
    <xsd:import namespace="350c7f2d-22b5-4c05-88ab-16906deb3555"/>
    <xsd:import namespace="d5927893-c91b-45a8-81bb-b7f5cfa094c8"/>
    <xsd:import namespace="777c1a7a-1360-4818-9490-47cc72e3855c"/>
    <xsd:element name="properties">
      <xsd:complexType>
        <xsd:sequence>
          <xsd:element name="documentManagement">
            <xsd:complexType>
              <xsd:all>
                <xsd:element ref="ns2:Description_x0020_GoA" minOccurs="0"/>
                <xsd:element ref="ns2:Subject_x0020_GoA" minOccurs="0"/>
                <xsd:element ref="ns2:Closure_x0020_Date_x0020_GoA" minOccurs="0"/>
                <xsd:element ref="ns2:TaxCatchAllLabel" minOccurs="0"/>
                <xsd:element ref="ns2:e14f78495b6d4881b0a4f259bbfaac0a" minOccurs="0"/>
                <xsd:element ref="ns2:b10e50595339447db3b0d16aff0e3d79" minOccurs="0"/>
                <xsd:element ref="ns2:e4e1391327164fcf9b36427592ef5372" minOccurs="0"/>
                <xsd:element ref="ns2:TaxCatchAll" minOccurs="0"/>
                <xsd:element ref="ns2:h5c22b25fd914590af6f7504dd8d5e82" minOccurs="0"/>
                <xsd:element ref="ns2:iec6cfa028bf4e91bd7258a6733aefa5" minOccurs="0"/>
                <xsd:element ref="ns1:_ExtendedDescription" minOccurs="0"/>
                <xsd:element ref="ns3:Category" minOccurs="0"/>
                <xsd:element ref="ns4:DoE_x0020_Alternative_x0020_Title" minOccurs="0"/>
                <xsd:element ref="ns4:DoE_x0020_Commodity" minOccurs="0"/>
                <xsd:element ref="ns4:DoE_x0020_Contributor" minOccurs="0"/>
                <xsd:element ref="ns4:DoE_x0020_Creator_x0020_External" minOccurs="0"/>
                <xsd:element ref="ns4:DoE_x0020_Creator_x0020_Internal_x0020_Name" minOccurs="0"/>
                <xsd:element ref="ns4:DoE_x0020_Creator_x0020_Organizational_x0020_Unit" minOccurs="0"/>
                <xsd:element ref="ns4:DoE_x0020_Description" minOccurs="0"/>
                <xsd:element ref="ns4:DOE_x0020_Document_x0020_Type" minOccurs="0"/>
                <xsd:element ref="ns4:DoE_x0020_Effective_x0020_Date" minOccurs="0"/>
                <xsd:element ref="ns4:DoE_x0020_Keywords" minOccurs="0"/>
                <xsd:element ref="ns4:DoE_x0020_Language"/>
                <xsd:element ref="ns4:DoE_x0020_Official_x0020_Record" minOccurs="0"/>
                <xsd:element ref="ns3:Sub_x002d_category" minOccurs="0"/>
                <xsd:element ref="ns1:URL" minOccurs="0"/>
                <xsd:element ref="ns4:_dlc_DocId" minOccurs="0"/>
                <xsd:element ref="ns4:_dlc_DocIdUrl" minOccurs="0"/>
                <xsd:element ref="ns4:_dlc_DocIdPersistId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_Flow_SignoffStatu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ExtendedDescription" ma:index="23" nillable="true" ma:displayName="Description" ma:internalName="_ExtendedDescription">
      <xsd:simpleType>
        <xsd:restriction base="dms:Note">
          <xsd:maxLength value="255"/>
        </xsd:restriction>
      </xsd:simpleType>
    </xsd:element>
    <xsd:element name="URL" ma:index="38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0c7f2d-22b5-4c05-88ab-16906deb3555" elementFormDefault="qualified">
    <xsd:import namespace="http://schemas.microsoft.com/office/2006/documentManagement/types"/>
    <xsd:import namespace="http://schemas.microsoft.com/office/infopath/2007/PartnerControls"/>
    <xsd:element name="Description_x0020_GoA" ma:index="5" nillable="true" ma:displayName="Description GoA" ma:description="A concise narrative of the content of an information resource." ma:internalName="Description_x0020_GoA" ma:readOnly="false">
      <xsd:simpleType>
        <xsd:restriction base="dms:Note">
          <xsd:maxLength value="255"/>
        </xsd:restriction>
      </xsd:simpleType>
    </xsd:element>
    <xsd:element name="Subject_x0020_GoA" ma:index="6" nillable="true" ma:displayName="Subject GoA" ma:description="A controlled term that expresses the main topical content of an information resource." ma:format="Dropdown" ma:internalName="Subject_x0020_GoA" ma:readOnly="false">
      <xsd:simpleType>
        <xsd:union memberTypes="dms:Text">
          <xsd:simpleType>
            <xsd:restriction base="dms:Choice">
              <xsd:enumeration value="Can be updated by site manager"/>
            </xsd:restriction>
          </xsd:simpleType>
        </xsd:union>
      </xsd:simpleType>
    </xsd:element>
    <xsd:element name="Closure_x0020_Date_x0020_GoA" ma:index="9" nillable="true" ma:displayName="Closure Date GoA" ma:format="DateOnly" ma:internalName="Closure_x0020_Date_x0020_GoA">
      <xsd:simpleType>
        <xsd:restriction base="dms:DateTime"/>
      </xsd:simpleType>
    </xsd:element>
    <xsd:element name="TaxCatchAllLabel" ma:index="12" nillable="true" ma:displayName="Taxonomy Catch All Column1" ma:hidden="true" ma:list="{37515f72-7fb4-4a96-8fc8-f36008bf8d82}" ma:internalName="TaxCatchAllLabel" ma:readOnly="true" ma:showField="CatchAllDataLabel" ma:web="777c1a7a-1360-4818-9490-47cc72e385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14f78495b6d4881b0a4f259bbfaac0a" ma:index="15" nillable="true" ma:taxonomy="true" ma:internalName="e14f78495b6d4881b0a4f259bbfaac0a" ma:taxonomyFieldName="Status_x0020_GoA" ma:displayName="Status GoA" ma:readOnly="false" ma:fieldId="{e14f7849-5b6d-4881-b0a4-f259bbfaac0a}" ma:sspId="a58cdee2-a078-4dcf-a938-a5ffeea6d2ec" ma:termSetId="77344222-8eaa-4686-b05e-9f0d89a1d51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10e50595339447db3b0d16aff0e3d79" ma:index="16" nillable="true" ma:taxonomy="true" ma:internalName="b10e50595339447db3b0d16aff0e3d79" ma:taxonomyFieldName="Document_x0020_Type_x0020_GoA" ma:displayName="Document Type GoA" ma:readOnly="false" ma:default="" ma:fieldId="{b10e5059-5339-447d-b3b0-d16aff0e3d79}" ma:sspId="a58cdee2-a078-4dcf-a938-a5ffeea6d2ec" ma:termSetId="8e47272f-2430-495c-9e38-3fc9fb7cf1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4e1391327164fcf9b36427592ef5372" ma:index="17" nillable="true" ma:taxonomy="true" ma:internalName="e4e1391327164fcf9b36427592ef5372" ma:taxonomyFieldName="Function_x0020_GoA" ma:displayName="Functional Class GoA" ma:readOnly="false" ma:default="" ma:fieldId="{e4e13913-2716-4fcf-9b36-427592ef5372}" ma:sspId="a58cdee2-a078-4dcf-a938-a5ffeea6d2ec" ma:termSetId="5b7505f6-1a47-4924-b6b6-6946ebca18f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37515f72-7fb4-4a96-8fc8-f36008bf8d82}" ma:internalName="TaxCatchAll" ma:readOnly="false" ma:showField="CatchAllData" ma:web="777c1a7a-1360-4818-9490-47cc72e385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5c22b25fd914590af6f7504dd8d5e82" ma:index="21" nillable="true" ma:taxonomy="true" ma:internalName="h5c22b25fd914590af6f7504dd8d5e82" ma:taxonomyFieldName="Closure_x0020_Criteria_x0020_Met" ma:displayName="Closure Criteria Met GoA" ma:readOnly="false" ma:default="1;#No|7a3957b4-6333-4b3f-aca5-11043f0480fb" ma:fieldId="{15c22b25-fd91-4590-af6f-7504dd8d5e82}" ma:sspId="a58cdee2-a078-4dcf-a938-a5ffeea6d2ec" ma:termSetId="ba7140a2-bf7f-4ec2-b58b-c905b47cdb9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ec6cfa028bf4e91bd7258a6733aefa5" ma:index="22" nillable="true" ma:taxonomy="true" ma:internalName="iec6cfa028bf4e91bd7258a6733aefa5" ma:taxonomyFieldName="Organization_x0020_GoA" ma:displayName="Organization GoA" ma:readOnly="false" ma:fieldId="{2ec6cfa0-28bf-4e91-bd72-58a6733aefa5}" ma:taxonomyMulti="true" ma:sspId="a58cdee2-a078-4dcf-a938-a5ffeea6d2ec" ma:termSetId="4f7bc610-b832-4b4c-9a7b-de0011e246d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927893-c91b-45a8-81bb-b7f5cfa094c8" elementFormDefault="qualified">
    <xsd:import namespace="http://schemas.microsoft.com/office/2006/documentManagement/types"/>
    <xsd:import namespace="http://schemas.microsoft.com/office/infopath/2007/PartnerControls"/>
    <xsd:element name="Category" ma:index="24" nillable="true" ma:displayName="Document Category" ma:format="Dropdown" ma:internalName="Category" ma:readOnly="false">
      <xsd:simpleType>
        <xsd:restriction base="dms:Choice">
          <xsd:enumeration value="Business IT Support (BITS)"/>
          <xsd:enumeration value="IMTS"/>
          <xsd:enumeration value="Operational Process"/>
          <xsd:enumeration value="Projects"/>
          <xsd:enumeration value="Tenure Issues"/>
          <xsd:enumeration value="Tenure Operational Workflow Charts"/>
          <xsd:enumeration value="Tenure Statistic Requests"/>
          <xsd:enumeration value="Tenure Systems Applications"/>
          <xsd:enumeration value="Tenure - Adobe Versions and Licenses"/>
          <xsd:enumeration value="Website - Tenure Courses, Forms and Others"/>
          <xsd:enumeration value="Website - Tenure Guides"/>
          <xsd:enumeration value="Website Updates"/>
        </xsd:restriction>
      </xsd:simpleType>
    </xsd:element>
    <xsd:element name="Sub_x002d_category" ma:index="37" nillable="true" ma:displayName="Sub-Category" ma:format="Dropdown" ma:internalName="Sub_x002d_category" ma:readOnly="false">
      <xsd:simpleType>
        <xsd:restriction base="dms:Choice">
          <xsd:enumeration value="Accounts (ETS) Administration"/>
          <xsd:enumeration value="Administration"/>
          <xsd:enumeration value="Agreement Administration"/>
          <xsd:enumeration value="Agreement Expiry Report"/>
          <xsd:enumeration value="Agreement Management"/>
          <xsd:enumeration value="AMI"/>
          <xsd:enumeration value="APIP Security Breach"/>
          <xsd:enumeration value="Application Access for Non Tenure Employees"/>
          <xsd:enumeration value="Application User Role Verification"/>
          <xsd:enumeration value="Archived"/>
          <xsd:enumeration value="BITS"/>
          <xsd:enumeration value="CARS"/>
          <xsd:enumeration value="CCUS"/>
          <xsd:enumeration value="Continuation and Validation"/>
          <xsd:enumeration value="Continuation &amp; Validation PDF Overwrite Issue"/>
          <xsd:enumeration value="Crown Agreement Management"/>
          <xsd:enumeration value="Crown Equity"/>
          <xsd:enumeration value="Crown Land Data"/>
          <xsd:enumeration value="Crown Mineral Activity and Wells"/>
          <xsd:enumeration value="E-Map"/>
          <xsd:enumeration value="Energy Website Review"/>
          <xsd:enumeration value="Enterprise IT Environment"/>
          <xsd:enumeration value="ETS"/>
          <xsd:enumeration value="ETS EN Number Incorrect on Submission-Final"/>
          <xsd:enumeration value="Expressway Replacement"/>
          <xsd:enumeration value="FDN"/>
          <xsd:enumeration value="Forms and Checklists"/>
          <xsd:enumeration value="Freehold Min Tax"/>
          <xsd:enumeration value="Geothermal"/>
          <xsd:enumeration value="GIS"/>
          <xsd:enumeration value="GIS Database Server Change"/>
          <xsd:enumeration value="GLIMPS"/>
          <xsd:enumeration value="LAMAS"/>
          <xsd:enumeration value="Land Searches"/>
          <xsd:enumeration value="Livelink"/>
          <xsd:enumeration value="Meetings and Minutes"/>
          <xsd:enumeration value="Mineral Direct Purchase"/>
          <xsd:enumeration value="Miscellaneous"/>
          <xsd:enumeration value="Offsets"/>
          <xsd:enumeration value="PETRINEX"/>
          <xsd:enumeration value="Photos"/>
          <xsd:enumeration value="PNG Continuation"/>
          <xsd:enumeration value="PNG Continuation Livelink"/>
          <xsd:enumeration value="PNG Sales and Business Integration"/>
          <xsd:enumeration value="Presentations"/>
          <xsd:enumeration value="Procedures"/>
          <xsd:enumeration value="Reference Materials"/>
          <xsd:enumeration value="Registration of Encumbrances"/>
          <xsd:enumeration value="Review Tenure Processes"/>
          <xsd:enumeration value="Sales"/>
          <xsd:enumeration value="SharePoint 2016 move to SharePoint Online"/>
          <xsd:enumeration value="Source of Information"/>
          <xsd:enumeration value="Stats Requests"/>
          <xsd:enumeration value="System Enhancements"/>
          <xsd:enumeration value="Template and Instructions"/>
          <xsd:enumeration value="Tenure Systems"/>
          <xsd:enumeration value="Tenure System Application User Role Permissions Approvers Review"/>
          <xsd:enumeration value="Test Coverage for Backup"/>
          <xsd:enumeration value="Transfers"/>
          <xsd:enumeration value="Unit Agreements and Trespass"/>
          <xsd:enumeration value="Update Queen to King"/>
          <xsd:enumeration value="Website - Tenure Guides titled &quot;Geothermal Continuation&quot;"/>
          <xsd:enumeration value="Website - Tenure Courses, Forms and Others titled &quot;Geothermal Continuation&quot;"/>
          <xsd:enumeration value="Work Items Information"/>
          <xsd:enumeration value="Inventory"/>
        </xsd:restriction>
      </xsd:simpleType>
    </xsd:element>
    <xsd:element name="MediaServiceSearchProperties" ma:index="4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45" nillable="true" ma:displayName="Sign-off status" ma:internalName="Sign_x002d_off_x0020_status">
      <xsd:simpleType>
        <xsd:restriction base="dms:Text"/>
      </xsd:simpleType>
    </xsd:element>
    <xsd:element name="MediaLengthInSeconds" ma:index="4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7c1a7a-1360-4818-9490-47cc72e3855c" elementFormDefault="qualified">
    <xsd:import namespace="http://schemas.microsoft.com/office/2006/documentManagement/types"/>
    <xsd:import namespace="http://schemas.microsoft.com/office/infopath/2007/PartnerControls"/>
    <xsd:element name="DoE_x0020_Alternative_x0020_Title" ma:index="25" nillable="true" ma:displayName="DoE Alternative Title" ma:description="Any form of the title used as a substitute or alternative to the formal title of the resource." ma:internalName="DoE_x0020_Alternative_x0020_Title" ma:readOnly="false">
      <xsd:simpleType>
        <xsd:restriction base="dms:Text">
          <xsd:maxLength value="255"/>
        </xsd:restriction>
      </xsd:simpleType>
    </xsd:element>
    <xsd:element name="DoE_x0020_Commodity" ma:index="26" nillable="true" ma:displayName="DoE Commodity" ma:description="The energy or mineral resource or product for use or sale." ma:format="Dropdown" ma:internalName="DoE_x0020_Commodity" ma:readOnly="false">
      <xsd:simpleType>
        <xsd:restriction base="dms:Choice">
          <xsd:enumeration value="Ammonite Shell"/>
          <xsd:enumeration value="Coal"/>
          <xsd:enumeration value="Electricity"/>
          <xsd:enumeration value="Metallic &amp; Industrial Minerals"/>
          <xsd:enumeration value="Natural Gas"/>
          <xsd:enumeration value="Oil"/>
          <xsd:enumeration value="Oil Sands"/>
          <xsd:enumeration value="Petrochemicals"/>
          <xsd:enumeration value="Petroleum and Natural Gas (PNG)"/>
        </xsd:restriction>
      </xsd:simpleType>
    </xsd:element>
    <xsd:element name="DoE_x0020_Contributor" ma:index="27" nillable="true" ma:displayName="DoE Contributor" ma:description="One or more people or organizations that contributed to this resource" ma:internalName="DoE_x0020_Contributor" ma:readOnly="false">
      <xsd:simpleType>
        <xsd:restriction base="dms:Text">
          <xsd:maxLength value="255"/>
        </xsd:restriction>
      </xsd:simpleType>
    </xsd:element>
    <xsd:element name="DoE_x0020_Creator_x0020_External" ma:index="28" nillable="true" ma:displayName="DoE Creator External" ma:description="An entity responsible for making the content of the resource." ma:internalName="DoE_x0020_Creator_x0020_External" ma:readOnly="false">
      <xsd:simpleType>
        <xsd:restriction base="dms:Text">
          <xsd:maxLength value="255"/>
        </xsd:restriction>
      </xsd:simpleType>
    </xsd:element>
    <xsd:element name="DoE_x0020_Creator_x0020_Internal_x0020_Name" ma:index="29" nillable="true" ma:displayName="DoE Creator Internal Name" ma:description="An entity responsible for making the content of the resource." ma:list="UserInfo" ma:SharePointGroup="0" ma:internalName="DoE_x0020_Creator_x0020_Internal_x0020_Name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E_x0020_Creator_x0020_Organizational_x0020_Unit" ma:index="30" nillable="true" ma:displayName="DoE Creator Organizational Unit" ma:description="An entity responsible for making the content of the resource." ma:format="Dropdown" ma:internalName="DoE_x0020_Creator_x0020_Organizational_x0020_Unit" ma:readOnly="false">
      <xsd:simpleType>
        <xsd:restriction base="dms:Choice">
          <xsd:enumeration value="Communications"/>
          <xsd:enumeration value="Corporate Projects"/>
          <xsd:enumeration value="CS-Information Technology"/>
          <xsd:enumeration value="Deputy Minister's Office"/>
          <xsd:enumeration value="Electricity"/>
          <xsd:enumeration value="Electricity - Coal Transition"/>
          <xsd:enumeration value="Electricity - Generation and Transmission"/>
          <xsd:enumeration value="Electricity - Market Policy"/>
          <xsd:enumeration value="Electricity - Markets Policy"/>
          <xsd:enumeration value="Electricity - Retail and Distribution"/>
          <xsd:enumeration value="Electricity - Strategy &amp; Integration"/>
          <xsd:enumeration value="Minister's Office"/>
          <xsd:enumeration value="Ministry Services"/>
          <xsd:enumeration value="Ministry Services - Business Planning &amp;Performance"/>
          <xsd:enumeration value="Ministry Services - Finance and Administration"/>
          <xsd:enumeration value="Ministry Services - Human Resources"/>
          <xsd:enumeration value="Ministry Services - Info Mgt &amp; Technology Services"/>
          <xsd:enumeration value="Ministry Services - Legal Services"/>
          <xsd:enumeration value="Ministry Support Services"/>
          <xsd:enumeration value="RDP-Environment and Resource Services"/>
          <xsd:enumeration value="Resource Development Policy"/>
          <xsd:enumeration value="Resource Development Policy - Professional Services Exec"/>
          <xsd:enumeration value="Resource Development Policy - Resource Land Access"/>
          <xsd:enumeration value="Resource Development Policy - Resource Policy"/>
          <xsd:enumeration value="Resource, Revenue, Operations"/>
          <xsd:enumeration value="Resource, Revenue, Operations - Coal &amp; Mineral Dev - Rev Coll"/>
          <xsd:enumeration value="Resource, Revenue, Operations - Compliance &amp; Assurance Office"/>
          <xsd:enumeration value="Resource, Revenue, Operations - Oil Sands Operations"/>
          <xsd:enumeration value="Resource, Revenue, Operations - Petrinex"/>
          <xsd:enumeration value="Resource, Revenue, Operations - Petroleum, Market &amp; Valuation"/>
          <xsd:enumeration value="Resource, Revenue, Operations - PNG Tenure Operations"/>
          <xsd:enumeration value="Resource, Revenue, Operations - Royalty Implementation"/>
          <xsd:enumeration value="Resource, Revenue, Operations - Royalty Operations"/>
          <xsd:enumeration value="Strategic Policy"/>
          <xsd:enumeration value="Strategic Policy - Energy Information &amp; Analysis"/>
          <xsd:enumeration value="Strategic Policy - IEPB Admin"/>
          <xsd:enumeration value="Strategic Policy - Market Access"/>
          <xsd:enumeration value="Strategic Policy - Strategic Policy Br Admin"/>
        </xsd:restriction>
      </xsd:simpleType>
    </xsd:element>
    <xsd:element name="DoE_x0020_Description" ma:index="31" nillable="true" ma:displayName="DoE Description" ma:description="An account of the content of the resource." ma:internalName="DoE_x0020_Description" ma:readOnly="false">
      <xsd:simpleType>
        <xsd:restriction base="dms:Note">
          <xsd:maxLength value="255"/>
        </xsd:restriction>
      </xsd:simpleType>
    </xsd:element>
    <xsd:element name="DOE_x0020_Document_x0020_Type" ma:index="32" nillable="true" ma:displayName="DOE Document Type" ma:description="The nature or genre of the content of the resource." ma:format="Dropdown" ma:internalName="DOE_x0020_Document_x0020_Type" ma:readOnly="false">
      <xsd:simpleType>
        <xsd:restriction base="dms:Choice">
          <xsd:enumeration value="Abstract"/>
          <xsd:enumeration value="Agenda"/>
          <xsd:enumeration value="Agreement"/>
          <xsd:enumeration value="Authorization"/>
          <xsd:enumeration value="Budget"/>
          <xsd:enumeration value="Calendar"/>
          <xsd:enumeration value="Checklist"/>
          <xsd:enumeration value="Communications Materials"/>
          <xsd:enumeration value="Contractual Material"/>
          <xsd:enumeration value="Correspondence"/>
          <xsd:enumeration value="Decision"/>
          <xsd:enumeration value="Documents"/>
          <xsd:enumeration value="Event"/>
          <xsd:enumeration value="Electricity - Markets Policy"/>
          <xsd:enumeration value="Financial Report"/>
          <xsd:enumeration value="Form"/>
          <xsd:enumeration value="Frequently Asked Questions"/>
          <xsd:enumeration value="Geospatial Material"/>
          <xsd:enumeration value="GIS Best Practices Committee"/>
          <xsd:enumeration value="Guide"/>
          <xsd:enumeration value="Issue"/>
          <xsd:enumeration value="Legislation and Regulations"/>
          <xsd:enumeration value="Licences and Permits"/>
          <xsd:enumeration value="Media Release"/>
          <xsd:enumeration value="Memorandum"/>
          <xsd:enumeration value="Minutes"/>
          <xsd:enumeration value="News Publication"/>
          <xsd:enumeration value="Operations Plans"/>
          <xsd:enumeration value="Plan"/>
          <xsd:enumeration value="Policy"/>
          <xsd:enumeration value="Presentation"/>
          <xsd:enumeration value="Procedures"/>
          <xsd:enumeration value="Reference Material"/>
          <xsd:enumeration value="Report"/>
          <xsd:enumeration value="Requirement"/>
          <xsd:enumeration value="Sales Procedures"/>
          <xsd:enumeration value="Schedule"/>
          <xsd:enumeration value="Service"/>
          <xsd:enumeration value="Standard"/>
          <xsd:enumeration value="Statistics"/>
          <xsd:enumeration value="Status Report"/>
          <xsd:enumeration value="Survey"/>
          <xsd:enumeration value="Template"/>
          <xsd:enumeration value="Terminology"/>
          <xsd:enumeration value="Test Case"/>
          <xsd:enumeration value="Working Document"/>
          <xsd:enumeration value="Year 2014"/>
          <xsd:enumeration value="Year 2015"/>
          <xsd:enumeration value="Year 2016"/>
          <xsd:enumeration value="Procedure"/>
        </xsd:restriction>
      </xsd:simpleType>
    </xsd:element>
    <xsd:element name="DoE_x0020_Effective_x0020_Date" ma:index="33" nillable="true" ma:displayName="DoE Effective Date" ma:default="[today]" ma:description="The first date on which the information becomes effective." ma:format="DateOnly" ma:internalName="DoE_x0020_Effective_x0020_Date" ma:readOnly="false">
      <xsd:simpleType>
        <xsd:restriction base="dms:DateTime"/>
      </xsd:simpleType>
    </xsd:element>
    <xsd:element name="DoE_x0020_Keywords" ma:index="34" nillable="true" ma:displayName="DoE Keywords" ma:description="A significant word or phrase in the title, subject, notes, abstract, or text of a record which can be used as a search term in a free-text search to retrieve all the records containing it." ma:internalName="DoE_x0020_Keywords" ma:readOnly="false">
      <xsd:simpleType>
        <xsd:restriction base="dms:Note">
          <xsd:maxLength value="255"/>
        </xsd:restriction>
      </xsd:simpleType>
    </xsd:element>
    <xsd:element name="DoE_x0020_Language" ma:index="35" ma:displayName="DoE Language" ma:default="English" ma:description="A language of the intellectual content of the resource." ma:format="Dropdown" ma:internalName="DoE_x0020_Language" ma:readOnly="false">
      <xsd:simpleType>
        <xsd:restriction base="dms:Choice">
          <xsd:enumeration value="Afrikaans"/>
          <xsd:enumeration value="Arabic"/>
          <xsd:enumeration value="Bulgarian"/>
          <xsd:enumeration value="Chinese"/>
          <xsd:enumeration value="Cree"/>
          <xsd:enumeration value="Croatian"/>
          <xsd:enumeration value="Czech"/>
          <xsd:enumeration value="Danish"/>
          <xsd:enumeration value="Dutch"/>
          <xsd:enumeration value="English"/>
          <xsd:enumeration value="French"/>
          <xsd:enumeration value="German"/>
          <xsd:enumeration value="Greek"/>
          <xsd:enumeration value="Hebrew"/>
          <xsd:enumeration value="Hindi"/>
          <xsd:enumeration value="Hungarian"/>
          <xsd:enumeration value="Italian"/>
          <xsd:enumeration value="Japanese"/>
          <xsd:enumeration value="Korean"/>
          <xsd:enumeration value="Norwegian"/>
          <xsd:enumeration value="Polish"/>
          <xsd:enumeration value="Portuguese"/>
          <xsd:enumeration value="Russian"/>
          <xsd:enumeration value="Spanish"/>
          <xsd:enumeration value="Swedish"/>
          <xsd:enumeration value="Ukrainian"/>
          <xsd:enumeration value="Vietnamese"/>
          <xsd:enumeration value="Yiddish"/>
        </xsd:restriction>
      </xsd:simpleType>
    </xsd:element>
    <xsd:element name="DoE_x0020_Official_x0020_Record" ma:index="36" nillable="true" ma:displayName="DoE Official Record" ma:default="0" ma:description="An item flagged as a “DOE Official Record” indicates that it is a record that provides evidence of a business activity, decision or transaction. Where synchronization has been set up; this will also trigger the relocation of that record to Livelink. Records relocated to Livelink can still be viewed via SharePoint. Contact Records Management for more info." ma:internalName="DoE_x0020_Official_x0020_Record" ma:readOnly="false">
      <xsd:simpleType>
        <xsd:restriction base="dms:Boolean"/>
      </xsd:simpleType>
    </xsd:element>
    <xsd:element name="_dlc_DocId" ma:index="39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4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1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4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a58cdee2-a078-4dcf-a938-a5ffeea6d2ec" ContentTypeId="0x010100B6FCA605DBB3BD43929E639BB88658FC" PreviousValue="false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B6AD22-29A2-4DFB-B613-1ABB8CAD32B5}">
  <ds:schemaRefs>
    <ds:schemaRef ds:uri="350c7f2d-22b5-4c05-88ab-16906deb3555"/>
    <ds:schemaRef ds:uri="777c1a7a-1360-4818-9490-47cc72e3855c"/>
    <ds:schemaRef ds:uri="d5927893-c91b-45a8-81bb-b7f5cfa094c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2D5073D-E15C-48A3-9EDE-23C1541439A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49663184-9245-4140-AB98-86FBD9479234}"/>
</file>

<file path=customXml/itemProps4.xml><?xml version="1.0" encoding="utf-8"?>
<ds:datastoreItem xmlns:ds="http://schemas.openxmlformats.org/officeDocument/2006/customXml" ds:itemID="{C5B03B35-7563-4251-A558-9E214E36B5D2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A7EA0F54-0763-4CCC-A1E8-7FF3107EE9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On-screen Show (4:3)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Davies</dc:creator>
  <cp:revision>1</cp:revision>
  <dcterms:created xsi:type="dcterms:W3CDTF">2018-11-02T20:16:17Z</dcterms:created>
  <dcterms:modified xsi:type="dcterms:W3CDTF">2025-03-28T15:42:01Z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0x010100B6FCA605DBB3BD43929E639BB88658FC006C53EC3E4559E64E8EBD2CCE01C135E7</vt:lpwstr>
  </property>
  <property fmtid="{D5CDD505-2E9C-101B-9397-08002B2CF9AE}" pid="3" name="_dlc_DocIdItemGuid">
    <vt:lpwstr>c6e2323a-c280-4548-950b-9d82a8d452f9</vt:lpwstr>
  </property>
  <property fmtid="{D5CDD505-2E9C-101B-9397-08002B2CF9AE}" pid="4" name="MSIP_Label_60c3ebf9-3c2f-4745-a75f-55836bdb736f_Enabled">
    <vt:lpwstr>true</vt:lpwstr>
  </property>
  <property fmtid="{D5CDD505-2E9C-101B-9397-08002B2CF9AE}" pid="5" name="MSIP_Label_60c3ebf9-3c2f-4745-a75f-55836bdb736f_SetDate">
    <vt:lpwstr>2024-10-08T21:32:37Z</vt:lpwstr>
  </property>
  <property fmtid="{D5CDD505-2E9C-101B-9397-08002B2CF9AE}" pid="6" name="MSIP_Label_60c3ebf9-3c2f-4745-a75f-55836bdb736f_Method">
    <vt:lpwstr>Privileged</vt:lpwstr>
  </property>
  <property fmtid="{D5CDD505-2E9C-101B-9397-08002B2CF9AE}" pid="7" name="MSIP_Label_60c3ebf9-3c2f-4745-a75f-55836bdb736f_Name">
    <vt:lpwstr>Public</vt:lpwstr>
  </property>
  <property fmtid="{D5CDD505-2E9C-101B-9397-08002B2CF9AE}" pid="8" name="MSIP_Label_60c3ebf9-3c2f-4745-a75f-55836bdb736f_SiteId">
    <vt:lpwstr>2bb51c06-af9b-42c5-8bf5-3c3b7b10850b</vt:lpwstr>
  </property>
  <property fmtid="{D5CDD505-2E9C-101B-9397-08002B2CF9AE}" pid="9" name="MSIP_Label_60c3ebf9-3c2f-4745-a75f-55836bdb736f_ActionId">
    <vt:lpwstr>e7300911-369f-4d7a-bd6f-c1b4f9670bec</vt:lpwstr>
  </property>
  <property fmtid="{D5CDD505-2E9C-101B-9397-08002B2CF9AE}" pid="10" name="MSIP_Label_60c3ebf9-3c2f-4745-a75f-55836bdb736f_ContentBits">
    <vt:lpwstr>2</vt:lpwstr>
  </property>
  <property fmtid="{D5CDD505-2E9C-101B-9397-08002B2CF9AE}" pid="11" name="ClassificationContentMarkingFooterLocations">
    <vt:lpwstr>Office Theme:7</vt:lpwstr>
  </property>
  <property fmtid="{D5CDD505-2E9C-101B-9397-08002B2CF9AE}" pid="12" name="ClassificationContentMarkingFooterText">
    <vt:lpwstr>Classification: Public</vt:lpwstr>
  </property>
  <property fmtid="{D5CDD505-2E9C-101B-9397-08002B2CF9AE}" pid="13" name="Closure Criteria Met">
    <vt:lpwstr>1;#No|7a3957b4-6333-4b3f-aca5-11043f0480fb</vt:lpwstr>
  </property>
  <property fmtid="{D5CDD505-2E9C-101B-9397-08002B2CF9AE}" pid="14" name="MediaServiceImageTags">
    <vt:lpwstr/>
  </property>
  <property fmtid="{D5CDD505-2E9C-101B-9397-08002B2CF9AE}" pid="15" name="Document Type GoA">
    <vt:lpwstr/>
  </property>
  <property fmtid="{D5CDD505-2E9C-101B-9397-08002B2CF9AE}" pid="16" name="Status GoA">
    <vt:lpwstr/>
  </property>
  <property fmtid="{D5CDD505-2E9C-101B-9397-08002B2CF9AE}" pid="17" name="lcf76f155ced4ddcb4097134ff3c332f">
    <vt:lpwstr/>
  </property>
  <property fmtid="{D5CDD505-2E9C-101B-9397-08002B2CF9AE}" pid="18" name="Function GoA">
    <vt:lpwstr/>
  </property>
  <property fmtid="{D5CDD505-2E9C-101B-9397-08002B2CF9AE}" pid="19" name="Organization GoA">
    <vt:lpwstr/>
  </property>
  <property fmtid="{D5CDD505-2E9C-101B-9397-08002B2CF9AE}" pid="20" name="Closure_x0020_Criteria_x0020_Met">
    <vt:lpwstr>1;#No|7a3957b4-6333-4b3f-aca5-11043f0480fb</vt:lpwstr>
  </property>
  <property fmtid="{D5CDD505-2E9C-101B-9397-08002B2CF9AE}" pid="21" name="Status_x0020_GoA">
    <vt:lpwstr/>
  </property>
  <property fmtid="{D5CDD505-2E9C-101B-9397-08002B2CF9AE}" pid="22" name="Organization_x0020_GoA">
    <vt:lpwstr/>
  </property>
  <property fmtid="{D5CDD505-2E9C-101B-9397-08002B2CF9AE}" pid="23" name="Function_x0020_GoA">
    <vt:lpwstr/>
  </property>
  <property fmtid="{D5CDD505-2E9C-101B-9397-08002B2CF9AE}" pid="24" name="Document_x0020_Type_x0020_GoA">
    <vt:lpwstr/>
  </property>
</Properties>
</file>