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47"/>
  </p:notesMasterIdLst>
  <p:handoutMasterIdLst>
    <p:handoutMasterId r:id="rId48"/>
  </p:handoutMasterIdLst>
  <p:sldIdLst>
    <p:sldId id="265" r:id="rId7"/>
    <p:sldId id="266" r:id="rId8"/>
    <p:sldId id="267" r:id="rId9"/>
    <p:sldId id="273" r:id="rId10"/>
    <p:sldId id="276" r:id="rId11"/>
    <p:sldId id="274" r:id="rId12"/>
    <p:sldId id="275" r:id="rId13"/>
    <p:sldId id="278" r:id="rId14"/>
    <p:sldId id="281" r:id="rId15"/>
    <p:sldId id="282" r:id="rId16"/>
    <p:sldId id="283" r:id="rId17"/>
    <p:sldId id="280" r:id="rId18"/>
    <p:sldId id="310" r:id="rId19"/>
    <p:sldId id="288" r:id="rId20"/>
    <p:sldId id="289" r:id="rId21"/>
    <p:sldId id="321" r:id="rId22"/>
    <p:sldId id="322" r:id="rId23"/>
    <p:sldId id="323" r:id="rId24"/>
    <p:sldId id="324" r:id="rId25"/>
    <p:sldId id="325" r:id="rId26"/>
    <p:sldId id="326" r:id="rId27"/>
    <p:sldId id="329" r:id="rId28"/>
    <p:sldId id="330" r:id="rId29"/>
    <p:sldId id="327" r:id="rId30"/>
    <p:sldId id="314" r:id="rId31"/>
    <p:sldId id="317" r:id="rId32"/>
    <p:sldId id="311" r:id="rId33"/>
    <p:sldId id="312" r:id="rId34"/>
    <p:sldId id="315" r:id="rId35"/>
    <p:sldId id="313" r:id="rId36"/>
    <p:sldId id="328" r:id="rId37"/>
    <p:sldId id="331" r:id="rId38"/>
    <p:sldId id="332" r:id="rId39"/>
    <p:sldId id="333" r:id="rId40"/>
    <p:sldId id="334" r:id="rId41"/>
    <p:sldId id="335" r:id="rId42"/>
    <p:sldId id="336" r:id="rId43"/>
    <p:sldId id="337" r:id="rId44"/>
    <p:sldId id="338" r:id="rId45"/>
    <p:sldId id="26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lynne Hebert" userId="S::johnalynne.hebert@gov.ab.ca::e5a179b0-b5c9-494f-b5fd-e8a97a9e54de" providerId="AD" clId="Web-{E14DDCF3-1B96-B3D8-24BD-9F56AA4898E0}"/>
    <pc:docChg chg="modSld">
      <pc:chgData name="Johnalynne Hebert" userId="S::johnalynne.hebert@gov.ab.ca::e5a179b0-b5c9-494f-b5fd-e8a97a9e54de" providerId="AD" clId="Web-{E14DDCF3-1B96-B3D8-24BD-9F56AA4898E0}" dt="2025-03-20T20:51:39.885" v="10" actId="14100"/>
      <pc:docMkLst>
        <pc:docMk/>
      </pc:docMkLst>
      <pc:sldChg chg="addSp delSp modSp">
        <pc:chgData name="Johnalynne Hebert" userId="S::johnalynne.hebert@gov.ab.ca::e5a179b0-b5c9-494f-b5fd-e8a97a9e54de" providerId="AD" clId="Web-{E14DDCF3-1B96-B3D8-24BD-9F56AA4898E0}" dt="2025-03-20T20:51:39.885" v="10" actId="14100"/>
        <pc:sldMkLst>
          <pc:docMk/>
          <pc:sldMk cId="3549539929" sldId="265"/>
        </pc:sldMkLst>
      </pc:sldChg>
      <pc:sldChg chg="addSp delSp modSp">
        <pc:chgData name="Johnalynne Hebert" userId="S::johnalynne.hebert@gov.ab.ca::e5a179b0-b5c9-494f-b5fd-e8a97a9e54de" providerId="AD" clId="Web-{E14DDCF3-1B96-B3D8-24BD-9F56AA4898E0}" dt="2025-03-20T20:51:22.260" v="7" actId="1076"/>
        <pc:sldMkLst>
          <pc:docMk/>
          <pc:sldMk cId="3082934373" sldId="267"/>
        </pc:sldMkLst>
      </pc:sldChg>
    </pc:docChg>
  </pc:docChgLst>
  <pc:docChgLst>
    <pc:chgData name="Johnalynne Hebert" userId="S::johnalynne.hebert@gov.ab.ca::e5a179b0-b5c9-494f-b5fd-e8a97a9e54de" providerId="AD" clId="Web-{208B762A-6D1B-C492-17AC-8551AB74EF01}"/>
    <pc:docChg chg="delSld modSld">
      <pc:chgData name="Johnalynne Hebert" userId="S::johnalynne.hebert@gov.ab.ca::e5a179b0-b5c9-494f-b5fd-e8a97a9e54de" providerId="AD" clId="Web-{208B762A-6D1B-C492-17AC-8551AB74EF01}" dt="2025-03-20T20:14:32.121" v="68"/>
      <pc:docMkLst>
        <pc:docMk/>
      </pc:docMkLst>
      <pc:sldChg chg="modSp">
        <pc:chgData name="Johnalynne Hebert" userId="S::johnalynne.hebert@gov.ab.ca::e5a179b0-b5c9-494f-b5fd-e8a97a9e54de" providerId="AD" clId="Web-{208B762A-6D1B-C492-17AC-8551AB74EF01}" dt="2025-03-20T19:56:44.946" v="0" actId="20577"/>
        <pc:sldMkLst>
          <pc:docMk/>
          <pc:sldMk cId="3549539929" sldId="265"/>
        </pc:sldMkLst>
      </pc:sldChg>
      <pc:sldChg chg="modSp">
        <pc:chgData name="Johnalynne Hebert" userId="S::johnalynne.hebert@gov.ab.ca::e5a179b0-b5c9-494f-b5fd-e8a97a9e54de" providerId="AD" clId="Web-{208B762A-6D1B-C492-17AC-8551AB74EF01}" dt="2025-03-20T19:56:52.727" v="1" actId="20577"/>
        <pc:sldMkLst>
          <pc:docMk/>
          <pc:sldMk cId="2703719082" sldId="266"/>
        </pc:sldMkLst>
      </pc:sldChg>
      <pc:sldChg chg="modSp">
        <pc:chgData name="Johnalynne Hebert" userId="S::johnalynne.hebert@gov.ab.ca::e5a179b0-b5c9-494f-b5fd-e8a97a9e54de" providerId="AD" clId="Web-{208B762A-6D1B-C492-17AC-8551AB74EF01}" dt="2025-03-20T19:56:57.586" v="4" actId="20577"/>
        <pc:sldMkLst>
          <pc:docMk/>
          <pc:sldMk cId="3082934373" sldId="267"/>
        </pc:sldMkLst>
      </pc:sldChg>
      <pc:sldChg chg="modSp">
        <pc:chgData name="Johnalynne Hebert" userId="S::johnalynne.hebert@gov.ab.ca::e5a179b0-b5c9-494f-b5fd-e8a97a9e54de" providerId="AD" clId="Web-{208B762A-6D1B-C492-17AC-8551AB74EF01}" dt="2025-03-20T19:57:02.680" v="5" actId="20577"/>
        <pc:sldMkLst>
          <pc:docMk/>
          <pc:sldMk cId="1003702938" sldId="273"/>
        </pc:sldMkLst>
      </pc:sldChg>
      <pc:sldChg chg="modSp">
        <pc:chgData name="Johnalynne Hebert" userId="S::johnalynne.hebert@gov.ab.ca::e5a179b0-b5c9-494f-b5fd-e8a97a9e54de" providerId="AD" clId="Web-{208B762A-6D1B-C492-17AC-8551AB74EF01}" dt="2025-03-20T19:57:15.539" v="9" actId="20577"/>
        <pc:sldMkLst>
          <pc:docMk/>
          <pc:sldMk cId="1026312195" sldId="274"/>
        </pc:sldMkLst>
      </pc:sldChg>
      <pc:sldChg chg="modSp">
        <pc:chgData name="Johnalynne Hebert" userId="S::johnalynne.hebert@gov.ab.ca::e5a179b0-b5c9-494f-b5fd-e8a97a9e54de" providerId="AD" clId="Web-{208B762A-6D1B-C492-17AC-8551AB74EF01}" dt="2025-03-20T19:57:33.836" v="12" actId="20577"/>
        <pc:sldMkLst>
          <pc:docMk/>
          <pc:sldMk cId="1765111353" sldId="275"/>
        </pc:sldMkLst>
      </pc:sldChg>
      <pc:sldChg chg="modSp">
        <pc:chgData name="Johnalynne Hebert" userId="S::johnalynne.hebert@gov.ab.ca::e5a179b0-b5c9-494f-b5fd-e8a97a9e54de" providerId="AD" clId="Web-{208B762A-6D1B-C492-17AC-8551AB74EF01}" dt="2025-03-20T19:57:09.430" v="7" actId="20577"/>
        <pc:sldMkLst>
          <pc:docMk/>
          <pc:sldMk cId="3377691465" sldId="276"/>
        </pc:sldMkLst>
      </pc:sldChg>
      <pc:sldChg chg="modSp">
        <pc:chgData name="Johnalynne Hebert" userId="S::johnalynne.hebert@gov.ab.ca::e5a179b0-b5c9-494f-b5fd-e8a97a9e54de" providerId="AD" clId="Web-{208B762A-6D1B-C492-17AC-8551AB74EF01}" dt="2025-03-20T19:57:38.586" v="15" actId="20577"/>
        <pc:sldMkLst>
          <pc:docMk/>
          <pc:sldMk cId="1609494805" sldId="278"/>
        </pc:sldMkLst>
      </pc:sldChg>
      <pc:sldChg chg="modSp">
        <pc:chgData name="Johnalynne Hebert" userId="S::johnalynne.hebert@gov.ab.ca::e5a179b0-b5c9-494f-b5fd-e8a97a9e54de" providerId="AD" clId="Web-{208B762A-6D1B-C492-17AC-8551AB74EF01}" dt="2025-03-20T20:09:28.874" v="24" actId="20577"/>
        <pc:sldMkLst>
          <pc:docMk/>
          <pc:sldMk cId="2213993112" sldId="280"/>
        </pc:sldMkLst>
      </pc:sldChg>
      <pc:sldChg chg="modSp">
        <pc:chgData name="Johnalynne Hebert" userId="S::johnalynne.hebert@gov.ab.ca::e5a179b0-b5c9-494f-b5fd-e8a97a9e54de" providerId="AD" clId="Web-{208B762A-6D1B-C492-17AC-8551AB74EF01}" dt="2025-03-20T19:57:45.335" v="16" actId="20577"/>
        <pc:sldMkLst>
          <pc:docMk/>
          <pc:sldMk cId="419710843" sldId="281"/>
        </pc:sldMkLst>
      </pc:sldChg>
      <pc:sldChg chg="modSp">
        <pc:chgData name="Johnalynne Hebert" userId="S::johnalynne.hebert@gov.ab.ca::e5a179b0-b5c9-494f-b5fd-e8a97a9e54de" providerId="AD" clId="Web-{208B762A-6D1B-C492-17AC-8551AB74EF01}" dt="2025-03-20T20:09:17.578" v="20" actId="20577"/>
        <pc:sldMkLst>
          <pc:docMk/>
          <pc:sldMk cId="1741826888" sldId="282"/>
        </pc:sldMkLst>
      </pc:sldChg>
      <pc:sldChg chg="modSp">
        <pc:chgData name="Johnalynne Hebert" userId="S::johnalynne.hebert@gov.ab.ca::e5a179b0-b5c9-494f-b5fd-e8a97a9e54de" providerId="AD" clId="Web-{208B762A-6D1B-C492-17AC-8551AB74EF01}" dt="2025-03-20T20:09:24.468" v="22" actId="20577"/>
        <pc:sldMkLst>
          <pc:docMk/>
          <pc:sldMk cId="648556385" sldId="283"/>
        </pc:sldMkLst>
      </pc:sldChg>
      <pc:sldChg chg="modSp">
        <pc:chgData name="Johnalynne Hebert" userId="S::johnalynne.hebert@gov.ab.ca::e5a179b0-b5c9-494f-b5fd-e8a97a9e54de" providerId="AD" clId="Web-{208B762A-6D1B-C492-17AC-8551AB74EF01}" dt="2025-03-20T20:09:42.702" v="29" actId="20577"/>
        <pc:sldMkLst>
          <pc:docMk/>
          <pc:sldMk cId="3028920180" sldId="288"/>
        </pc:sldMkLst>
      </pc:sldChg>
      <pc:sldChg chg="modSp">
        <pc:chgData name="Johnalynne Hebert" userId="S::johnalynne.hebert@gov.ab.ca::e5a179b0-b5c9-494f-b5fd-e8a97a9e54de" providerId="AD" clId="Web-{208B762A-6D1B-C492-17AC-8551AB74EF01}" dt="2025-03-20T20:13:20.747" v="65" actId="20577"/>
        <pc:sldMkLst>
          <pc:docMk/>
          <pc:sldMk cId="2360979159" sldId="289"/>
        </pc:sldMkLst>
      </pc:sldChg>
      <pc:sldChg chg="del">
        <pc:chgData name="Johnalynne Hebert" userId="S::johnalynne.hebert@gov.ab.ca::e5a179b0-b5c9-494f-b5fd-e8a97a9e54de" providerId="AD" clId="Web-{208B762A-6D1B-C492-17AC-8551AB74EF01}" dt="2025-03-20T20:14:32.121" v="68"/>
        <pc:sldMkLst>
          <pc:docMk/>
          <pc:sldMk cId="2488262205" sldId="292"/>
        </pc:sldMkLst>
      </pc:sldChg>
      <pc:sldChg chg="modSp">
        <pc:chgData name="Johnalynne Hebert" userId="S::johnalynne.hebert@gov.ab.ca::e5a179b0-b5c9-494f-b5fd-e8a97a9e54de" providerId="AD" clId="Web-{208B762A-6D1B-C492-17AC-8551AB74EF01}" dt="2025-03-20T19:57:24.179" v="10" actId="20577"/>
        <pc:sldMkLst>
          <pc:docMk/>
          <pc:sldMk cId="885896689" sldId="293"/>
        </pc:sldMkLst>
      </pc:sldChg>
      <pc:sldChg chg="del">
        <pc:chgData name="Johnalynne Hebert" userId="S::johnalynne.hebert@gov.ab.ca::e5a179b0-b5c9-494f-b5fd-e8a97a9e54de" providerId="AD" clId="Web-{208B762A-6D1B-C492-17AC-8551AB74EF01}" dt="2025-03-20T20:14:32.121" v="67"/>
        <pc:sldMkLst>
          <pc:docMk/>
          <pc:sldMk cId="660278542" sldId="306"/>
        </pc:sldMkLst>
      </pc:sldChg>
      <pc:sldChg chg="modSp">
        <pc:chgData name="Johnalynne Hebert" userId="S::johnalynne.hebert@gov.ab.ca::e5a179b0-b5c9-494f-b5fd-e8a97a9e54de" providerId="AD" clId="Web-{208B762A-6D1B-C492-17AC-8551AB74EF01}" dt="2025-03-20T20:09:35.124" v="27" actId="20577"/>
        <pc:sldMkLst>
          <pc:docMk/>
          <pc:sldMk cId="741986048" sldId="310"/>
        </pc:sldMkLst>
      </pc:sldChg>
      <pc:sldChg chg="del">
        <pc:chgData name="Johnalynne Hebert" userId="S::johnalynne.hebert@gov.ab.ca::e5a179b0-b5c9-494f-b5fd-e8a97a9e54de" providerId="AD" clId="Web-{208B762A-6D1B-C492-17AC-8551AB74EF01}" dt="2025-03-20T20:14:32.121" v="66"/>
        <pc:sldMkLst>
          <pc:docMk/>
          <pc:sldMk cId="2370358371" sldId="339"/>
        </pc:sldMkLst>
      </pc:sldChg>
    </pc:docChg>
  </pc:docChgLst>
  <pc:docChgLst>
    <pc:chgData name="Johnalynne Hebert" userId="e5a179b0-b5c9-494f-b5fd-e8a97a9e54de" providerId="ADAL" clId="{155B8EBB-AE37-4178-A28F-E6314016362E}"/>
    <pc:docChg chg="undo custSel addSld delSld modSld sldOrd">
      <pc:chgData name="Johnalynne Hebert" userId="e5a179b0-b5c9-494f-b5fd-e8a97a9e54de" providerId="ADAL" clId="{155B8EBB-AE37-4178-A28F-E6314016362E}" dt="2025-02-03T21:25:43.518" v="5699" actId="166"/>
      <pc:docMkLst>
        <pc:docMk/>
      </pc:docMkLst>
      <pc:sldChg chg="modSp mod">
        <pc:chgData name="Johnalynne Hebert" userId="e5a179b0-b5c9-494f-b5fd-e8a97a9e54de" providerId="ADAL" clId="{155B8EBB-AE37-4178-A28F-E6314016362E}" dt="2025-02-03T04:18:00.265" v="3183" actId="1076"/>
        <pc:sldMkLst>
          <pc:docMk/>
          <pc:sldMk cId="1806592515" sldId="268"/>
        </pc:sldMkLst>
      </pc:sldChg>
      <pc:sldChg chg="addSp delSp modSp mod">
        <pc:chgData name="Johnalynne Hebert" userId="e5a179b0-b5c9-494f-b5fd-e8a97a9e54de" providerId="ADAL" clId="{155B8EBB-AE37-4178-A28F-E6314016362E}" dt="2025-01-29T16:55:22.682" v="8" actId="14100"/>
        <pc:sldMkLst>
          <pc:docMk/>
          <pc:sldMk cId="1026312195" sldId="274"/>
        </pc:sldMkLst>
      </pc:sldChg>
      <pc:sldChg chg="addSp delSp modSp mod">
        <pc:chgData name="Johnalynne Hebert" userId="e5a179b0-b5c9-494f-b5fd-e8a97a9e54de" providerId="ADAL" clId="{155B8EBB-AE37-4178-A28F-E6314016362E}" dt="2025-01-29T17:08:02.878" v="108" actId="114"/>
        <pc:sldMkLst>
          <pc:docMk/>
          <pc:sldMk cId="1765111353" sldId="275"/>
        </pc:sldMkLst>
      </pc:sldChg>
      <pc:sldChg chg="addSp delSp modSp add del mod ord">
        <pc:chgData name="Johnalynne Hebert" userId="e5a179b0-b5c9-494f-b5fd-e8a97a9e54de" providerId="ADAL" clId="{155B8EBB-AE37-4178-A28F-E6314016362E}" dt="2025-01-29T23:35:55.728" v="255" actId="20577"/>
        <pc:sldMkLst>
          <pc:docMk/>
          <pc:sldMk cId="2213993112" sldId="280"/>
        </pc:sldMkLst>
      </pc:sldChg>
      <pc:sldChg chg="addSp delSp modSp mod">
        <pc:chgData name="Johnalynne Hebert" userId="e5a179b0-b5c9-494f-b5fd-e8a97a9e54de" providerId="ADAL" clId="{155B8EBB-AE37-4178-A28F-E6314016362E}" dt="2025-01-29T17:11:11.166" v="118" actId="20577"/>
        <pc:sldMkLst>
          <pc:docMk/>
          <pc:sldMk cId="419710843" sldId="281"/>
        </pc:sldMkLst>
      </pc:sldChg>
      <pc:sldChg chg="addSp delSp modSp mod">
        <pc:chgData name="Johnalynne Hebert" userId="e5a179b0-b5c9-494f-b5fd-e8a97a9e54de" providerId="ADAL" clId="{155B8EBB-AE37-4178-A28F-E6314016362E}" dt="2025-01-29T17:33:29.229" v="123" actId="14100"/>
        <pc:sldMkLst>
          <pc:docMk/>
          <pc:sldMk cId="1741826888" sldId="282"/>
        </pc:sldMkLst>
      </pc:sldChg>
      <pc:sldChg chg="addSp delSp modSp mod">
        <pc:chgData name="Johnalynne Hebert" userId="e5a179b0-b5c9-494f-b5fd-e8a97a9e54de" providerId="ADAL" clId="{155B8EBB-AE37-4178-A28F-E6314016362E}" dt="2025-01-29T18:30:59.465" v="148" actId="14100"/>
        <pc:sldMkLst>
          <pc:docMk/>
          <pc:sldMk cId="648556385" sldId="283"/>
        </pc:sldMkLst>
      </pc:sldChg>
      <pc:sldChg chg="del">
        <pc:chgData name="Johnalynne Hebert" userId="e5a179b0-b5c9-494f-b5fd-e8a97a9e54de" providerId="ADAL" clId="{155B8EBB-AE37-4178-A28F-E6314016362E}" dt="2025-01-29T18:31:27.292" v="149" actId="47"/>
        <pc:sldMkLst>
          <pc:docMk/>
          <pc:sldMk cId="500236396" sldId="284"/>
        </pc:sldMkLst>
      </pc:sldChg>
      <pc:sldChg chg="del">
        <pc:chgData name="Johnalynne Hebert" userId="e5a179b0-b5c9-494f-b5fd-e8a97a9e54de" providerId="ADAL" clId="{155B8EBB-AE37-4178-A28F-E6314016362E}" dt="2025-01-29T23:39:37.860" v="256" actId="2696"/>
        <pc:sldMkLst>
          <pc:docMk/>
          <pc:sldMk cId="328934098" sldId="285"/>
        </pc:sldMkLst>
      </pc:sldChg>
      <pc:sldChg chg="del">
        <pc:chgData name="Johnalynne Hebert" userId="e5a179b0-b5c9-494f-b5fd-e8a97a9e54de" providerId="ADAL" clId="{155B8EBB-AE37-4178-A28F-E6314016362E}" dt="2025-01-29T23:40:51.480" v="258" actId="2696"/>
        <pc:sldMkLst>
          <pc:docMk/>
          <pc:sldMk cId="2083568824" sldId="287"/>
        </pc:sldMkLst>
      </pc:sldChg>
      <pc:sldChg chg="addSp delSp modSp mod">
        <pc:chgData name="Johnalynne Hebert" userId="e5a179b0-b5c9-494f-b5fd-e8a97a9e54de" providerId="ADAL" clId="{155B8EBB-AE37-4178-A28F-E6314016362E}" dt="2025-01-29T23:47:52.973" v="337" actId="1076"/>
        <pc:sldMkLst>
          <pc:docMk/>
          <pc:sldMk cId="3028920180" sldId="288"/>
        </pc:sldMkLst>
      </pc:sldChg>
      <pc:sldChg chg="addSp delSp modSp mod">
        <pc:chgData name="Johnalynne Hebert" userId="e5a179b0-b5c9-494f-b5fd-e8a97a9e54de" providerId="ADAL" clId="{155B8EBB-AE37-4178-A28F-E6314016362E}" dt="2025-02-03T20:12:08.619" v="3514" actId="20577"/>
        <pc:sldMkLst>
          <pc:docMk/>
          <pc:sldMk cId="2360979159" sldId="289"/>
        </pc:sldMkLst>
      </pc:sldChg>
      <pc:sldChg chg="del">
        <pc:chgData name="Johnalynne Hebert" userId="e5a179b0-b5c9-494f-b5fd-e8a97a9e54de" providerId="ADAL" clId="{155B8EBB-AE37-4178-A28F-E6314016362E}" dt="2025-02-03T04:12:42.476" v="3116" actId="47"/>
        <pc:sldMkLst>
          <pc:docMk/>
          <pc:sldMk cId="274216538" sldId="290"/>
        </pc:sldMkLst>
      </pc:sldChg>
      <pc:sldChg chg="del">
        <pc:chgData name="Johnalynne Hebert" userId="e5a179b0-b5c9-494f-b5fd-e8a97a9e54de" providerId="ADAL" clId="{155B8EBB-AE37-4178-A28F-E6314016362E}" dt="2025-02-03T04:12:46.877" v="3117" actId="47"/>
        <pc:sldMkLst>
          <pc:docMk/>
          <pc:sldMk cId="1569344206" sldId="291"/>
        </pc:sldMkLst>
      </pc:sldChg>
      <pc:sldChg chg="addSp delSp modSp mod">
        <pc:chgData name="Johnalynne Hebert" userId="e5a179b0-b5c9-494f-b5fd-e8a97a9e54de" providerId="ADAL" clId="{155B8EBB-AE37-4178-A28F-E6314016362E}" dt="2025-02-03T20:39:47.937" v="4162" actId="14100"/>
        <pc:sldMkLst>
          <pc:docMk/>
          <pc:sldMk cId="2488262205" sldId="292"/>
        </pc:sldMkLst>
      </pc:sldChg>
      <pc:sldChg chg="addSp delSp modSp mod">
        <pc:chgData name="Johnalynne Hebert" userId="e5a179b0-b5c9-494f-b5fd-e8a97a9e54de" providerId="ADAL" clId="{155B8EBB-AE37-4178-A28F-E6314016362E}" dt="2025-01-29T16:57:42.389" v="18" actId="1076"/>
        <pc:sldMkLst>
          <pc:docMk/>
          <pc:sldMk cId="885896689" sldId="293"/>
        </pc:sldMkLst>
      </pc:sldChg>
      <pc:sldChg chg="del">
        <pc:chgData name="Johnalynne Hebert" userId="e5a179b0-b5c9-494f-b5fd-e8a97a9e54de" providerId="ADAL" clId="{155B8EBB-AE37-4178-A28F-E6314016362E}" dt="2025-02-03T04:12:12.596" v="3114" actId="47"/>
        <pc:sldMkLst>
          <pc:docMk/>
          <pc:sldMk cId="1840114956" sldId="294"/>
        </pc:sldMkLst>
      </pc:sldChg>
      <pc:sldChg chg="del">
        <pc:chgData name="Johnalynne Hebert" userId="e5a179b0-b5c9-494f-b5fd-e8a97a9e54de" providerId="ADAL" clId="{155B8EBB-AE37-4178-A28F-E6314016362E}" dt="2025-02-03T04:12:26.843" v="3115" actId="47"/>
        <pc:sldMkLst>
          <pc:docMk/>
          <pc:sldMk cId="1237546574" sldId="295"/>
        </pc:sldMkLst>
      </pc:sldChg>
      <pc:sldChg chg="del">
        <pc:chgData name="Johnalynne Hebert" userId="e5a179b0-b5c9-494f-b5fd-e8a97a9e54de" providerId="ADAL" clId="{155B8EBB-AE37-4178-A28F-E6314016362E}" dt="2025-02-03T04:12:49.323" v="3118" actId="47"/>
        <pc:sldMkLst>
          <pc:docMk/>
          <pc:sldMk cId="2058593679" sldId="296"/>
        </pc:sldMkLst>
      </pc:sldChg>
      <pc:sldChg chg="del">
        <pc:chgData name="Johnalynne Hebert" userId="e5a179b0-b5c9-494f-b5fd-e8a97a9e54de" providerId="ADAL" clId="{155B8EBB-AE37-4178-A28F-E6314016362E}" dt="2025-02-03T04:12:53.864" v="3119" actId="47"/>
        <pc:sldMkLst>
          <pc:docMk/>
          <pc:sldMk cId="100136386" sldId="297"/>
        </pc:sldMkLst>
      </pc:sldChg>
      <pc:sldChg chg="del">
        <pc:chgData name="Johnalynne Hebert" userId="e5a179b0-b5c9-494f-b5fd-e8a97a9e54de" providerId="ADAL" clId="{155B8EBB-AE37-4178-A28F-E6314016362E}" dt="2025-02-03T04:12:54.675" v="3120" actId="47"/>
        <pc:sldMkLst>
          <pc:docMk/>
          <pc:sldMk cId="998542919" sldId="298"/>
        </pc:sldMkLst>
      </pc:sldChg>
      <pc:sldChg chg="del">
        <pc:chgData name="Johnalynne Hebert" userId="e5a179b0-b5c9-494f-b5fd-e8a97a9e54de" providerId="ADAL" clId="{155B8EBB-AE37-4178-A28F-E6314016362E}" dt="2025-02-03T04:13:01.093" v="3121" actId="47"/>
        <pc:sldMkLst>
          <pc:docMk/>
          <pc:sldMk cId="3281221654" sldId="299"/>
        </pc:sldMkLst>
      </pc:sldChg>
      <pc:sldChg chg="del">
        <pc:chgData name="Johnalynne Hebert" userId="e5a179b0-b5c9-494f-b5fd-e8a97a9e54de" providerId="ADAL" clId="{155B8EBB-AE37-4178-A28F-E6314016362E}" dt="2025-02-03T04:16:44.098" v="3166" actId="47"/>
        <pc:sldMkLst>
          <pc:docMk/>
          <pc:sldMk cId="3682105455" sldId="300"/>
        </pc:sldMkLst>
      </pc:sldChg>
      <pc:sldChg chg="del">
        <pc:chgData name="Johnalynne Hebert" userId="e5a179b0-b5c9-494f-b5fd-e8a97a9e54de" providerId="ADAL" clId="{155B8EBB-AE37-4178-A28F-E6314016362E}" dt="2025-02-03T04:14:52.111" v="3123" actId="47"/>
        <pc:sldMkLst>
          <pc:docMk/>
          <pc:sldMk cId="2034276525" sldId="301"/>
        </pc:sldMkLst>
      </pc:sldChg>
      <pc:sldChg chg="del">
        <pc:chgData name="Johnalynne Hebert" userId="e5a179b0-b5c9-494f-b5fd-e8a97a9e54de" providerId="ADAL" clId="{155B8EBB-AE37-4178-A28F-E6314016362E}" dt="2025-02-03T04:16:29.623" v="3165" actId="47"/>
        <pc:sldMkLst>
          <pc:docMk/>
          <pc:sldMk cId="999608955" sldId="302"/>
        </pc:sldMkLst>
      </pc:sldChg>
      <pc:sldChg chg="del">
        <pc:chgData name="Johnalynne Hebert" userId="e5a179b0-b5c9-494f-b5fd-e8a97a9e54de" providerId="ADAL" clId="{155B8EBB-AE37-4178-A28F-E6314016362E}" dt="2025-02-03T04:16:46.566" v="3167" actId="47"/>
        <pc:sldMkLst>
          <pc:docMk/>
          <pc:sldMk cId="1012458001" sldId="303"/>
        </pc:sldMkLst>
      </pc:sldChg>
      <pc:sldChg chg="del">
        <pc:chgData name="Johnalynne Hebert" userId="e5a179b0-b5c9-494f-b5fd-e8a97a9e54de" providerId="ADAL" clId="{155B8EBB-AE37-4178-A28F-E6314016362E}" dt="2025-02-03T04:16:50.041" v="3168" actId="47"/>
        <pc:sldMkLst>
          <pc:docMk/>
          <pc:sldMk cId="1930186172" sldId="304"/>
        </pc:sldMkLst>
      </pc:sldChg>
      <pc:sldChg chg="del">
        <pc:chgData name="Johnalynne Hebert" userId="e5a179b0-b5c9-494f-b5fd-e8a97a9e54de" providerId="ADAL" clId="{155B8EBB-AE37-4178-A28F-E6314016362E}" dt="2025-02-03T04:16:53.256" v="3169" actId="47"/>
        <pc:sldMkLst>
          <pc:docMk/>
          <pc:sldMk cId="878181001" sldId="305"/>
        </pc:sldMkLst>
      </pc:sldChg>
      <pc:sldChg chg="addSp delSp modSp mod">
        <pc:chgData name="Johnalynne Hebert" userId="e5a179b0-b5c9-494f-b5fd-e8a97a9e54de" providerId="ADAL" clId="{155B8EBB-AE37-4178-A28F-E6314016362E}" dt="2025-02-03T20:58:40.516" v="5219" actId="1076"/>
        <pc:sldMkLst>
          <pc:docMk/>
          <pc:sldMk cId="660278542" sldId="306"/>
        </pc:sldMkLst>
      </pc:sldChg>
      <pc:sldChg chg="addSp delSp modSp add mod">
        <pc:chgData name="Johnalynne Hebert" userId="e5a179b0-b5c9-494f-b5fd-e8a97a9e54de" providerId="ADAL" clId="{155B8EBB-AE37-4178-A28F-E6314016362E}" dt="2025-01-29T23:45:23.417" v="302" actId="1440"/>
        <pc:sldMkLst>
          <pc:docMk/>
          <pc:sldMk cId="741986048" sldId="310"/>
        </pc:sldMkLst>
      </pc:sldChg>
      <pc:sldChg chg="addSp delSp modSp add mod">
        <pc:chgData name="Johnalynne Hebert" userId="e5a179b0-b5c9-494f-b5fd-e8a97a9e54de" providerId="ADAL" clId="{155B8EBB-AE37-4178-A28F-E6314016362E}" dt="2025-02-03T20:27:35.434" v="3772" actId="1076"/>
        <pc:sldMkLst>
          <pc:docMk/>
          <pc:sldMk cId="3756671483" sldId="311"/>
        </pc:sldMkLst>
      </pc:sldChg>
      <pc:sldChg chg="addSp delSp modSp add mod">
        <pc:chgData name="Johnalynne Hebert" userId="e5a179b0-b5c9-494f-b5fd-e8a97a9e54de" providerId="ADAL" clId="{155B8EBB-AE37-4178-A28F-E6314016362E}" dt="2025-01-30T03:02:47.765" v="607" actId="20577"/>
        <pc:sldMkLst>
          <pc:docMk/>
          <pc:sldMk cId="1480858362" sldId="312"/>
        </pc:sldMkLst>
      </pc:sldChg>
      <pc:sldChg chg="addSp delSp modSp add mod">
        <pc:chgData name="Johnalynne Hebert" userId="e5a179b0-b5c9-494f-b5fd-e8a97a9e54de" providerId="ADAL" clId="{155B8EBB-AE37-4178-A28F-E6314016362E}" dt="2025-02-03T21:10:37.656" v="5442" actId="1076"/>
        <pc:sldMkLst>
          <pc:docMk/>
          <pc:sldMk cId="878729000" sldId="313"/>
        </pc:sldMkLst>
      </pc:sldChg>
      <pc:sldChg chg="addSp delSp modSp add mod">
        <pc:chgData name="Johnalynne Hebert" userId="e5a179b0-b5c9-494f-b5fd-e8a97a9e54de" providerId="ADAL" clId="{155B8EBB-AE37-4178-A28F-E6314016362E}" dt="2025-02-03T20:26:28.549" v="3683" actId="1076"/>
        <pc:sldMkLst>
          <pc:docMk/>
          <pc:sldMk cId="175656365" sldId="314"/>
        </pc:sldMkLst>
      </pc:sldChg>
      <pc:sldChg chg="addSp delSp modSp add mod">
        <pc:chgData name="Johnalynne Hebert" userId="e5a179b0-b5c9-494f-b5fd-e8a97a9e54de" providerId="ADAL" clId="{155B8EBB-AE37-4178-A28F-E6314016362E}" dt="2025-02-03T04:26:57.309" v="3311" actId="20577"/>
        <pc:sldMkLst>
          <pc:docMk/>
          <pc:sldMk cId="2216412483" sldId="315"/>
        </pc:sldMkLst>
      </pc:sldChg>
      <pc:sldChg chg="addSp delSp modSp add mod">
        <pc:chgData name="Johnalynne Hebert" userId="e5a179b0-b5c9-494f-b5fd-e8a97a9e54de" providerId="ADAL" clId="{155B8EBB-AE37-4178-A28F-E6314016362E}" dt="2025-01-30T03:43:46.903" v="1438" actId="20577"/>
        <pc:sldMkLst>
          <pc:docMk/>
          <pc:sldMk cId="3286949368" sldId="316"/>
        </pc:sldMkLst>
      </pc:sldChg>
      <pc:sldChg chg="addSp delSp modSp add mod">
        <pc:chgData name="Johnalynne Hebert" userId="e5a179b0-b5c9-494f-b5fd-e8a97a9e54de" providerId="ADAL" clId="{155B8EBB-AE37-4178-A28F-E6314016362E}" dt="2025-01-30T03:56:41.620" v="1778" actId="20577"/>
        <pc:sldMkLst>
          <pc:docMk/>
          <pc:sldMk cId="1631405777" sldId="317"/>
        </pc:sldMkLst>
      </pc:sldChg>
      <pc:sldChg chg="addSp delSp modSp add mod">
        <pc:chgData name="Johnalynne Hebert" userId="e5a179b0-b5c9-494f-b5fd-e8a97a9e54de" providerId="ADAL" clId="{155B8EBB-AE37-4178-A28F-E6314016362E}" dt="2025-01-30T03:46:10.316" v="1519" actId="113"/>
        <pc:sldMkLst>
          <pc:docMk/>
          <pc:sldMk cId="4238087765" sldId="318"/>
        </pc:sldMkLst>
      </pc:sldChg>
      <pc:sldChg chg="addSp delSp modSp add mod">
        <pc:chgData name="Johnalynne Hebert" userId="e5a179b0-b5c9-494f-b5fd-e8a97a9e54de" providerId="ADAL" clId="{155B8EBB-AE37-4178-A28F-E6314016362E}" dt="2025-01-30T03:53:22.436" v="1761" actId="113"/>
        <pc:sldMkLst>
          <pc:docMk/>
          <pc:sldMk cId="3453780761" sldId="319"/>
        </pc:sldMkLst>
      </pc:sldChg>
      <pc:sldChg chg="modSp add del mod">
        <pc:chgData name="Johnalynne Hebert" userId="e5a179b0-b5c9-494f-b5fd-e8a97a9e54de" providerId="ADAL" clId="{155B8EBB-AE37-4178-A28F-E6314016362E}" dt="2025-01-30T21:07:56.763" v="1828" actId="2696"/>
        <pc:sldMkLst>
          <pc:docMk/>
          <pc:sldMk cId="57731465" sldId="320"/>
        </pc:sldMkLst>
      </pc:sldChg>
      <pc:sldChg chg="addSp delSp modSp add mod">
        <pc:chgData name="Johnalynne Hebert" userId="e5a179b0-b5c9-494f-b5fd-e8a97a9e54de" providerId="ADAL" clId="{155B8EBB-AE37-4178-A28F-E6314016362E}" dt="2025-02-03T20:25:14.811" v="3666" actId="1076"/>
        <pc:sldMkLst>
          <pc:docMk/>
          <pc:sldMk cId="3276730012" sldId="321"/>
        </pc:sldMkLst>
      </pc:sldChg>
      <pc:sldChg chg="modSp add mod">
        <pc:chgData name="Johnalynne Hebert" userId="e5a179b0-b5c9-494f-b5fd-e8a97a9e54de" providerId="ADAL" clId="{155B8EBB-AE37-4178-A28F-E6314016362E}" dt="2025-02-02T23:04:45.721" v="1868" actId="20577"/>
        <pc:sldMkLst>
          <pc:docMk/>
          <pc:sldMk cId="3755053766" sldId="322"/>
        </pc:sldMkLst>
      </pc:sldChg>
      <pc:sldChg chg="addSp delSp modSp add mod">
        <pc:chgData name="Johnalynne Hebert" userId="e5a179b0-b5c9-494f-b5fd-e8a97a9e54de" providerId="ADAL" clId="{155B8EBB-AE37-4178-A28F-E6314016362E}" dt="2025-02-02T23:12:39.893" v="1918" actId="1076"/>
        <pc:sldMkLst>
          <pc:docMk/>
          <pc:sldMk cId="1054179853" sldId="323"/>
        </pc:sldMkLst>
      </pc:sldChg>
      <pc:sldChg chg="addSp delSp modSp add mod">
        <pc:chgData name="Johnalynne Hebert" userId="e5a179b0-b5c9-494f-b5fd-e8a97a9e54de" providerId="ADAL" clId="{155B8EBB-AE37-4178-A28F-E6314016362E}" dt="2025-02-02T23:36:02.261" v="2048" actId="1076"/>
        <pc:sldMkLst>
          <pc:docMk/>
          <pc:sldMk cId="1830739770" sldId="324"/>
        </pc:sldMkLst>
      </pc:sldChg>
      <pc:sldChg chg="addSp delSp modSp add mod">
        <pc:chgData name="Johnalynne Hebert" userId="e5a179b0-b5c9-494f-b5fd-e8a97a9e54de" providerId="ADAL" clId="{155B8EBB-AE37-4178-A28F-E6314016362E}" dt="2025-02-03T00:24:30.003" v="2874" actId="20577"/>
        <pc:sldMkLst>
          <pc:docMk/>
          <pc:sldMk cId="3952662501" sldId="325"/>
        </pc:sldMkLst>
      </pc:sldChg>
      <pc:sldChg chg="addSp delSp modSp add mod">
        <pc:chgData name="Johnalynne Hebert" userId="e5a179b0-b5c9-494f-b5fd-e8a97a9e54de" providerId="ADAL" clId="{155B8EBB-AE37-4178-A28F-E6314016362E}" dt="2025-02-03T00:24:59" v="2880" actId="313"/>
        <pc:sldMkLst>
          <pc:docMk/>
          <pc:sldMk cId="1864715552" sldId="326"/>
        </pc:sldMkLst>
      </pc:sldChg>
      <pc:sldChg chg="addSp delSp modSp add mod">
        <pc:chgData name="Johnalynne Hebert" userId="e5a179b0-b5c9-494f-b5fd-e8a97a9e54de" providerId="ADAL" clId="{155B8EBB-AE37-4178-A28F-E6314016362E}" dt="2025-02-03T00:51:14.834" v="3078" actId="20577"/>
        <pc:sldMkLst>
          <pc:docMk/>
          <pc:sldMk cId="1468977220" sldId="327"/>
        </pc:sldMkLst>
      </pc:sldChg>
      <pc:sldChg chg="add del">
        <pc:chgData name="Johnalynne Hebert" userId="e5a179b0-b5c9-494f-b5fd-e8a97a9e54de" providerId="ADAL" clId="{155B8EBB-AE37-4178-A28F-E6314016362E}" dt="2025-01-30T03:58:43.714" v="1784" actId="2696"/>
        <pc:sldMkLst>
          <pc:docMk/>
          <pc:sldMk cId="629464815" sldId="328"/>
        </pc:sldMkLst>
      </pc:sldChg>
      <pc:sldChg chg="addSp delSp modSp add mod">
        <pc:chgData name="Johnalynne Hebert" userId="e5a179b0-b5c9-494f-b5fd-e8a97a9e54de" providerId="ADAL" clId="{155B8EBB-AE37-4178-A28F-E6314016362E}" dt="2025-02-03T21:16:04.822" v="5547" actId="1076"/>
        <pc:sldMkLst>
          <pc:docMk/>
          <pc:sldMk cId="3961817176" sldId="328"/>
        </pc:sldMkLst>
      </pc:sldChg>
      <pc:sldChg chg="modSp add mod">
        <pc:chgData name="Johnalynne Hebert" userId="e5a179b0-b5c9-494f-b5fd-e8a97a9e54de" providerId="ADAL" clId="{155B8EBB-AE37-4178-A28F-E6314016362E}" dt="2025-02-03T00:55:00.697" v="3113" actId="20577"/>
        <pc:sldMkLst>
          <pc:docMk/>
          <pc:sldMk cId="2410528991" sldId="329"/>
        </pc:sldMkLst>
      </pc:sldChg>
      <pc:sldChg chg="modSp add mod">
        <pc:chgData name="Johnalynne Hebert" userId="e5a179b0-b5c9-494f-b5fd-e8a97a9e54de" providerId="ADAL" clId="{155B8EBB-AE37-4178-A28F-E6314016362E}" dt="2025-02-03T04:27:17.665" v="3313" actId="20577"/>
        <pc:sldMkLst>
          <pc:docMk/>
          <pc:sldMk cId="2158199367" sldId="330"/>
        </pc:sldMkLst>
      </pc:sldChg>
      <pc:sldChg chg="addSp delSp modSp add mod">
        <pc:chgData name="Johnalynne Hebert" userId="e5a179b0-b5c9-494f-b5fd-e8a97a9e54de" providerId="ADAL" clId="{155B8EBB-AE37-4178-A28F-E6314016362E}" dt="2025-02-03T21:18:28.603" v="5671" actId="20577"/>
        <pc:sldMkLst>
          <pc:docMk/>
          <pc:sldMk cId="1695255702" sldId="331"/>
        </pc:sldMkLst>
      </pc:sldChg>
      <pc:sldChg chg="addSp delSp modSp add mod">
        <pc:chgData name="Johnalynne Hebert" userId="e5a179b0-b5c9-494f-b5fd-e8a97a9e54de" providerId="ADAL" clId="{155B8EBB-AE37-4178-A28F-E6314016362E}" dt="2025-02-03T21:20:26.387" v="5675" actId="1076"/>
        <pc:sldMkLst>
          <pc:docMk/>
          <pc:sldMk cId="612866017" sldId="332"/>
        </pc:sldMkLst>
      </pc:sldChg>
      <pc:sldChg chg="modSp add mod">
        <pc:chgData name="Johnalynne Hebert" userId="e5a179b0-b5c9-494f-b5fd-e8a97a9e54de" providerId="ADAL" clId="{155B8EBB-AE37-4178-A28F-E6314016362E}" dt="2025-02-03T04:15:53.900" v="3160"/>
        <pc:sldMkLst>
          <pc:docMk/>
          <pc:sldMk cId="90924897" sldId="333"/>
        </pc:sldMkLst>
      </pc:sldChg>
      <pc:sldChg chg="addSp delSp modSp add mod">
        <pc:chgData name="Johnalynne Hebert" userId="e5a179b0-b5c9-494f-b5fd-e8a97a9e54de" providerId="ADAL" clId="{155B8EBB-AE37-4178-A28F-E6314016362E}" dt="2025-02-03T21:25:43.518" v="5699" actId="166"/>
        <pc:sldMkLst>
          <pc:docMk/>
          <pc:sldMk cId="3405259120" sldId="334"/>
        </pc:sldMkLst>
      </pc:sldChg>
      <pc:sldChg chg="modSp add mod">
        <pc:chgData name="Johnalynne Hebert" userId="e5a179b0-b5c9-494f-b5fd-e8a97a9e54de" providerId="ADAL" clId="{155B8EBB-AE37-4178-A28F-E6314016362E}" dt="2025-02-03T04:16:07.215" v="3162"/>
        <pc:sldMkLst>
          <pc:docMk/>
          <pc:sldMk cId="2330359623" sldId="335"/>
        </pc:sldMkLst>
      </pc:sldChg>
      <pc:sldChg chg="modSp add mod">
        <pc:chgData name="Johnalynne Hebert" userId="e5a179b0-b5c9-494f-b5fd-e8a97a9e54de" providerId="ADAL" clId="{155B8EBB-AE37-4178-A28F-E6314016362E}" dt="2025-02-03T04:16:15.684" v="3163"/>
        <pc:sldMkLst>
          <pc:docMk/>
          <pc:sldMk cId="3242499578" sldId="336"/>
        </pc:sldMkLst>
      </pc:sldChg>
      <pc:sldChg chg="modSp add mod">
        <pc:chgData name="Johnalynne Hebert" userId="e5a179b0-b5c9-494f-b5fd-e8a97a9e54de" providerId="ADAL" clId="{155B8EBB-AE37-4178-A28F-E6314016362E}" dt="2025-02-03T04:16:20.695" v="3164"/>
        <pc:sldMkLst>
          <pc:docMk/>
          <pc:sldMk cId="174706865" sldId="337"/>
        </pc:sldMkLst>
      </pc:sldChg>
      <pc:sldChg chg="add">
        <pc:chgData name="Johnalynne Hebert" userId="e5a179b0-b5c9-494f-b5fd-e8a97a9e54de" providerId="ADAL" clId="{155B8EBB-AE37-4178-A28F-E6314016362E}" dt="2025-02-03T04:14:44.515" v="3122"/>
        <pc:sldMkLst>
          <pc:docMk/>
          <pc:sldMk cId="417905460" sldId="338"/>
        </pc:sldMkLst>
      </pc:sldChg>
      <pc:sldChg chg="addSp modSp add mod">
        <pc:chgData name="Johnalynne Hebert" userId="e5a179b0-b5c9-494f-b5fd-e8a97a9e54de" providerId="ADAL" clId="{155B8EBB-AE37-4178-A28F-E6314016362E}" dt="2025-02-03T21:05:57.533" v="5389" actId="20577"/>
        <pc:sldMkLst>
          <pc:docMk/>
          <pc:sldMk cId="2370358371" sldId="339"/>
        </pc:sldMkLst>
      </pc:sldChg>
    </pc:docChg>
  </pc:docChgLst>
  <pc:docChgLst>
    <pc:chgData name="Johnalynne Hebert" userId="e5a179b0-b5c9-494f-b5fd-e8a97a9e54de" providerId="ADAL" clId="{53619D6F-893B-4B39-A9E6-A2A5BC56CCBC}"/>
    <pc:docChg chg="custSel addSld delSld modSld">
      <pc:chgData name="Johnalynne Hebert" userId="e5a179b0-b5c9-494f-b5fd-e8a97a9e54de" providerId="ADAL" clId="{53619D6F-893B-4B39-A9E6-A2A5BC56CCBC}" dt="2025-03-27T20:20:49.727" v="659" actId="1440"/>
      <pc:docMkLst>
        <pc:docMk/>
      </pc:docMkLst>
      <pc:sldChg chg="modSp mod">
        <pc:chgData name="Johnalynne Hebert" userId="e5a179b0-b5c9-494f-b5fd-e8a97a9e54de" providerId="ADAL" clId="{53619D6F-893B-4B39-A9E6-A2A5BC56CCBC}" dt="2025-03-21T15:49:55.135" v="548" actId="6549"/>
        <pc:sldMkLst>
          <pc:docMk/>
          <pc:sldMk cId="3549539929" sldId="265"/>
        </pc:sldMkLst>
      </pc:sldChg>
      <pc:sldChg chg="delSp modSp mod">
        <pc:chgData name="Johnalynne Hebert" userId="e5a179b0-b5c9-494f-b5fd-e8a97a9e54de" providerId="ADAL" clId="{53619D6F-893B-4B39-A9E6-A2A5BC56CCBC}" dt="2025-03-21T16:01:11.953" v="604" actId="478"/>
        <pc:sldMkLst>
          <pc:docMk/>
          <pc:sldMk cId="2703719082" sldId="266"/>
        </pc:sldMkLst>
      </pc:sldChg>
      <pc:sldChg chg="addSp modSp mod">
        <pc:chgData name="Johnalynne Hebert" userId="e5a179b0-b5c9-494f-b5fd-e8a97a9e54de" providerId="ADAL" clId="{53619D6F-893B-4B39-A9E6-A2A5BC56CCBC}" dt="2025-03-27T20:20:49.727" v="659" actId="1440"/>
        <pc:sldMkLst>
          <pc:docMk/>
          <pc:sldMk cId="3082934373" sldId="267"/>
        </pc:sldMkLst>
      </pc:sldChg>
      <pc:sldChg chg="delSp modSp mod">
        <pc:chgData name="Johnalynne Hebert" userId="e5a179b0-b5c9-494f-b5fd-e8a97a9e54de" providerId="ADAL" clId="{53619D6F-893B-4B39-A9E6-A2A5BC56CCBC}" dt="2025-03-21T16:01:22.231" v="605" actId="478"/>
        <pc:sldMkLst>
          <pc:docMk/>
          <pc:sldMk cId="1806592515" sldId="268"/>
        </pc:sldMkLst>
      </pc:sldChg>
      <pc:sldChg chg="modSp mod">
        <pc:chgData name="Johnalynne Hebert" userId="e5a179b0-b5c9-494f-b5fd-e8a97a9e54de" providerId="ADAL" clId="{53619D6F-893B-4B39-A9E6-A2A5BC56CCBC}" dt="2025-03-21T15:50:20.771" v="551" actId="6549"/>
        <pc:sldMkLst>
          <pc:docMk/>
          <pc:sldMk cId="1003702938" sldId="273"/>
        </pc:sldMkLst>
      </pc:sldChg>
      <pc:sldChg chg="addSp delSp modSp mod">
        <pc:chgData name="Johnalynne Hebert" userId="e5a179b0-b5c9-494f-b5fd-e8a97a9e54de" providerId="ADAL" clId="{53619D6F-893B-4B39-A9E6-A2A5BC56CCBC}" dt="2025-03-27T18:23:26.927" v="622" actId="1440"/>
        <pc:sldMkLst>
          <pc:docMk/>
          <pc:sldMk cId="1026312195" sldId="274"/>
        </pc:sldMkLst>
      </pc:sldChg>
      <pc:sldChg chg="addSp delSp modSp mod">
        <pc:chgData name="Johnalynne Hebert" userId="e5a179b0-b5c9-494f-b5fd-e8a97a9e54de" providerId="ADAL" clId="{53619D6F-893B-4B39-A9E6-A2A5BC56CCBC}" dt="2025-03-27T18:24:34.260" v="632" actId="1076"/>
        <pc:sldMkLst>
          <pc:docMk/>
          <pc:sldMk cId="1765111353" sldId="275"/>
        </pc:sldMkLst>
      </pc:sldChg>
      <pc:sldChg chg="modSp mod">
        <pc:chgData name="Johnalynne Hebert" userId="e5a179b0-b5c9-494f-b5fd-e8a97a9e54de" providerId="ADAL" clId="{53619D6F-893B-4B39-A9E6-A2A5BC56CCBC}" dt="2025-03-21T15:50:25.551" v="552" actId="6549"/>
        <pc:sldMkLst>
          <pc:docMk/>
          <pc:sldMk cId="3377691465" sldId="276"/>
        </pc:sldMkLst>
      </pc:sldChg>
      <pc:sldChg chg="modSp mod">
        <pc:chgData name="Johnalynne Hebert" userId="e5a179b0-b5c9-494f-b5fd-e8a97a9e54de" providerId="ADAL" clId="{53619D6F-893B-4B39-A9E6-A2A5BC56CCBC}" dt="2025-03-21T15:50:50.609" v="556" actId="6549"/>
        <pc:sldMkLst>
          <pc:docMk/>
          <pc:sldMk cId="1609494805" sldId="278"/>
        </pc:sldMkLst>
      </pc:sldChg>
      <pc:sldChg chg="modSp mod">
        <pc:chgData name="Johnalynne Hebert" userId="e5a179b0-b5c9-494f-b5fd-e8a97a9e54de" providerId="ADAL" clId="{53619D6F-893B-4B39-A9E6-A2A5BC56CCBC}" dt="2025-03-21T15:51:16.399" v="560" actId="6549"/>
        <pc:sldMkLst>
          <pc:docMk/>
          <pc:sldMk cId="2213993112" sldId="280"/>
        </pc:sldMkLst>
      </pc:sldChg>
      <pc:sldChg chg="modSp mod">
        <pc:chgData name="Johnalynne Hebert" userId="e5a179b0-b5c9-494f-b5fd-e8a97a9e54de" providerId="ADAL" clId="{53619D6F-893B-4B39-A9E6-A2A5BC56CCBC}" dt="2025-03-21T15:50:59.729" v="557" actId="6549"/>
        <pc:sldMkLst>
          <pc:docMk/>
          <pc:sldMk cId="419710843" sldId="281"/>
        </pc:sldMkLst>
      </pc:sldChg>
      <pc:sldChg chg="modSp mod">
        <pc:chgData name="Johnalynne Hebert" userId="e5a179b0-b5c9-494f-b5fd-e8a97a9e54de" providerId="ADAL" clId="{53619D6F-893B-4B39-A9E6-A2A5BC56CCBC}" dt="2025-03-21T15:51:05.673" v="558" actId="6549"/>
        <pc:sldMkLst>
          <pc:docMk/>
          <pc:sldMk cId="1741826888" sldId="282"/>
        </pc:sldMkLst>
      </pc:sldChg>
      <pc:sldChg chg="modSp mod">
        <pc:chgData name="Johnalynne Hebert" userId="e5a179b0-b5c9-494f-b5fd-e8a97a9e54de" providerId="ADAL" clId="{53619D6F-893B-4B39-A9E6-A2A5BC56CCBC}" dt="2025-03-21T15:51:11.672" v="559" actId="6549"/>
        <pc:sldMkLst>
          <pc:docMk/>
          <pc:sldMk cId="648556385" sldId="283"/>
        </pc:sldMkLst>
      </pc:sldChg>
      <pc:sldChg chg="modSp mod">
        <pc:chgData name="Johnalynne Hebert" userId="e5a179b0-b5c9-494f-b5fd-e8a97a9e54de" providerId="ADAL" clId="{53619D6F-893B-4B39-A9E6-A2A5BC56CCBC}" dt="2025-03-21T15:51:34.852" v="567" actId="20577"/>
        <pc:sldMkLst>
          <pc:docMk/>
          <pc:sldMk cId="3028920180" sldId="288"/>
        </pc:sldMkLst>
      </pc:sldChg>
      <pc:sldChg chg="modSp mod">
        <pc:chgData name="Johnalynne Hebert" userId="e5a179b0-b5c9-494f-b5fd-e8a97a9e54de" providerId="ADAL" clId="{53619D6F-893B-4B39-A9E6-A2A5BC56CCBC}" dt="2025-03-21T15:51:41.883" v="568" actId="6549"/>
        <pc:sldMkLst>
          <pc:docMk/>
          <pc:sldMk cId="2360979159" sldId="289"/>
        </pc:sldMkLst>
      </pc:sldChg>
      <pc:sldChg chg="add del">
        <pc:chgData name="Johnalynne Hebert" userId="e5a179b0-b5c9-494f-b5fd-e8a97a9e54de" providerId="ADAL" clId="{53619D6F-893B-4B39-A9E6-A2A5BC56CCBC}" dt="2025-03-20T20:17:07.333" v="5"/>
        <pc:sldMkLst>
          <pc:docMk/>
          <pc:sldMk cId="1328442712" sldId="292"/>
        </pc:sldMkLst>
      </pc:sldChg>
      <pc:sldChg chg="modSp add mod">
        <pc:chgData name="Johnalynne Hebert" userId="e5a179b0-b5c9-494f-b5fd-e8a97a9e54de" providerId="ADAL" clId="{53619D6F-893B-4B39-A9E6-A2A5BC56CCBC}" dt="2025-03-21T15:51:46.343" v="569" actId="6549"/>
        <pc:sldMkLst>
          <pc:docMk/>
          <pc:sldMk cId="1742332033" sldId="292"/>
        </pc:sldMkLst>
      </pc:sldChg>
      <pc:sldChg chg="add del">
        <pc:chgData name="Johnalynne Hebert" userId="e5a179b0-b5c9-494f-b5fd-e8a97a9e54de" providerId="ADAL" clId="{53619D6F-893B-4B39-A9E6-A2A5BC56CCBC}" dt="2025-03-20T20:15:59.924" v="1" actId="2696"/>
        <pc:sldMkLst>
          <pc:docMk/>
          <pc:sldMk cId="2488262205" sldId="292"/>
        </pc:sldMkLst>
      </pc:sldChg>
      <pc:sldChg chg="add del">
        <pc:chgData name="Johnalynne Hebert" userId="e5a179b0-b5c9-494f-b5fd-e8a97a9e54de" providerId="ADAL" clId="{53619D6F-893B-4B39-A9E6-A2A5BC56CCBC}" dt="2025-03-20T20:16:44.709" v="3"/>
        <pc:sldMkLst>
          <pc:docMk/>
          <pc:sldMk cId="4213412000" sldId="292"/>
        </pc:sldMkLst>
      </pc:sldChg>
      <pc:sldChg chg="addSp delSp modSp mod">
        <pc:chgData name="Johnalynne Hebert" userId="e5a179b0-b5c9-494f-b5fd-e8a97a9e54de" providerId="ADAL" clId="{53619D6F-893B-4B39-A9E6-A2A5BC56CCBC}" dt="2025-03-27T18:23:37.108" v="624" actId="14100"/>
        <pc:sldMkLst>
          <pc:docMk/>
          <pc:sldMk cId="885896689" sldId="293"/>
        </pc:sldMkLst>
      </pc:sldChg>
      <pc:sldChg chg="modSp add mod">
        <pc:chgData name="Johnalynne Hebert" userId="e5a179b0-b5c9-494f-b5fd-e8a97a9e54de" providerId="ADAL" clId="{53619D6F-893B-4B39-A9E6-A2A5BC56CCBC}" dt="2025-03-21T15:51:55.557" v="573" actId="20577"/>
        <pc:sldMkLst>
          <pc:docMk/>
          <pc:sldMk cId="572326202" sldId="306"/>
        </pc:sldMkLst>
      </pc:sldChg>
      <pc:sldChg chg="add del">
        <pc:chgData name="Johnalynne Hebert" userId="e5a179b0-b5c9-494f-b5fd-e8a97a9e54de" providerId="ADAL" clId="{53619D6F-893B-4B39-A9E6-A2A5BC56CCBC}" dt="2025-03-20T20:15:59.924" v="1" actId="2696"/>
        <pc:sldMkLst>
          <pc:docMk/>
          <pc:sldMk cId="660278542" sldId="306"/>
        </pc:sldMkLst>
      </pc:sldChg>
      <pc:sldChg chg="add del">
        <pc:chgData name="Johnalynne Hebert" userId="e5a179b0-b5c9-494f-b5fd-e8a97a9e54de" providerId="ADAL" clId="{53619D6F-893B-4B39-A9E6-A2A5BC56CCBC}" dt="2025-03-20T20:16:44.709" v="3"/>
        <pc:sldMkLst>
          <pc:docMk/>
          <pc:sldMk cId="1980894582" sldId="306"/>
        </pc:sldMkLst>
      </pc:sldChg>
      <pc:sldChg chg="add del">
        <pc:chgData name="Johnalynne Hebert" userId="e5a179b0-b5c9-494f-b5fd-e8a97a9e54de" providerId="ADAL" clId="{53619D6F-893B-4B39-A9E6-A2A5BC56CCBC}" dt="2025-03-20T20:17:07.333" v="5"/>
        <pc:sldMkLst>
          <pc:docMk/>
          <pc:sldMk cId="3457602819" sldId="306"/>
        </pc:sldMkLst>
      </pc:sldChg>
      <pc:sldChg chg="modSp mod">
        <pc:chgData name="Johnalynne Hebert" userId="e5a179b0-b5c9-494f-b5fd-e8a97a9e54de" providerId="ADAL" clId="{53619D6F-893B-4B39-A9E6-A2A5BC56CCBC}" dt="2025-03-21T15:51:21.125" v="561" actId="6549"/>
        <pc:sldMkLst>
          <pc:docMk/>
          <pc:sldMk cId="741986048" sldId="310"/>
        </pc:sldMkLst>
      </pc:sldChg>
      <pc:sldChg chg="modSp add mod">
        <pc:chgData name="Johnalynne Hebert" userId="e5a179b0-b5c9-494f-b5fd-e8a97a9e54de" providerId="ADAL" clId="{53619D6F-893B-4B39-A9E6-A2A5BC56CCBC}" dt="2025-03-21T15:52:58.970" v="590" actId="6549"/>
        <pc:sldMkLst>
          <pc:docMk/>
          <pc:sldMk cId="199374091" sldId="311"/>
        </pc:sldMkLst>
      </pc:sldChg>
      <pc:sldChg chg="add del">
        <pc:chgData name="Johnalynne Hebert" userId="e5a179b0-b5c9-494f-b5fd-e8a97a9e54de" providerId="ADAL" clId="{53619D6F-893B-4B39-A9E6-A2A5BC56CCBC}" dt="2025-03-20T20:20:20.764" v="11"/>
        <pc:sldMkLst>
          <pc:docMk/>
          <pc:sldMk cId="779455529" sldId="311"/>
        </pc:sldMkLst>
      </pc:sldChg>
      <pc:sldChg chg="del">
        <pc:chgData name="Johnalynne Hebert" userId="e5a179b0-b5c9-494f-b5fd-e8a97a9e54de" providerId="ADAL" clId="{53619D6F-893B-4B39-A9E6-A2A5BC56CCBC}" dt="2025-03-20T20:19:50.131" v="9" actId="2696"/>
        <pc:sldMkLst>
          <pc:docMk/>
          <pc:sldMk cId="3756671483" sldId="311"/>
        </pc:sldMkLst>
      </pc:sldChg>
      <pc:sldChg chg="del">
        <pc:chgData name="Johnalynne Hebert" userId="e5a179b0-b5c9-494f-b5fd-e8a97a9e54de" providerId="ADAL" clId="{53619D6F-893B-4B39-A9E6-A2A5BC56CCBC}" dt="2025-03-20T20:19:50.131" v="9" actId="2696"/>
        <pc:sldMkLst>
          <pc:docMk/>
          <pc:sldMk cId="1480858362" sldId="312"/>
        </pc:sldMkLst>
      </pc:sldChg>
      <pc:sldChg chg="add del">
        <pc:chgData name="Johnalynne Hebert" userId="e5a179b0-b5c9-494f-b5fd-e8a97a9e54de" providerId="ADAL" clId="{53619D6F-893B-4B39-A9E6-A2A5BC56CCBC}" dt="2025-03-20T20:20:20.764" v="11"/>
        <pc:sldMkLst>
          <pc:docMk/>
          <pc:sldMk cId="2695321708" sldId="312"/>
        </pc:sldMkLst>
      </pc:sldChg>
      <pc:sldChg chg="modSp add mod">
        <pc:chgData name="Johnalynne Hebert" userId="e5a179b0-b5c9-494f-b5fd-e8a97a9e54de" providerId="ADAL" clId="{53619D6F-893B-4B39-A9E6-A2A5BC56CCBC}" dt="2025-03-21T15:53:02.763" v="591" actId="6549"/>
        <pc:sldMkLst>
          <pc:docMk/>
          <pc:sldMk cId="3301049742" sldId="312"/>
        </pc:sldMkLst>
      </pc:sldChg>
      <pc:sldChg chg="addSp delSp modSp mod">
        <pc:chgData name="Johnalynne Hebert" userId="e5a179b0-b5c9-494f-b5fd-e8a97a9e54de" providerId="ADAL" clId="{53619D6F-893B-4B39-A9E6-A2A5BC56CCBC}" dt="2025-03-27T18:26:57.583" v="638" actId="1440"/>
        <pc:sldMkLst>
          <pc:docMk/>
          <pc:sldMk cId="878729000" sldId="313"/>
        </pc:sldMkLst>
      </pc:sldChg>
      <pc:sldChg chg="modSp add mod">
        <pc:chgData name="Johnalynne Hebert" userId="e5a179b0-b5c9-494f-b5fd-e8a97a9e54de" providerId="ADAL" clId="{53619D6F-893B-4B39-A9E6-A2A5BC56CCBC}" dt="2025-03-21T15:52:41.799" v="585" actId="6549"/>
        <pc:sldMkLst>
          <pc:docMk/>
          <pc:sldMk cId="9884397" sldId="314"/>
        </pc:sldMkLst>
      </pc:sldChg>
      <pc:sldChg chg="del">
        <pc:chgData name="Johnalynne Hebert" userId="e5a179b0-b5c9-494f-b5fd-e8a97a9e54de" providerId="ADAL" clId="{53619D6F-893B-4B39-A9E6-A2A5BC56CCBC}" dt="2025-03-20T20:22:31.597" v="13" actId="2696"/>
        <pc:sldMkLst>
          <pc:docMk/>
          <pc:sldMk cId="175656365" sldId="314"/>
        </pc:sldMkLst>
      </pc:sldChg>
      <pc:sldChg chg="modSp mod">
        <pc:chgData name="Johnalynne Hebert" userId="e5a179b0-b5c9-494f-b5fd-e8a97a9e54de" providerId="ADAL" clId="{53619D6F-893B-4B39-A9E6-A2A5BC56CCBC}" dt="2025-03-21T15:53:05.770" v="592" actId="6549"/>
        <pc:sldMkLst>
          <pc:docMk/>
          <pc:sldMk cId="2216412483" sldId="315"/>
        </pc:sldMkLst>
      </pc:sldChg>
      <pc:sldChg chg="modSp add mod">
        <pc:chgData name="Johnalynne Hebert" userId="e5a179b0-b5c9-494f-b5fd-e8a97a9e54de" providerId="ADAL" clId="{53619D6F-893B-4B39-A9E6-A2A5BC56CCBC}" dt="2025-03-21T15:52:45.141" v="586" actId="6549"/>
        <pc:sldMkLst>
          <pc:docMk/>
          <pc:sldMk cId="2996173272" sldId="316"/>
        </pc:sldMkLst>
      </pc:sldChg>
      <pc:sldChg chg="del">
        <pc:chgData name="Johnalynne Hebert" userId="e5a179b0-b5c9-494f-b5fd-e8a97a9e54de" providerId="ADAL" clId="{53619D6F-893B-4B39-A9E6-A2A5BC56CCBC}" dt="2025-03-20T20:22:31.597" v="13" actId="2696"/>
        <pc:sldMkLst>
          <pc:docMk/>
          <pc:sldMk cId="3286949368" sldId="316"/>
        </pc:sldMkLst>
      </pc:sldChg>
      <pc:sldChg chg="modSp add mod">
        <pc:chgData name="Johnalynne Hebert" userId="e5a179b0-b5c9-494f-b5fd-e8a97a9e54de" providerId="ADAL" clId="{53619D6F-893B-4B39-A9E6-A2A5BC56CCBC}" dt="2025-03-21T15:52:55.711" v="589" actId="6549"/>
        <pc:sldMkLst>
          <pc:docMk/>
          <pc:sldMk cId="1498794290" sldId="317"/>
        </pc:sldMkLst>
      </pc:sldChg>
      <pc:sldChg chg="del">
        <pc:chgData name="Johnalynne Hebert" userId="e5a179b0-b5c9-494f-b5fd-e8a97a9e54de" providerId="ADAL" clId="{53619D6F-893B-4B39-A9E6-A2A5BC56CCBC}" dt="2025-03-20T20:22:31.597" v="13" actId="2696"/>
        <pc:sldMkLst>
          <pc:docMk/>
          <pc:sldMk cId="1631405777" sldId="317"/>
        </pc:sldMkLst>
      </pc:sldChg>
      <pc:sldChg chg="modSp add mod">
        <pc:chgData name="Johnalynne Hebert" userId="e5a179b0-b5c9-494f-b5fd-e8a97a9e54de" providerId="ADAL" clId="{53619D6F-893B-4B39-A9E6-A2A5BC56CCBC}" dt="2025-03-21T15:52:48.335" v="587" actId="6549"/>
        <pc:sldMkLst>
          <pc:docMk/>
          <pc:sldMk cId="281729190" sldId="318"/>
        </pc:sldMkLst>
      </pc:sldChg>
      <pc:sldChg chg="del">
        <pc:chgData name="Johnalynne Hebert" userId="e5a179b0-b5c9-494f-b5fd-e8a97a9e54de" providerId="ADAL" clId="{53619D6F-893B-4B39-A9E6-A2A5BC56CCBC}" dt="2025-03-20T20:22:31.597" v="13" actId="2696"/>
        <pc:sldMkLst>
          <pc:docMk/>
          <pc:sldMk cId="4238087765" sldId="318"/>
        </pc:sldMkLst>
      </pc:sldChg>
      <pc:sldChg chg="del">
        <pc:chgData name="Johnalynne Hebert" userId="e5a179b0-b5c9-494f-b5fd-e8a97a9e54de" providerId="ADAL" clId="{53619D6F-893B-4B39-A9E6-A2A5BC56CCBC}" dt="2025-03-20T20:22:31.597" v="13" actId="2696"/>
        <pc:sldMkLst>
          <pc:docMk/>
          <pc:sldMk cId="3453780761" sldId="319"/>
        </pc:sldMkLst>
      </pc:sldChg>
      <pc:sldChg chg="modSp add mod">
        <pc:chgData name="Johnalynne Hebert" userId="e5a179b0-b5c9-494f-b5fd-e8a97a9e54de" providerId="ADAL" clId="{53619D6F-893B-4B39-A9E6-A2A5BC56CCBC}" dt="2025-03-21T15:52:52.480" v="588" actId="6549"/>
        <pc:sldMkLst>
          <pc:docMk/>
          <pc:sldMk cId="4103693214" sldId="319"/>
        </pc:sldMkLst>
      </pc:sldChg>
      <pc:sldChg chg="modSp mod">
        <pc:chgData name="Johnalynne Hebert" userId="e5a179b0-b5c9-494f-b5fd-e8a97a9e54de" providerId="ADAL" clId="{53619D6F-893B-4B39-A9E6-A2A5BC56CCBC}" dt="2025-03-21T15:52:04.351" v="575" actId="6549"/>
        <pc:sldMkLst>
          <pc:docMk/>
          <pc:sldMk cId="3276730012" sldId="321"/>
        </pc:sldMkLst>
      </pc:sldChg>
      <pc:sldChg chg="modSp mod">
        <pc:chgData name="Johnalynne Hebert" userId="e5a179b0-b5c9-494f-b5fd-e8a97a9e54de" providerId="ADAL" clId="{53619D6F-893B-4B39-A9E6-A2A5BC56CCBC}" dt="2025-03-21T15:52:10.301" v="576" actId="6549"/>
        <pc:sldMkLst>
          <pc:docMk/>
          <pc:sldMk cId="3755053766" sldId="322"/>
        </pc:sldMkLst>
      </pc:sldChg>
      <pc:sldChg chg="modSp mod">
        <pc:chgData name="Johnalynne Hebert" userId="e5a179b0-b5c9-494f-b5fd-e8a97a9e54de" providerId="ADAL" clId="{53619D6F-893B-4B39-A9E6-A2A5BC56CCBC}" dt="2025-03-21T15:52:13.437" v="577" actId="6549"/>
        <pc:sldMkLst>
          <pc:docMk/>
          <pc:sldMk cId="1054179853" sldId="323"/>
        </pc:sldMkLst>
      </pc:sldChg>
      <pc:sldChg chg="modSp mod">
        <pc:chgData name="Johnalynne Hebert" userId="e5a179b0-b5c9-494f-b5fd-e8a97a9e54de" providerId="ADAL" clId="{53619D6F-893B-4B39-A9E6-A2A5BC56CCBC}" dt="2025-03-21T15:52:19.845" v="578" actId="6549"/>
        <pc:sldMkLst>
          <pc:docMk/>
          <pc:sldMk cId="1830739770" sldId="324"/>
        </pc:sldMkLst>
      </pc:sldChg>
      <pc:sldChg chg="modSp mod">
        <pc:chgData name="Johnalynne Hebert" userId="e5a179b0-b5c9-494f-b5fd-e8a97a9e54de" providerId="ADAL" clId="{53619D6F-893B-4B39-A9E6-A2A5BC56CCBC}" dt="2025-03-21T15:52:22.939" v="579" actId="6549"/>
        <pc:sldMkLst>
          <pc:docMk/>
          <pc:sldMk cId="3952662501" sldId="325"/>
        </pc:sldMkLst>
      </pc:sldChg>
      <pc:sldChg chg="modSp mod">
        <pc:chgData name="Johnalynne Hebert" userId="e5a179b0-b5c9-494f-b5fd-e8a97a9e54de" providerId="ADAL" clId="{53619D6F-893B-4B39-A9E6-A2A5BC56CCBC}" dt="2025-03-21T15:52:25.768" v="580" actId="6549"/>
        <pc:sldMkLst>
          <pc:docMk/>
          <pc:sldMk cId="1864715552" sldId="326"/>
        </pc:sldMkLst>
      </pc:sldChg>
      <pc:sldChg chg="modSp mod">
        <pc:chgData name="Johnalynne Hebert" userId="e5a179b0-b5c9-494f-b5fd-e8a97a9e54de" providerId="ADAL" clId="{53619D6F-893B-4B39-A9E6-A2A5BC56CCBC}" dt="2025-03-21T15:52:29.200" v="581" actId="6549"/>
        <pc:sldMkLst>
          <pc:docMk/>
          <pc:sldMk cId="1468977220" sldId="327"/>
        </pc:sldMkLst>
      </pc:sldChg>
      <pc:sldChg chg="modSp mod">
        <pc:chgData name="Johnalynne Hebert" userId="e5a179b0-b5c9-494f-b5fd-e8a97a9e54de" providerId="ADAL" clId="{53619D6F-893B-4B39-A9E6-A2A5BC56CCBC}" dt="2025-03-21T15:53:11.240" v="594" actId="6549"/>
        <pc:sldMkLst>
          <pc:docMk/>
          <pc:sldMk cId="3961817176" sldId="328"/>
        </pc:sldMkLst>
      </pc:sldChg>
      <pc:sldChg chg="modSp mod">
        <pc:chgData name="Johnalynne Hebert" userId="e5a179b0-b5c9-494f-b5fd-e8a97a9e54de" providerId="ADAL" clId="{53619D6F-893B-4B39-A9E6-A2A5BC56CCBC}" dt="2025-03-21T15:52:33.325" v="583" actId="6549"/>
        <pc:sldMkLst>
          <pc:docMk/>
          <pc:sldMk cId="2410528991" sldId="329"/>
        </pc:sldMkLst>
      </pc:sldChg>
      <pc:sldChg chg="modSp mod">
        <pc:chgData name="Johnalynne Hebert" userId="e5a179b0-b5c9-494f-b5fd-e8a97a9e54de" providerId="ADAL" clId="{53619D6F-893B-4B39-A9E6-A2A5BC56CCBC}" dt="2025-03-21T15:52:37.739" v="584" actId="6549"/>
        <pc:sldMkLst>
          <pc:docMk/>
          <pc:sldMk cId="2158199367" sldId="330"/>
        </pc:sldMkLst>
      </pc:sldChg>
      <pc:sldChg chg="modSp mod">
        <pc:chgData name="Johnalynne Hebert" userId="e5a179b0-b5c9-494f-b5fd-e8a97a9e54de" providerId="ADAL" clId="{53619D6F-893B-4B39-A9E6-A2A5BC56CCBC}" dt="2025-03-21T15:53:14.069" v="595" actId="6549"/>
        <pc:sldMkLst>
          <pc:docMk/>
          <pc:sldMk cId="1695255702" sldId="331"/>
        </pc:sldMkLst>
      </pc:sldChg>
      <pc:sldChg chg="modSp mod">
        <pc:chgData name="Johnalynne Hebert" userId="e5a179b0-b5c9-494f-b5fd-e8a97a9e54de" providerId="ADAL" clId="{53619D6F-893B-4B39-A9E6-A2A5BC56CCBC}" dt="2025-03-21T15:53:16.706" v="596" actId="6549"/>
        <pc:sldMkLst>
          <pc:docMk/>
          <pc:sldMk cId="612866017" sldId="332"/>
        </pc:sldMkLst>
      </pc:sldChg>
      <pc:sldChg chg="modSp mod">
        <pc:chgData name="Johnalynne Hebert" userId="e5a179b0-b5c9-494f-b5fd-e8a97a9e54de" providerId="ADAL" clId="{53619D6F-893B-4B39-A9E6-A2A5BC56CCBC}" dt="2025-03-21T15:53:19.909" v="597" actId="6549"/>
        <pc:sldMkLst>
          <pc:docMk/>
          <pc:sldMk cId="90924897" sldId="333"/>
        </pc:sldMkLst>
      </pc:sldChg>
      <pc:sldChg chg="modSp mod">
        <pc:chgData name="Johnalynne Hebert" userId="e5a179b0-b5c9-494f-b5fd-e8a97a9e54de" providerId="ADAL" clId="{53619D6F-893B-4B39-A9E6-A2A5BC56CCBC}" dt="2025-03-21T15:53:22.785" v="598" actId="6549"/>
        <pc:sldMkLst>
          <pc:docMk/>
          <pc:sldMk cId="3405259120" sldId="334"/>
        </pc:sldMkLst>
      </pc:sldChg>
      <pc:sldChg chg="modSp mod">
        <pc:chgData name="Johnalynne Hebert" userId="e5a179b0-b5c9-494f-b5fd-e8a97a9e54de" providerId="ADAL" clId="{53619D6F-893B-4B39-A9E6-A2A5BC56CCBC}" dt="2025-03-21T15:53:25.910" v="599" actId="6549"/>
        <pc:sldMkLst>
          <pc:docMk/>
          <pc:sldMk cId="2330359623" sldId="335"/>
        </pc:sldMkLst>
      </pc:sldChg>
      <pc:sldChg chg="addSp modSp mod">
        <pc:chgData name="Johnalynne Hebert" userId="e5a179b0-b5c9-494f-b5fd-e8a97a9e54de" providerId="ADAL" clId="{53619D6F-893B-4B39-A9E6-A2A5BC56CCBC}" dt="2025-03-27T18:32:18.755" v="648" actId="1076"/>
        <pc:sldMkLst>
          <pc:docMk/>
          <pc:sldMk cId="3242499578" sldId="336"/>
        </pc:sldMkLst>
      </pc:sldChg>
      <pc:sldChg chg="addSp modSp mod">
        <pc:chgData name="Johnalynne Hebert" userId="e5a179b0-b5c9-494f-b5fd-e8a97a9e54de" providerId="ADAL" clId="{53619D6F-893B-4B39-A9E6-A2A5BC56CCBC}" dt="2025-03-27T18:32:52.604" v="653" actId="1076"/>
        <pc:sldMkLst>
          <pc:docMk/>
          <pc:sldMk cId="174706865" sldId="337"/>
        </pc:sldMkLst>
      </pc:sldChg>
      <pc:sldChg chg="modSp mod">
        <pc:chgData name="Johnalynne Hebert" userId="e5a179b0-b5c9-494f-b5fd-e8a97a9e54de" providerId="ADAL" clId="{53619D6F-893B-4B39-A9E6-A2A5BC56CCBC}" dt="2025-03-21T15:53:36.150" v="602" actId="6549"/>
        <pc:sldMkLst>
          <pc:docMk/>
          <pc:sldMk cId="417905460" sldId="338"/>
        </pc:sldMkLst>
      </pc:sldChg>
      <pc:sldChg chg="add del">
        <pc:chgData name="Johnalynne Hebert" userId="e5a179b0-b5c9-494f-b5fd-e8a97a9e54de" providerId="ADAL" clId="{53619D6F-893B-4B39-A9E6-A2A5BC56CCBC}" dt="2025-03-20T20:16:44.709" v="3"/>
        <pc:sldMkLst>
          <pc:docMk/>
          <pc:sldMk cId="846064255" sldId="339"/>
        </pc:sldMkLst>
      </pc:sldChg>
      <pc:sldChg chg="modSp add mod">
        <pc:chgData name="Johnalynne Hebert" userId="e5a179b0-b5c9-494f-b5fd-e8a97a9e54de" providerId="ADAL" clId="{53619D6F-893B-4B39-A9E6-A2A5BC56CCBC}" dt="2025-03-21T15:52:00.316" v="574" actId="6549"/>
        <pc:sldMkLst>
          <pc:docMk/>
          <pc:sldMk cId="2332383012" sldId="339"/>
        </pc:sldMkLst>
      </pc:sldChg>
      <pc:sldChg chg="add del">
        <pc:chgData name="Johnalynne Hebert" userId="e5a179b0-b5c9-494f-b5fd-e8a97a9e54de" providerId="ADAL" clId="{53619D6F-893B-4B39-A9E6-A2A5BC56CCBC}" dt="2025-03-20T20:15:59.924" v="1" actId="2696"/>
        <pc:sldMkLst>
          <pc:docMk/>
          <pc:sldMk cId="2370358371" sldId="339"/>
        </pc:sldMkLst>
      </pc:sldChg>
      <pc:sldChg chg="add del">
        <pc:chgData name="Johnalynne Hebert" userId="e5a179b0-b5c9-494f-b5fd-e8a97a9e54de" providerId="ADAL" clId="{53619D6F-893B-4B39-A9E6-A2A5BC56CCBC}" dt="2025-03-20T20:17:07.333" v="5"/>
        <pc:sldMkLst>
          <pc:docMk/>
          <pc:sldMk cId="3666863048" sldId="339"/>
        </pc:sldMkLst>
      </pc:sldChg>
    </pc:docChg>
  </pc:docChgLst>
  <pc:docChgLst>
    <pc:chgData name="Johnalynne Hebert" userId="e5a179b0-b5c9-494f-b5fd-e8a97a9e54de" providerId="ADAL" clId="{DB34B0E7-DFEF-45B9-96F8-E66F196E7F72}"/>
    <pc:docChg chg="undo custSel delSld modSld">
      <pc:chgData name="Johnalynne Hebert" userId="e5a179b0-b5c9-494f-b5fd-e8a97a9e54de" providerId="ADAL" clId="{DB34B0E7-DFEF-45B9-96F8-E66F196E7F72}" dt="2024-12-02T20:28:19.913" v="4628" actId="1076"/>
      <pc:docMkLst>
        <pc:docMk/>
      </pc:docMkLst>
      <pc:sldChg chg="modSp mod">
        <pc:chgData name="Johnalynne Hebert" userId="e5a179b0-b5c9-494f-b5fd-e8a97a9e54de" providerId="ADAL" clId="{DB34B0E7-DFEF-45B9-96F8-E66F196E7F72}" dt="2024-12-02T18:48:32.362" v="4421" actId="1076"/>
        <pc:sldMkLst>
          <pc:docMk/>
          <pc:sldMk cId="3549539929" sldId="265"/>
        </pc:sldMkLst>
      </pc:sldChg>
      <pc:sldChg chg="modSp mod">
        <pc:chgData name="Johnalynne Hebert" userId="e5a179b0-b5c9-494f-b5fd-e8a97a9e54de" providerId="ADAL" clId="{DB34B0E7-DFEF-45B9-96F8-E66F196E7F72}" dt="2024-12-02T18:49:36.249" v="4424" actId="255"/>
        <pc:sldMkLst>
          <pc:docMk/>
          <pc:sldMk cId="3082934373" sldId="267"/>
        </pc:sldMkLst>
      </pc:sldChg>
      <pc:sldChg chg="addSp delSp modSp mod">
        <pc:chgData name="Johnalynne Hebert" userId="e5a179b0-b5c9-494f-b5fd-e8a97a9e54de" providerId="ADAL" clId="{DB34B0E7-DFEF-45B9-96F8-E66F196E7F72}" dt="2024-12-02T18:50:24.202" v="4427" actId="255"/>
        <pc:sldMkLst>
          <pc:docMk/>
          <pc:sldMk cId="1003702938" sldId="273"/>
        </pc:sldMkLst>
      </pc:sldChg>
      <pc:sldChg chg="addSp delSp modSp mod">
        <pc:chgData name="Johnalynne Hebert" userId="e5a179b0-b5c9-494f-b5fd-e8a97a9e54de" providerId="ADAL" clId="{DB34B0E7-DFEF-45B9-96F8-E66F196E7F72}" dt="2024-12-02T18:52:33.600" v="4456" actId="1076"/>
        <pc:sldMkLst>
          <pc:docMk/>
          <pc:sldMk cId="1026312195" sldId="274"/>
        </pc:sldMkLst>
      </pc:sldChg>
      <pc:sldChg chg="addSp delSp modSp mod">
        <pc:chgData name="Johnalynne Hebert" userId="e5a179b0-b5c9-494f-b5fd-e8a97a9e54de" providerId="ADAL" clId="{DB34B0E7-DFEF-45B9-96F8-E66F196E7F72}" dt="2024-12-02T20:15:42.461" v="4468" actId="1076"/>
        <pc:sldMkLst>
          <pc:docMk/>
          <pc:sldMk cId="1765111353" sldId="275"/>
        </pc:sldMkLst>
      </pc:sldChg>
      <pc:sldChg chg="addSp delSp modSp mod">
        <pc:chgData name="Johnalynne Hebert" userId="e5a179b0-b5c9-494f-b5fd-e8a97a9e54de" providerId="ADAL" clId="{DB34B0E7-DFEF-45B9-96F8-E66F196E7F72}" dt="2024-12-02T18:51:20.756" v="4436" actId="255"/>
        <pc:sldMkLst>
          <pc:docMk/>
          <pc:sldMk cId="3377691465" sldId="276"/>
        </pc:sldMkLst>
      </pc:sldChg>
      <pc:sldChg chg="addSp delSp modSp mod">
        <pc:chgData name="Johnalynne Hebert" userId="e5a179b0-b5c9-494f-b5fd-e8a97a9e54de" providerId="ADAL" clId="{DB34B0E7-DFEF-45B9-96F8-E66F196E7F72}" dt="2024-12-02T20:16:13.523" v="4472" actId="255"/>
        <pc:sldMkLst>
          <pc:docMk/>
          <pc:sldMk cId="1609494805" sldId="278"/>
        </pc:sldMkLst>
      </pc:sldChg>
      <pc:sldChg chg="delSp modSp del mod">
        <pc:chgData name="Johnalynne Hebert" userId="e5a179b0-b5c9-494f-b5fd-e8a97a9e54de" providerId="ADAL" clId="{DB34B0E7-DFEF-45B9-96F8-E66F196E7F72}" dt="2024-11-18T21:16:01.451" v="3270" actId="2696"/>
        <pc:sldMkLst>
          <pc:docMk/>
          <pc:sldMk cId="416072772" sldId="279"/>
        </pc:sldMkLst>
      </pc:sldChg>
      <pc:sldChg chg="addSp delSp modSp mod">
        <pc:chgData name="Johnalynne Hebert" userId="e5a179b0-b5c9-494f-b5fd-e8a97a9e54de" providerId="ADAL" clId="{DB34B0E7-DFEF-45B9-96F8-E66F196E7F72}" dt="2024-12-02T20:20:06.180" v="4545" actId="113"/>
        <pc:sldMkLst>
          <pc:docMk/>
          <pc:sldMk cId="2213993112" sldId="280"/>
        </pc:sldMkLst>
      </pc:sldChg>
      <pc:sldChg chg="modSp mod">
        <pc:chgData name="Johnalynne Hebert" userId="e5a179b0-b5c9-494f-b5fd-e8a97a9e54de" providerId="ADAL" clId="{DB34B0E7-DFEF-45B9-96F8-E66F196E7F72}" dt="2024-12-02T20:17:06.977" v="4481" actId="1076"/>
        <pc:sldMkLst>
          <pc:docMk/>
          <pc:sldMk cId="419710843" sldId="281"/>
        </pc:sldMkLst>
      </pc:sldChg>
      <pc:sldChg chg="modSp mod">
        <pc:chgData name="Johnalynne Hebert" userId="e5a179b0-b5c9-494f-b5fd-e8a97a9e54de" providerId="ADAL" clId="{DB34B0E7-DFEF-45B9-96F8-E66F196E7F72}" dt="2024-12-02T20:17:32.141" v="4485" actId="14100"/>
        <pc:sldMkLst>
          <pc:docMk/>
          <pc:sldMk cId="1741826888" sldId="282"/>
        </pc:sldMkLst>
      </pc:sldChg>
      <pc:sldChg chg="addSp modSp mod">
        <pc:chgData name="Johnalynne Hebert" userId="e5a179b0-b5c9-494f-b5fd-e8a97a9e54de" providerId="ADAL" clId="{DB34B0E7-DFEF-45B9-96F8-E66F196E7F72}" dt="2024-12-02T20:20:46.391" v="4548" actId="113"/>
        <pc:sldMkLst>
          <pc:docMk/>
          <pc:sldMk cId="648556385" sldId="283"/>
        </pc:sldMkLst>
      </pc:sldChg>
      <pc:sldChg chg="modSp mod">
        <pc:chgData name="Johnalynne Hebert" userId="e5a179b0-b5c9-494f-b5fd-e8a97a9e54de" providerId="ADAL" clId="{DB34B0E7-DFEF-45B9-96F8-E66F196E7F72}" dt="2024-12-02T20:21:11.524" v="4551" actId="255"/>
        <pc:sldMkLst>
          <pc:docMk/>
          <pc:sldMk cId="500236396" sldId="284"/>
        </pc:sldMkLst>
      </pc:sldChg>
      <pc:sldChg chg="addSp modSp mod">
        <pc:chgData name="Johnalynne Hebert" userId="e5a179b0-b5c9-494f-b5fd-e8a97a9e54de" providerId="ADAL" clId="{DB34B0E7-DFEF-45B9-96F8-E66F196E7F72}" dt="2024-12-02T20:22:26.115" v="4562" actId="113"/>
        <pc:sldMkLst>
          <pc:docMk/>
          <pc:sldMk cId="328934098" sldId="285"/>
        </pc:sldMkLst>
      </pc:sldChg>
      <pc:sldChg chg="addSp modSp mod">
        <pc:chgData name="Johnalynne Hebert" userId="e5a179b0-b5c9-494f-b5fd-e8a97a9e54de" providerId="ADAL" clId="{DB34B0E7-DFEF-45B9-96F8-E66F196E7F72}" dt="2024-12-02T20:23:51.149" v="4578" actId="113"/>
        <pc:sldMkLst>
          <pc:docMk/>
          <pc:sldMk cId="2083568824" sldId="287"/>
        </pc:sldMkLst>
      </pc:sldChg>
      <pc:sldChg chg="modSp mod">
        <pc:chgData name="Johnalynne Hebert" userId="e5a179b0-b5c9-494f-b5fd-e8a97a9e54de" providerId="ADAL" clId="{DB34B0E7-DFEF-45B9-96F8-E66F196E7F72}" dt="2024-12-02T20:25:08.180" v="4585" actId="1076"/>
        <pc:sldMkLst>
          <pc:docMk/>
          <pc:sldMk cId="3028920180" sldId="288"/>
        </pc:sldMkLst>
      </pc:sldChg>
      <pc:sldChg chg="addSp modSp mod">
        <pc:chgData name="Johnalynne Hebert" userId="e5a179b0-b5c9-494f-b5fd-e8a97a9e54de" providerId="ADAL" clId="{DB34B0E7-DFEF-45B9-96F8-E66F196E7F72}" dt="2024-12-02T20:27:33.637" v="4622" actId="113"/>
        <pc:sldMkLst>
          <pc:docMk/>
          <pc:sldMk cId="2360979159" sldId="289"/>
        </pc:sldMkLst>
      </pc:sldChg>
      <pc:sldChg chg="modSp mod">
        <pc:chgData name="Johnalynne Hebert" userId="e5a179b0-b5c9-494f-b5fd-e8a97a9e54de" providerId="ADAL" clId="{DB34B0E7-DFEF-45B9-96F8-E66F196E7F72}" dt="2024-12-02T20:28:19.913" v="4628" actId="1076"/>
        <pc:sldMkLst>
          <pc:docMk/>
          <pc:sldMk cId="2488262205" sldId="292"/>
        </pc:sldMkLst>
      </pc:sldChg>
      <pc:sldChg chg="addSp delSp modSp mod">
        <pc:chgData name="Johnalynne Hebert" userId="e5a179b0-b5c9-494f-b5fd-e8a97a9e54de" providerId="ADAL" clId="{DB34B0E7-DFEF-45B9-96F8-E66F196E7F72}" dt="2024-12-02T18:53:31.580" v="4461" actId="113"/>
        <pc:sldMkLst>
          <pc:docMk/>
          <pc:sldMk cId="885896689" sldId="293"/>
        </pc:sldMkLst>
      </pc:sldChg>
    </pc:docChg>
  </pc:docChgLst>
  <pc:docChgLst>
    <pc:chgData name="Johnalynne Hebert" userId="e5a179b0-b5c9-494f-b5fd-e8a97a9e54de" providerId="ADAL" clId="{6E4A3F3F-8DD7-4172-8AE1-CEA159EA2890}"/>
    <pc:docChg chg="modSld">
      <pc:chgData name="Johnalynne Hebert" userId="e5a179b0-b5c9-494f-b5fd-e8a97a9e54de" providerId="ADAL" clId="{6E4A3F3F-8DD7-4172-8AE1-CEA159EA2890}" dt="2025-03-03T22:36:34.570" v="65" actId="20577"/>
      <pc:docMkLst>
        <pc:docMk/>
      </pc:docMkLst>
      <pc:sldChg chg="modSp mod">
        <pc:chgData name="Johnalynne Hebert" userId="e5a179b0-b5c9-494f-b5fd-e8a97a9e54de" providerId="ADAL" clId="{6E4A3F3F-8DD7-4172-8AE1-CEA159EA2890}" dt="2025-03-03T22:36:34.570" v="65" actId="20577"/>
        <pc:sldMkLst>
          <pc:docMk/>
          <pc:sldMk cId="1806592515" sldId="268"/>
        </pc:sldMkLst>
      </pc:sldChg>
      <pc:sldChg chg="modSp mod">
        <pc:chgData name="Johnalynne Hebert" userId="e5a179b0-b5c9-494f-b5fd-e8a97a9e54de" providerId="ADAL" clId="{6E4A3F3F-8DD7-4172-8AE1-CEA159EA2890}" dt="2025-03-03T22:33:05.859" v="3" actId="1440"/>
        <pc:sldMkLst>
          <pc:docMk/>
          <pc:sldMk cId="1003702938" sldId="273"/>
        </pc:sldMkLst>
      </pc:sldChg>
      <pc:sldChg chg="modSp mod">
        <pc:chgData name="Johnalynne Hebert" userId="e5a179b0-b5c9-494f-b5fd-e8a97a9e54de" providerId="ADAL" clId="{6E4A3F3F-8DD7-4172-8AE1-CEA159EA2890}" dt="2025-03-03T22:33:28.180" v="6" actId="1440"/>
        <pc:sldMkLst>
          <pc:docMk/>
          <pc:sldMk cId="1026312195" sldId="274"/>
        </pc:sldMkLst>
      </pc:sldChg>
      <pc:sldChg chg="modSp mod">
        <pc:chgData name="Johnalynne Hebert" userId="e5a179b0-b5c9-494f-b5fd-e8a97a9e54de" providerId="ADAL" clId="{6E4A3F3F-8DD7-4172-8AE1-CEA159EA2890}" dt="2025-03-03T22:33:35.011" v="8" actId="1440"/>
        <pc:sldMkLst>
          <pc:docMk/>
          <pc:sldMk cId="1765111353" sldId="275"/>
        </pc:sldMkLst>
      </pc:sldChg>
      <pc:sldChg chg="modSp mod">
        <pc:chgData name="Johnalynne Hebert" userId="e5a179b0-b5c9-494f-b5fd-e8a97a9e54de" providerId="ADAL" clId="{6E4A3F3F-8DD7-4172-8AE1-CEA159EA2890}" dt="2025-03-03T22:33:24.257" v="5" actId="1440"/>
        <pc:sldMkLst>
          <pc:docMk/>
          <pc:sldMk cId="3377691465" sldId="276"/>
        </pc:sldMkLst>
      </pc:sldChg>
      <pc:sldChg chg="modSp mod">
        <pc:chgData name="Johnalynne Hebert" userId="e5a179b0-b5c9-494f-b5fd-e8a97a9e54de" providerId="ADAL" clId="{6E4A3F3F-8DD7-4172-8AE1-CEA159EA2890}" dt="2025-03-03T22:33:43.684" v="11" actId="1440"/>
        <pc:sldMkLst>
          <pc:docMk/>
          <pc:sldMk cId="1609494805" sldId="278"/>
        </pc:sldMkLst>
      </pc:sldChg>
      <pc:sldChg chg="modSp mod">
        <pc:chgData name="Johnalynne Hebert" userId="e5a179b0-b5c9-494f-b5fd-e8a97a9e54de" providerId="ADAL" clId="{6E4A3F3F-8DD7-4172-8AE1-CEA159EA2890}" dt="2025-03-03T22:33:59.815" v="17" actId="1440"/>
        <pc:sldMkLst>
          <pc:docMk/>
          <pc:sldMk cId="2213993112" sldId="280"/>
        </pc:sldMkLst>
      </pc:sldChg>
      <pc:sldChg chg="modSp mod">
        <pc:chgData name="Johnalynne Hebert" userId="e5a179b0-b5c9-494f-b5fd-e8a97a9e54de" providerId="ADAL" clId="{6E4A3F3F-8DD7-4172-8AE1-CEA159EA2890}" dt="2025-03-03T22:33:46.789" v="12" actId="1440"/>
        <pc:sldMkLst>
          <pc:docMk/>
          <pc:sldMk cId="419710843" sldId="281"/>
        </pc:sldMkLst>
      </pc:sldChg>
      <pc:sldChg chg="modSp mod">
        <pc:chgData name="Johnalynne Hebert" userId="e5a179b0-b5c9-494f-b5fd-e8a97a9e54de" providerId="ADAL" clId="{6E4A3F3F-8DD7-4172-8AE1-CEA159EA2890}" dt="2025-03-03T22:33:49.466" v="13" actId="1440"/>
        <pc:sldMkLst>
          <pc:docMk/>
          <pc:sldMk cId="1741826888" sldId="282"/>
        </pc:sldMkLst>
      </pc:sldChg>
      <pc:sldChg chg="modSp mod">
        <pc:chgData name="Johnalynne Hebert" userId="e5a179b0-b5c9-494f-b5fd-e8a97a9e54de" providerId="ADAL" clId="{6E4A3F3F-8DD7-4172-8AE1-CEA159EA2890}" dt="2025-03-03T22:33:56.253" v="16" actId="1440"/>
        <pc:sldMkLst>
          <pc:docMk/>
          <pc:sldMk cId="648556385" sldId="283"/>
        </pc:sldMkLst>
      </pc:sldChg>
      <pc:sldChg chg="modSp mod">
        <pc:chgData name="Johnalynne Hebert" userId="e5a179b0-b5c9-494f-b5fd-e8a97a9e54de" providerId="ADAL" clId="{6E4A3F3F-8DD7-4172-8AE1-CEA159EA2890}" dt="2025-03-03T22:34:05.111" v="19" actId="1440"/>
        <pc:sldMkLst>
          <pc:docMk/>
          <pc:sldMk cId="3028920180" sldId="288"/>
        </pc:sldMkLst>
      </pc:sldChg>
      <pc:sldChg chg="modSp mod">
        <pc:chgData name="Johnalynne Hebert" userId="e5a179b0-b5c9-494f-b5fd-e8a97a9e54de" providerId="ADAL" clId="{6E4A3F3F-8DD7-4172-8AE1-CEA159EA2890}" dt="2025-03-03T22:34:08.118" v="20" actId="1440"/>
        <pc:sldMkLst>
          <pc:docMk/>
          <pc:sldMk cId="2360979159" sldId="289"/>
        </pc:sldMkLst>
      </pc:sldChg>
      <pc:sldChg chg="modSp mod">
        <pc:chgData name="Johnalynne Hebert" userId="e5a179b0-b5c9-494f-b5fd-e8a97a9e54de" providerId="ADAL" clId="{6E4A3F3F-8DD7-4172-8AE1-CEA159EA2890}" dt="2025-03-03T22:35:17.418" v="45" actId="1440"/>
        <pc:sldMkLst>
          <pc:docMk/>
          <pc:sldMk cId="2488262205" sldId="292"/>
        </pc:sldMkLst>
      </pc:sldChg>
      <pc:sldChg chg="modSp mod">
        <pc:chgData name="Johnalynne Hebert" userId="e5a179b0-b5c9-494f-b5fd-e8a97a9e54de" providerId="ADAL" clId="{6E4A3F3F-8DD7-4172-8AE1-CEA159EA2890}" dt="2025-03-03T22:33:31.847" v="7" actId="1440"/>
        <pc:sldMkLst>
          <pc:docMk/>
          <pc:sldMk cId="885896689" sldId="293"/>
        </pc:sldMkLst>
      </pc:sldChg>
      <pc:sldChg chg="modSp mod">
        <pc:chgData name="Johnalynne Hebert" userId="e5a179b0-b5c9-494f-b5fd-e8a97a9e54de" providerId="ADAL" clId="{6E4A3F3F-8DD7-4172-8AE1-CEA159EA2890}" dt="2025-03-03T22:35:27.019" v="46" actId="1440"/>
        <pc:sldMkLst>
          <pc:docMk/>
          <pc:sldMk cId="660278542" sldId="306"/>
        </pc:sldMkLst>
      </pc:sldChg>
      <pc:sldChg chg="modSp mod">
        <pc:chgData name="Johnalynne Hebert" userId="e5a179b0-b5c9-494f-b5fd-e8a97a9e54de" providerId="ADAL" clId="{6E4A3F3F-8DD7-4172-8AE1-CEA159EA2890}" dt="2025-03-03T22:34:02.555" v="18" actId="1440"/>
        <pc:sldMkLst>
          <pc:docMk/>
          <pc:sldMk cId="741986048" sldId="310"/>
        </pc:sldMkLst>
      </pc:sldChg>
      <pc:sldChg chg="modSp mod">
        <pc:chgData name="Johnalynne Hebert" userId="e5a179b0-b5c9-494f-b5fd-e8a97a9e54de" providerId="ADAL" clId="{6E4A3F3F-8DD7-4172-8AE1-CEA159EA2890}" dt="2025-03-03T22:34:10.391" v="21" actId="1440"/>
        <pc:sldMkLst>
          <pc:docMk/>
          <pc:sldMk cId="3756671483" sldId="311"/>
        </pc:sldMkLst>
      </pc:sldChg>
      <pc:sldChg chg="modSp mod">
        <pc:chgData name="Johnalynne Hebert" userId="e5a179b0-b5c9-494f-b5fd-e8a97a9e54de" providerId="ADAL" clId="{6E4A3F3F-8DD7-4172-8AE1-CEA159EA2890}" dt="2025-03-03T22:34:12.462" v="22" actId="1440"/>
        <pc:sldMkLst>
          <pc:docMk/>
          <pc:sldMk cId="1480858362" sldId="312"/>
        </pc:sldMkLst>
      </pc:sldChg>
      <pc:sldChg chg="modSp mod">
        <pc:chgData name="Johnalynne Hebert" userId="e5a179b0-b5c9-494f-b5fd-e8a97a9e54de" providerId="ADAL" clId="{6E4A3F3F-8DD7-4172-8AE1-CEA159EA2890}" dt="2025-03-03T22:35:36.870" v="50" actId="1440"/>
        <pc:sldMkLst>
          <pc:docMk/>
          <pc:sldMk cId="878729000" sldId="313"/>
        </pc:sldMkLst>
      </pc:sldChg>
      <pc:sldChg chg="modSp mod">
        <pc:chgData name="Johnalynne Hebert" userId="e5a179b0-b5c9-494f-b5fd-e8a97a9e54de" providerId="ADAL" clId="{6E4A3F3F-8DD7-4172-8AE1-CEA159EA2890}" dt="2025-03-03T22:34:17.583" v="24" actId="1440"/>
        <pc:sldMkLst>
          <pc:docMk/>
          <pc:sldMk cId="175656365" sldId="314"/>
        </pc:sldMkLst>
      </pc:sldChg>
      <pc:sldChg chg="modSp mod">
        <pc:chgData name="Johnalynne Hebert" userId="e5a179b0-b5c9-494f-b5fd-e8a97a9e54de" providerId="ADAL" clId="{6E4A3F3F-8DD7-4172-8AE1-CEA159EA2890}" dt="2025-03-03T22:35:12.664" v="43" actId="1440"/>
        <pc:sldMkLst>
          <pc:docMk/>
          <pc:sldMk cId="2216412483" sldId="315"/>
        </pc:sldMkLst>
      </pc:sldChg>
      <pc:sldChg chg="modSp mod">
        <pc:chgData name="Johnalynne Hebert" userId="e5a179b0-b5c9-494f-b5fd-e8a97a9e54de" providerId="ADAL" clId="{6E4A3F3F-8DD7-4172-8AE1-CEA159EA2890}" dt="2025-03-03T22:34:20.307" v="25" actId="1440"/>
        <pc:sldMkLst>
          <pc:docMk/>
          <pc:sldMk cId="3286949368" sldId="316"/>
        </pc:sldMkLst>
      </pc:sldChg>
      <pc:sldChg chg="modSp mod">
        <pc:chgData name="Johnalynne Hebert" userId="e5a179b0-b5c9-494f-b5fd-e8a97a9e54de" providerId="ADAL" clId="{6E4A3F3F-8DD7-4172-8AE1-CEA159EA2890}" dt="2025-03-03T22:34:38.247" v="30" actId="1440"/>
        <pc:sldMkLst>
          <pc:docMk/>
          <pc:sldMk cId="1631405777" sldId="317"/>
        </pc:sldMkLst>
      </pc:sldChg>
      <pc:sldChg chg="modSp mod">
        <pc:chgData name="Johnalynne Hebert" userId="e5a179b0-b5c9-494f-b5fd-e8a97a9e54de" providerId="ADAL" clId="{6E4A3F3F-8DD7-4172-8AE1-CEA159EA2890}" dt="2025-03-03T22:34:25.438" v="27" actId="1440"/>
        <pc:sldMkLst>
          <pc:docMk/>
          <pc:sldMk cId="4238087765" sldId="318"/>
        </pc:sldMkLst>
      </pc:sldChg>
      <pc:sldChg chg="modSp mod">
        <pc:chgData name="Johnalynne Hebert" userId="e5a179b0-b5c9-494f-b5fd-e8a97a9e54de" providerId="ADAL" clId="{6E4A3F3F-8DD7-4172-8AE1-CEA159EA2890}" dt="2025-03-03T22:34:29.238" v="28" actId="1440"/>
        <pc:sldMkLst>
          <pc:docMk/>
          <pc:sldMk cId="3453780761" sldId="319"/>
        </pc:sldMkLst>
      </pc:sldChg>
      <pc:sldChg chg="modSp mod">
        <pc:chgData name="Johnalynne Hebert" userId="e5a179b0-b5c9-494f-b5fd-e8a97a9e54de" providerId="ADAL" clId="{6E4A3F3F-8DD7-4172-8AE1-CEA159EA2890}" dt="2025-03-03T22:34:42.658" v="31" actId="1440"/>
        <pc:sldMkLst>
          <pc:docMk/>
          <pc:sldMk cId="3276730012" sldId="321"/>
        </pc:sldMkLst>
      </pc:sldChg>
      <pc:sldChg chg="modSp">
        <pc:chgData name="Johnalynne Hebert" userId="e5a179b0-b5c9-494f-b5fd-e8a97a9e54de" providerId="ADAL" clId="{6E4A3F3F-8DD7-4172-8AE1-CEA159EA2890}" dt="2025-03-03T22:34:45.094" v="32" actId="1440"/>
        <pc:sldMkLst>
          <pc:docMk/>
          <pc:sldMk cId="3755053766" sldId="322"/>
        </pc:sldMkLst>
      </pc:sldChg>
      <pc:sldChg chg="modSp mod">
        <pc:chgData name="Johnalynne Hebert" userId="e5a179b0-b5c9-494f-b5fd-e8a97a9e54de" providerId="ADAL" clId="{6E4A3F3F-8DD7-4172-8AE1-CEA159EA2890}" dt="2025-03-03T22:34:47.839" v="33" actId="1440"/>
        <pc:sldMkLst>
          <pc:docMk/>
          <pc:sldMk cId="1054179853" sldId="323"/>
        </pc:sldMkLst>
      </pc:sldChg>
      <pc:sldChg chg="modSp mod">
        <pc:chgData name="Johnalynne Hebert" userId="e5a179b0-b5c9-494f-b5fd-e8a97a9e54de" providerId="ADAL" clId="{6E4A3F3F-8DD7-4172-8AE1-CEA159EA2890}" dt="2025-03-03T22:34:53.960" v="36" actId="1440"/>
        <pc:sldMkLst>
          <pc:docMk/>
          <pc:sldMk cId="1830739770" sldId="324"/>
        </pc:sldMkLst>
      </pc:sldChg>
      <pc:sldChg chg="modSp mod">
        <pc:chgData name="Johnalynne Hebert" userId="e5a179b0-b5c9-494f-b5fd-e8a97a9e54de" providerId="ADAL" clId="{6E4A3F3F-8DD7-4172-8AE1-CEA159EA2890}" dt="2025-03-03T22:34:56.443" v="37" actId="1440"/>
        <pc:sldMkLst>
          <pc:docMk/>
          <pc:sldMk cId="3952662501" sldId="325"/>
        </pc:sldMkLst>
      </pc:sldChg>
      <pc:sldChg chg="modSp mod">
        <pc:chgData name="Johnalynne Hebert" userId="e5a179b0-b5c9-494f-b5fd-e8a97a9e54de" providerId="ADAL" clId="{6E4A3F3F-8DD7-4172-8AE1-CEA159EA2890}" dt="2025-03-03T22:34:58.977" v="38" actId="1440"/>
        <pc:sldMkLst>
          <pc:docMk/>
          <pc:sldMk cId="1864715552" sldId="326"/>
        </pc:sldMkLst>
      </pc:sldChg>
      <pc:sldChg chg="modSp mod">
        <pc:chgData name="Johnalynne Hebert" userId="e5a179b0-b5c9-494f-b5fd-e8a97a9e54de" providerId="ADAL" clId="{6E4A3F3F-8DD7-4172-8AE1-CEA159EA2890}" dt="2025-03-03T22:35:04.137" v="40" actId="1440"/>
        <pc:sldMkLst>
          <pc:docMk/>
          <pc:sldMk cId="1468977220" sldId="327"/>
        </pc:sldMkLst>
      </pc:sldChg>
      <pc:sldChg chg="modSp mod">
        <pc:chgData name="Johnalynne Hebert" userId="e5a179b0-b5c9-494f-b5fd-e8a97a9e54de" providerId="ADAL" clId="{6E4A3F3F-8DD7-4172-8AE1-CEA159EA2890}" dt="2025-03-03T22:35:39.838" v="51" actId="1440"/>
        <pc:sldMkLst>
          <pc:docMk/>
          <pc:sldMk cId="3961817176" sldId="328"/>
        </pc:sldMkLst>
      </pc:sldChg>
      <pc:sldChg chg="modSp">
        <pc:chgData name="Johnalynne Hebert" userId="e5a179b0-b5c9-494f-b5fd-e8a97a9e54de" providerId="ADAL" clId="{6E4A3F3F-8DD7-4172-8AE1-CEA159EA2890}" dt="2025-03-03T22:35:07.279" v="41" actId="1440"/>
        <pc:sldMkLst>
          <pc:docMk/>
          <pc:sldMk cId="2410528991" sldId="329"/>
        </pc:sldMkLst>
      </pc:sldChg>
      <pc:sldChg chg="modSp mod">
        <pc:chgData name="Johnalynne Hebert" userId="e5a179b0-b5c9-494f-b5fd-e8a97a9e54de" providerId="ADAL" clId="{6E4A3F3F-8DD7-4172-8AE1-CEA159EA2890}" dt="2025-03-03T22:35:09.620" v="42" actId="1440"/>
        <pc:sldMkLst>
          <pc:docMk/>
          <pc:sldMk cId="2158199367" sldId="330"/>
        </pc:sldMkLst>
      </pc:sldChg>
      <pc:sldChg chg="modSp mod">
        <pc:chgData name="Johnalynne Hebert" userId="e5a179b0-b5c9-494f-b5fd-e8a97a9e54de" providerId="ADAL" clId="{6E4A3F3F-8DD7-4172-8AE1-CEA159EA2890}" dt="2025-03-03T22:35:42.403" v="52" actId="1440"/>
        <pc:sldMkLst>
          <pc:docMk/>
          <pc:sldMk cId="1695255702" sldId="331"/>
        </pc:sldMkLst>
      </pc:sldChg>
      <pc:sldChg chg="modSp mod">
        <pc:chgData name="Johnalynne Hebert" userId="e5a179b0-b5c9-494f-b5fd-e8a97a9e54de" providerId="ADAL" clId="{6E4A3F3F-8DD7-4172-8AE1-CEA159EA2890}" dt="2025-03-03T22:35:45.425" v="53" actId="1440"/>
        <pc:sldMkLst>
          <pc:docMk/>
          <pc:sldMk cId="612866017" sldId="332"/>
        </pc:sldMkLst>
      </pc:sldChg>
      <pc:sldChg chg="modSp mod">
        <pc:chgData name="Johnalynne Hebert" userId="e5a179b0-b5c9-494f-b5fd-e8a97a9e54de" providerId="ADAL" clId="{6E4A3F3F-8DD7-4172-8AE1-CEA159EA2890}" dt="2025-03-03T22:35:51.779" v="54" actId="1440"/>
        <pc:sldMkLst>
          <pc:docMk/>
          <pc:sldMk cId="3405259120" sldId="334"/>
        </pc:sldMkLst>
      </pc:sldChg>
      <pc:sldChg chg="modSp mod">
        <pc:chgData name="Johnalynne Hebert" userId="e5a179b0-b5c9-494f-b5fd-e8a97a9e54de" providerId="ADAL" clId="{6E4A3F3F-8DD7-4172-8AE1-CEA159EA2890}" dt="2025-03-03T22:36:01.260" v="56" actId="1440"/>
        <pc:sldMkLst>
          <pc:docMk/>
          <pc:sldMk cId="2330359623" sldId="335"/>
        </pc:sldMkLst>
      </pc:sldChg>
      <pc:sldChg chg="modSp mod">
        <pc:chgData name="Johnalynne Hebert" userId="e5a179b0-b5c9-494f-b5fd-e8a97a9e54de" providerId="ADAL" clId="{6E4A3F3F-8DD7-4172-8AE1-CEA159EA2890}" dt="2025-03-03T22:36:04.320" v="57" actId="1440"/>
        <pc:sldMkLst>
          <pc:docMk/>
          <pc:sldMk cId="3242499578" sldId="336"/>
        </pc:sldMkLst>
      </pc:sldChg>
      <pc:sldChg chg="modSp mod">
        <pc:chgData name="Johnalynne Hebert" userId="e5a179b0-b5c9-494f-b5fd-e8a97a9e54de" providerId="ADAL" clId="{6E4A3F3F-8DD7-4172-8AE1-CEA159EA2890}" dt="2025-03-03T22:36:07.574" v="58" actId="1440"/>
        <pc:sldMkLst>
          <pc:docMk/>
          <pc:sldMk cId="174706865" sldId="337"/>
        </pc:sldMkLst>
      </pc:sldChg>
      <pc:sldChg chg="modSp mod">
        <pc:chgData name="Johnalynne Hebert" userId="e5a179b0-b5c9-494f-b5fd-e8a97a9e54de" providerId="ADAL" clId="{6E4A3F3F-8DD7-4172-8AE1-CEA159EA2890}" dt="2025-03-03T22:35:30.673" v="47" actId="1440"/>
        <pc:sldMkLst>
          <pc:docMk/>
          <pc:sldMk cId="2370358371" sldId="339"/>
        </pc:sldMkLst>
      </pc:sldChg>
    </pc:docChg>
  </pc:docChgLst>
  <pc:docChgLst>
    <pc:chgData name="Johnalynne Hebert" userId="S::johnalynne.hebert@gov.ab.ca::e5a179b0-b5c9-494f-b5fd-e8a97a9e54de" providerId="AD" clId="Web-{DA41F03F-12E5-E3D7-2926-4B572B594EAC}"/>
    <pc:docChg chg="delSld modSld sldOrd">
      <pc:chgData name="Johnalynne Hebert" userId="S::johnalynne.hebert@gov.ab.ca::e5a179b0-b5c9-494f-b5fd-e8a97a9e54de" providerId="AD" clId="Web-{DA41F03F-12E5-E3D7-2926-4B572B594EAC}" dt="2024-12-02T00:40:34.138" v="3374" actId="20577"/>
      <pc:docMkLst>
        <pc:docMk/>
      </pc:docMkLst>
      <pc:sldChg chg="modSp">
        <pc:chgData name="Johnalynne Hebert" userId="S::johnalynne.hebert@gov.ab.ca::e5a179b0-b5c9-494f-b5fd-e8a97a9e54de" providerId="AD" clId="Web-{DA41F03F-12E5-E3D7-2926-4B572B594EAC}" dt="2024-12-01T23:37:45.157" v="489" actId="1076"/>
        <pc:sldMkLst>
          <pc:docMk/>
          <pc:sldMk cId="419710843" sldId="281"/>
        </pc:sldMkLst>
      </pc:sldChg>
      <pc:sldChg chg="modSp">
        <pc:chgData name="Johnalynne Hebert" userId="S::johnalynne.hebert@gov.ab.ca::e5a179b0-b5c9-494f-b5fd-e8a97a9e54de" providerId="AD" clId="Web-{DA41F03F-12E5-E3D7-2926-4B572B594EAC}" dt="2024-12-01T23:40:14.253" v="692" actId="20577"/>
        <pc:sldMkLst>
          <pc:docMk/>
          <pc:sldMk cId="1741826888" sldId="282"/>
        </pc:sldMkLst>
      </pc:sldChg>
      <pc:sldChg chg="addSp modSp">
        <pc:chgData name="Johnalynne Hebert" userId="S::johnalynne.hebert@gov.ab.ca::e5a179b0-b5c9-494f-b5fd-e8a97a9e54de" providerId="AD" clId="Web-{DA41F03F-12E5-E3D7-2926-4B572B594EAC}" dt="2024-12-01T23:45:45.694" v="973" actId="14100"/>
        <pc:sldMkLst>
          <pc:docMk/>
          <pc:sldMk cId="648556385" sldId="283"/>
        </pc:sldMkLst>
      </pc:sldChg>
      <pc:sldChg chg="delSp modSp">
        <pc:chgData name="Johnalynne Hebert" userId="S::johnalynne.hebert@gov.ab.ca::e5a179b0-b5c9-494f-b5fd-e8a97a9e54de" providerId="AD" clId="Web-{DA41F03F-12E5-E3D7-2926-4B572B594EAC}" dt="2024-12-01T23:47:02.945" v="1093" actId="1076"/>
        <pc:sldMkLst>
          <pc:docMk/>
          <pc:sldMk cId="500236396" sldId="284"/>
        </pc:sldMkLst>
      </pc:sldChg>
      <pc:sldChg chg="addSp delSp modSp">
        <pc:chgData name="Johnalynne Hebert" userId="S::johnalynne.hebert@gov.ab.ca::e5a179b0-b5c9-494f-b5fd-e8a97a9e54de" providerId="AD" clId="Web-{DA41F03F-12E5-E3D7-2926-4B572B594EAC}" dt="2024-12-02T00:01:05.705" v="1918" actId="1076"/>
        <pc:sldMkLst>
          <pc:docMk/>
          <pc:sldMk cId="328934098" sldId="285"/>
        </pc:sldMkLst>
      </pc:sldChg>
      <pc:sldChg chg="delSp del">
        <pc:chgData name="Johnalynne Hebert" userId="S::johnalynne.hebert@gov.ab.ca::e5a179b0-b5c9-494f-b5fd-e8a97a9e54de" providerId="AD" clId="Web-{DA41F03F-12E5-E3D7-2926-4B572B594EAC}" dt="2024-12-01T23:55:57.639" v="1565"/>
        <pc:sldMkLst>
          <pc:docMk/>
          <pc:sldMk cId="4128310883" sldId="286"/>
        </pc:sldMkLst>
      </pc:sldChg>
      <pc:sldChg chg="addSp modSp">
        <pc:chgData name="Johnalynne Hebert" userId="S::johnalynne.hebert@gov.ab.ca::e5a179b0-b5c9-494f-b5fd-e8a97a9e54de" providerId="AD" clId="Web-{DA41F03F-12E5-E3D7-2926-4B572B594EAC}" dt="2024-12-02T00:04:20.004" v="2005" actId="20577"/>
        <pc:sldMkLst>
          <pc:docMk/>
          <pc:sldMk cId="2083568824" sldId="287"/>
        </pc:sldMkLst>
      </pc:sldChg>
      <pc:sldChg chg="delSp modSp">
        <pc:chgData name="Johnalynne Hebert" userId="S::johnalynne.hebert@gov.ab.ca::e5a179b0-b5c9-494f-b5fd-e8a97a9e54de" providerId="AD" clId="Web-{DA41F03F-12E5-E3D7-2926-4B572B594EAC}" dt="2024-12-02T00:06:13.302" v="2021" actId="14100"/>
        <pc:sldMkLst>
          <pc:docMk/>
          <pc:sldMk cId="3028920180" sldId="288"/>
        </pc:sldMkLst>
      </pc:sldChg>
      <pc:sldChg chg="modSp">
        <pc:chgData name="Johnalynne Hebert" userId="S::johnalynne.hebert@gov.ab.ca::e5a179b0-b5c9-494f-b5fd-e8a97a9e54de" providerId="AD" clId="Web-{DA41F03F-12E5-E3D7-2926-4B572B594EAC}" dt="2024-12-02T00:15:17.480" v="2441" actId="20577"/>
        <pc:sldMkLst>
          <pc:docMk/>
          <pc:sldMk cId="2360979159" sldId="289"/>
        </pc:sldMkLst>
      </pc:sldChg>
      <pc:sldChg chg="addSp delSp modSp ord">
        <pc:chgData name="Johnalynne Hebert" userId="S::johnalynne.hebert@gov.ab.ca::e5a179b0-b5c9-494f-b5fd-e8a97a9e54de" providerId="AD" clId="Web-{DA41F03F-12E5-E3D7-2926-4B572B594EAC}" dt="2024-12-02T00:26:24.175" v="3135" actId="20577"/>
        <pc:sldMkLst>
          <pc:docMk/>
          <pc:sldMk cId="2488262205" sldId="292"/>
        </pc:sldMkLst>
      </pc:sldChg>
      <pc:sldChg chg="addSp delSp modSp ord">
        <pc:chgData name="Johnalynne Hebert" userId="S::johnalynne.hebert@gov.ab.ca::e5a179b0-b5c9-494f-b5fd-e8a97a9e54de" providerId="AD" clId="Web-{DA41F03F-12E5-E3D7-2926-4B572B594EAC}" dt="2024-12-02T00:40:34.138" v="3374" actId="20577"/>
        <pc:sldMkLst>
          <pc:docMk/>
          <pc:sldMk cId="1840114956" sldId="294"/>
        </pc:sldMkLst>
      </pc:sldChg>
      <pc:sldChg chg="addSp delSp modSp ord">
        <pc:chgData name="Johnalynne Hebert" userId="S::johnalynne.hebert@gov.ab.ca::e5a179b0-b5c9-494f-b5fd-e8a97a9e54de" providerId="AD" clId="Web-{DA41F03F-12E5-E3D7-2926-4B572B594EAC}" dt="2024-12-02T00:31:29.726" v="3286"/>
        <pc:sldMkLst>
          <pc:docMk/>
          <pc:sldMk cId="1237546574" sldId="295"/>
        </pc:sldMkLst>
      </pc:sldChg>
      <pc:sldChg chg="modSp">
        <pc:chgData name="Johnalynne Hebert" userId="S::johnalynne.hebert@gov.ab.ca::e5a179b0-b5c9-494f-b5fd-e8a97a9e54de" providerId="AD" clId="Web-{DA41F03F-12E5-E3D7-2926-4B572B594EAC}" dt="2024-12-02T00:38:56.668" v="3312" actId="20577"/>
        <pc:sldMkLst>
          <pc:docMk/>
          <pc:sldMk cId="3281221654" sldId="299"/>
        </pc:sldMkLst>
      </pc:sldChg>
    </pc:docChg>
  </pc:docChgLst>
  <pc:docChgLst>
    <pc:chgData name="Kimberley Pereira" userId="d15799c9-5d0e-4bed-b753-66da8966087f" providerId="ADAL" clId="{665178F7-52AB-41FB-A56C-1C44B82C8CD6}"/>
    <pc:docChg chg="undo custSel addSld delSld modSld sldOrd addMainMaster delMainMaster modMainMaster">
      <pc:chgData name="Kimberley Pereira" userId="d15799c9-5d0e-4bed-b753-66da8966087f" providerId="ADAL" clId="{665178F7-52AB-41FB-A56C-1C44B82C8CD6}" dt="2024-10-15T18:26:20.241" v="14010" actId="2696"/>
      <pc:docMkLst>
        <pc:docMk/>
      </pc:docMkLst>
      <pc:sldChg chg="modSp mod">
        <pc:chgData name="Kimberley Pereira" userId="d15799c9-5d0e-4bed-b753-66da8966087f" providerId="ADAL" clId="{665178F7-52AB-41FB-A56C-1C44B82C8CD6}" dt="2024-10-09T17:58:02.451" v="7550" actId="1076"/>
        <pc:sldMkLst>
          <pc:docMk/>
          <pc:sldMk cId="3549539929" sldId="265"/>
        </pc:sldMkLst>
      </pc:sldChg>
      <pc:sldChg chg="addSp delSp modSp mod">
        <pc:chgData name="Kimberley Pereira" userId="d15799c9-5d0e-4bed-b753-66da8966087f" providerId="ADAL" clId="{665178F7-52AB-41FB-A56C-1C44B82C8CD6}" dt="2024-10-08T16:27:43.115" v="346" actId="14100"/>
        <pc:sldMkLst>
          <pc:docMk/>
          <pc:sldMk cId="2703719082" sldId="266"/>
        </pc:sldMkLst>
      </pc:sldChg>
      <pc:sldChg chg="addSp delSp modSp mod">
        <pc:chgData name="Kimberley Pereira" userId="d15799c9-5d0e-4bed-b753-66da8966087f" providerId="ADAL" clId="{665178F7-52AB-41FB-A56C-1C44B82C8CD6}" dt="2024-10-08T19:48:42.035" v="1238" actId="1076"/>
        <pc:sldMkLst>
          <pc:docMk/>
          <pc:sldMk cId="3082934373" sldId="267"/>
        </pc:sldMkLst>
      </pc:sldChg>
      <pc:sldChg chg="modSp mod">
        <pc:chgData name="Kimberley Pereira" userId="d15799c9-5d0e-4bed-b753-66da8966087f" providerId="ADAL" clId="{665178F7-52AB-41FB-A56C-1C44B82C8CD6}" dt="2024-10-08T16:31:10.003" v="450" actId="20577"/>
        <pc:sldMkLst>
          <pc:docMk/>
          <pc:sldMk cId="1806592515" sldId="268"/>
        </pc:sldMkLst>
      </pc:sldChg>
      <pc:sldChg chg="addSp delSp modSp mod">
        <pc:chgData name="Kimberley Pereira" userId="d15799c9-5d0e-4bed-b753-66da8966087f" providerId="ADAL" clId="{665178F7-52AB-41FB-A56C-1C44B82C8CD6}" dt="2024-10-09T14:01:39.188" v="4429" actId="27107"/>
        <pc:sldMkLst>
          <pc:docMk/>
          <pc:sldMk cId="1003702938" sldId="273"/>
        </pc:sldMkLst>
      </pc:sldChg>
      <pc:sldChg chg="addSp delSp modSp add mod ord">
        <pc:chgData name="Kimberley Pereira" userId="d15799c9-5d0e-4bed-b753-66da8966087f" providerId="ADAL" clId="{665178F7-52AB-41FB-A56C-1C44B82C8CD6}" dt="2024-10-15T15:54:17.281" v="11606" actId="1076"/>
        <pc:sldMkLst>
          <pc:docMk/>
          <pc:sldMk cId="1026312195" sldId="274"/>
        </pc:sldMkLst>
      </pc:sldChg>
      <pc:sldChg chg="new del">
        <pc:chgData name="Kimberley Pereira" userId="d15799c9-5d0e-4bed-b753-66da8966087f" providerId="ADAL" clId="{665178F7-52AB-41FB-A56C-1C44B82C8CD6}" dt="2024-10-08T17:11:25.453" v="856" actId="2696"/>
        <pc:sldMkLst>
          <pc:docMk/>
          <pc:sldMk cId="2042018234" sldId="274"/>
        </pc:sldMkLst>
      </pc:sldChg>
      <pc:sldChg chg="del">
        <pc:chgData name="Kimberley Pereira" userId="d15799c9-5d0e-4bed-b753-66da8966087f" providerId="ADAL" clId="{665178F7-52AB-41FB-A56C-1C44B82C8CD6}" dt="2024-10-08T15:53:15.804" v="17" actId="2696"/>
        <pc:sldMkLst>
          <pc:docMk/>
          <pc:sldMk cId="2776672279" sldId="274"/>
        </pc:sldMkLst>
      </pc:sldChg>
      <pc:sldChg chg="addSp delSp modSp add mod ord">
        <pc:chgData name="Kimberley Pereira" userId="d15799c9-5d0e-4bed-b753-66da8966087f" providerId="ADAL" clId="{665178F7-52AB-41FB-A56C-1C44B82C8CD6}" dt="2024-10-15T15:56:22.338" v="11610" actId="1076"/>
        <pc:sldMkLst>
          <pc:docMk/>
          <pc:sldMk cId="1765111353" sldId="275"/>
        </pc:sldMkLst>
      </pc:sldChg>
      <pc:sldChg chg="del">
        <pc:chgData name="Kimberley Pereira" userId="d15799c9-5d0e-4bed-b753-66da8966087f" providerId="ADAL" clId="{665178F7-52AB-41FB-A56C-1C44B82C8CD6}" dt="2024-10-08T15:54:15.028" v="18" actId="2696"/>
        <pc:sldMkLst>
          <pc:docMk/>
          <pc:sldMk cId="1774096034" sldId="275"/>
        </pc:sldMkLst>
      </pc:sldChg>
      <pc:sldChg chg="del">
        <pc:chgData name="Kimberley Pereira" userId="d15799c9-5d0e-4bed-b753-66da8966087f" providerId="ADAL" clId="{665178F7-52AB-41FB-A56C-1C44B82C8CD6}" dt="2024-10-08T15:54:15.028" v="18" actId="2696"/>
        <pc:sldMkLst>
          <pc:docMk/>
          <pc:sldMk cId="1818277718" sldId="276"/>
        </pc:sldMkLst>
      </pc:sldChg>
      <pc:sldChg chg="addSp modSp add mod">
        <pc:chgData name="Kimberley Pereira" userId="d15799c9-5d0e-4bed-b753-66da8966087f" providerId="ADAL" clId="{665178F7-52AB-41FB-A56C-1C44B82C8CD6}" dt="2024-10-09T17:59:22.587" v="7554" actId="1076"/>
        <pc:sldMkLst>
          <pc:docMk/>
          <pc:sldMk cId="3377691465" sldId="276"/>
        </pc:sldMkLst>
      </pc:sldChg>
      <pc:sldChg chg="addSp modSp add del mod">
        <pc:chgData name="Kimberley Pereira" userId="d15799c9-5d0e-4bed-b753-66da8966087f" providerId="ADAL" clId="{665178F7-52AB-41FB-A56C-1C44B82C8CD6}" dt="2024-10-09T14:03:39.912" v="4431" actId="2696"/>
        <pc:sldMkLst>
          <pc:docMk/>
          <pc:sldMk cId="1340024244" sldId="277"/>
        </pc:sldMkLst>
      </pc:sldChg>
      <pc:sldChg chg="del">
        <pc:chgData name="Kimberley Pereira" userId="d15799c9-5d0e-4bed-b753-66da8966087f" providerId="ADAL" clId="{665178F7-52AB-41FB-A56C-1C44B82C8CD6}" dt="2024-10-08T15:54:15.028" v="18" actId="2696"/>
        <pc:sldMkLst>
          <pc:docMk/>
          <pc:sldMk cId="3270880513" sldId="277"/>
        </pc:sldMkLst>
      </pc:sldChg>
      <pc:sldChg chg="del">
        <pc:chgData name="Kimberley Pereira" userId="d15799c9-5d0e-4bed-b753-66da8966087f" providerId="ADAL" clId="{665178F7-52AB-41FB-A56C-1C44B82C8CD6}" dt="2024-10-08T15:54:15.028" v="18" actId="2696"/>
        <pc:sldMkLst>
          <pc:docMk/>
          <pc:sldMk cId="678300339" sldId="278"/>
        </pc:sldMkLst>
      </pc:sldChg>
      <pc:sldChg chg="addSp delSp modSp add mod replId">
        <pc:chgData name="Kimberley Pereira" userId="d15799c9-5d0e-4bed-b753-66da8966087f" providerId="ADAL" clId="{665178F7-52AB-41FB-A56C-1C44B82C8CD6}" dt="2024-10-09T21:19:00.980" v="11579" actId="1076"/>
        <pc:sldMkLst>
          <pc:docMk/>
          <pc:sldMk cId="1609494805" sldId="278"/>
        </pc:sldMkLst>
      </pc:sldChg>
      <pc:sldChg chg="del">
        <pc:chgData name="Kimberley Pereira" userId="d15799c9-5d0e-4bed-b753-66da8966087f" providerId="ADAL" clId="{665178F7-52AB-41FB-A56C-1C44B82C8CD6}" dt="2024-10-08T15:54:15.028" v="18" actId="2696"/>
        <pc:sldMkLst>
          <pc:docMk/>
          <pc:sldMk cId="157397133" sldId="279"/>
        </pc:sldMkLst>
      </pc:sldChg>
      <pc:sldChg chg="addSp delSp modSp add mod">
        <pc:chgData name="Kimberley Pereira" userId="d15799c9-5d0e-4bed-b753-66da8966087f" providerId="ADAL" clId="{665178F7-52AB-41FB-A56C-1C44B82C8CD6}" dt="2024-10-09T21:22:30.949" v="11583" actId="1076"/>
        <pc:sldMkLst>
          <pc:docMk/>
          <pc:sldMk cId="416072772" sldId="279"/>
        </pc:sldMkLst>
      </pc:sldChg>
      <pc:sldChg chg="del">
        <pc:chgData name="Kimberley Pereira" userId="d15799c9-5d0e-4bed-b753-66da8966087f" providerId="ADAL" clId="{665178F7-52AB-41FB-A56C-1C44B82C8CD6}" dt="2024-10-08T15:54:15.028" v="18" actId="2696"/>
        <pc:sldMkLst>
          <pc:docMk/>
          <pc:sldMk cId="660278829" sldId="280"/>
        </pc:sldMkLst>
      </pc:sldChg>
      <pc:sldChg chg="addSp delSp modSp add mod replId">
        <pc:chgData name="Kimberley Pereira" userId="d15799c9-5d0e-4bed-b753-66da8966087f" providerId="ADAL" clId="{665178F7-52AB-41FB-A56C-1C44B82C8CD6}" dt="2024-10-09T21:34:09.711" v="11590" actId="1076"/>
        <pc:sldMkLst>
          <pc:docMk/>
          <pc:sldMk cId="2213993112" sldId="280"/>
        </pc:sldMkLst>
      </pc:sldChg>
      <pc:sldChg chg="addSp delSp modSp add mod">
        <pc:chgData name="Kimberley Pereira" userId="d15799c9-5d0e-4bed-b753-66da8966087f" providerId="ADAL" clId="{665178F7-52AB-41FB-A56C-1C44B82C8CD6}" dt="2024-10-09T14:11:31.038" v="4462" actId="1076"/>
        <pc:sldMkLst>
          <pc:docMk/>
          <pc:sldMk cId="419710843" sldId="281"/>
        </pc:sldMkLst>
      </pc:sldChg>
      <pc:sldChg chg="del">
        <pc:chgData name="Kimberley Pereira" userId="d15799c9-5d0e-4bed-b753-66da8966087f" providerId="ADAL" clId="{665178F7-52AB-41FB-A56C-1C44B82C8CD6}" dt="2024-10-08T15:54:15.028" v="18" actId="2696"/>
        <pc:sldMkLst>
          <pc:docMk/>
          <pc:sldMk cId="3889849046" sldId="281"/>
        </pc:sldMkLst>
      </pc:sldChg>
      <pc:sldChg chg="addSp delSp modSp add mod replId">
        <pc:chgData name="Kimberley Pereira" userId="d15799c9-5d0e-4bed-b753-66da8966087f" providerId="ADAL" clId="{665178F7-52AB-41FB-A56C-1C44B82C8CD6}" dt="2024-10-09T14:13:07.707" v="4466" actId="1076"/>
        <pc:sldMkLst>
          <pc:docMk/>
          <pc:sldMk cId="1741826888" sldId="282"/>
        </pc:sldMkLst>
      </pc:sldChg>
      <pc:sldChg chg="del">
        <pc:chgData name="Kimberley Pereira" userId="d15799c9-5d0e-4bed-b753-66da8966087f" providerId="ADAL" clId="{665178F7-52AB-41FB-A56C-1C44B82C8CD6}" dt="2024-10-08T15:54:15.028" v="18" actId="2696"/>
        <pc:sldMkLst>
          <pc:docMk/>
          <pc:sldMk cId="2697961855" sldId="282"/>
        </pc:sldMkLst>
      </pc:sldChg>
      <pc:sldChg chg="addSp delSp modSp add mod">
        <pc:chgData name="Kimberley Pereira" userId="d15799c9-5d0e-4bed-b753-66da8966087f" providerId="ADAL" clId="{665178F7-52AB-41FB-A56C-1C44B82C8CD6}" dt="2024-10-09T17:01:52.637" v="4962" actId="1076"/>
        <pc:sldMkLst>
          <pc:docMk/>
          <pc:sldMk cId="648556385" sldId="283"/>
        </pc:sldMkLst>
      </pc:sldChg>
      <pc:sldChg chg="del">
        <pc:chgData name="Kimberley Pereira" userId="d15799c9-5d0e-4bed-b753-66da8966087f" providerId="ADAL" clId="{665178F7-52AB-41FB-A56C-1C44B82C8CD6}" dt="2024-10-08T15:54:15.028" v="18" actId="2696"/>
        <pc:sldMkLst>
          <pc:docMk/>
          <pc:sldMk cId="937587472" sldId="283"/>
        </pc:sldMkLst>
      </pc:sldChg>
      <pc:sldChg chg="addSp delSp modSp add mod replId">
        <pc:chgData name="Kimberley Pereira" userId="d15799c9-5d0e-4bed-b753-66da8966087f" providerId="ADAL" clId="{665178F7-52AB-41FB-A56C-1C44B82C8CD6}" dt="2024-10-09T17:06:49.902" v="5229" actId="14100"/>
        <pc:sldMkLst>
          <pc:docMk/>
          <pc:sldMk cId="500236396" sldId="284"/>
        </pc:sldMkLst>
      </pc:sldChg>
      <pc:sldChg chg="del">
        <pc:chgData name="Kimberley Pereira" userId="d15799c9-5d0e-4bed-b753-66da8966087f" providerId="ADAL" clId="{665178F7-52AB-41FB-A56C-1C44B82C8CD6}" dt="2024-10-08T15:54:15.028" v="18" actId="2696"/>
        <pc:sldMkLst>
          <pc:docMk/>
          <pc:sldMk cId="708337660" sldId="284"/>
        </pc:sldMkLst>
      </pc:sldChg>
      <pc:sldChg chg="addSp delSp modSp add mod">
        <pc:chgData name="Kimberley Pereira" userId="d15799c9-5d0e-4bed-b753-66da8966087f" providerId="ADAL" clId="{665178F7-52AB-41FB-A56C-1C44B82C8CD6}" dt="2024-10-09T17:33:55.734" v="6405" actId="1076"/>
        <pc:sldMkLst>
          <pc:docMk/>
          <pc:sldMk cId="328934098" sldId="285"/>
        </pc:sldMkLst>
      </pc:sldChg>
      <pc:sldChg chg="del">
        <pc:chgData name="Kimberley Pereira" userId="d15799c9-5d0e-4bed-b753-66da8966087f" providerId="ADAL" clId="{665178F7-52AB-41FB-A56C-1C44B82C8CD6}" dt="2024-10-08T15:54:15.028" v="18" actId="2696"/>
        <pc:sldMkLst>
          <pc:docMk/>
          <pc:sldMk cId="2225875294" sldId="286"/>
        </pc:sldMkLst>
      </pc:sldChg>
      <pc:sldChg chg="addSp delSp modSp add mod replId">
        <pc:chgData name="Kimberley Pereira" userId="d15799c9-5d0e-4bed-b753-66da8966087f" providerId="ADAL" clId="{665178F7-52AB-41FB-A56C-1C44B82C8CD6}" dt="2024-10-09T17:31:36.310" v="6339" actId="14100"/>
        <pc:sldMkLst>
          <pc:docMk/>
          <pc:sldMk cId="4128310883" sldId="286"/>
        </pc:sldMkLst>
      </pc:sldChg>
      <pc:sldChg chg="del">
        <pc:chgData name="Kimberley Pereira" userId="d15799c9-5d0e-4bed-b753-66da8966087f" providerId="ADAL" clId="{665178F7-52AB-41FB-A56C-1C44B82C8CD6}" dt="2024-10-08T15:54:15.028" v="18" actId="2696"/>
        <pc:sldMkLst>
          <pc:docMk/>
          <pc:sldMk cId="1192709261" sldId="287"/>
        </pc:sldMkLst>
      </pc:sldChg>
      <pc:sldChg chg="addSp delSp modSp add mod replId">
        <pc:chgData name="Kimberley Pereira" userId="d15799c9-5d0e-4bed-b753-66da8966087f" providerId="ADAL" clId="{665178F7-52AB-41FB-A56C-1C44B82C8CD6}" dt="2024-10-09T17:43:12.585" v="7017" actId="1076"/>
        <pc:sldMkLst>
          <pc:docMk/>
          <pc:sldMk cId="2083568824" sldId="287"/>
        </pc:sldMkLst>
      </pc:sldChg>
      <pc:sldChg chg="del">
        <pc:chgData name="Kimberley Pereira" userId="d15799c9-5d0e-4bed-b753-66da8966087f" providerId="ADAL" clId="{665178F7-52AB-41FB-A56C-1C44B82C8CD6}" dt="2024-10-08T15:54:15.028" v="18" actId="2696"/>
        <pc:sldMkLst>
          <pc:docMk/>
          <pc:sldMk cId="700671438" sldId="288"/>
        </pc:sldMkLst>
      </pc:sldChg>
      <pc:sldChg chg="addSp modSp add mod replId">
        <pc:chgData name="Kimberley Pereira" userId="d15799c9-5d0e-4bed-b753-66da8966087f" providerId="ADAL" clId="{665178F7-52AB-41FB-A56C-1C44B82C8CD6}" dt="2024-10-09T17:55:19.359" v="7543" actId="113"/>
        <pc:sldMkLst>
          <pc:docMk/>
          <pc:sldMk cId="3028920180" sldId="288"/>
        </pc:sldMkLst>
      </pc:sldChg>
      <pc:sldChg chg="addSp modSp add mod">
        <pc:chgData name="Kimberley Pereira" userId="d15799c9-5d0e-4bed-b753-66da8966087f" providerId="ADAL" clId="{665178F7-52AB-41FB-A56C-1C44B82C8CD6}" dt="2024-10-09T18:09:33.218" v="7860" actId="1076"/>
        <pc:sldMkLst>
          <pc:docMk/>
          <pc:sldMk cId="2360979159" sldId="289"/>
        </pc:sldMkLst>
      </pc:sldChg>
      <pc:sldChg chg="addSp modSp add mod replId">
        <pc:chgData name="Kimberley Pereira" userId="d15799c9-5d0e-4bed-b753-66da8966087f" providerId="ADAL" clId="{665178F7-52AB-41FB-A56C-1C44B82C8CD6}" dt="2024-10-09T19:49:48.109" v="8327" actId="1076"/>
        <pc:sldMkLst>
          <pc:docMk/>
          <pc:sldMk cId="274216538" sldId="290"/>
        </pc:sldMkLst>
      </pc:sldChg>
      <pc:sldChg chg="addSp modSp add mod replId">
        <pc:chgData name="Kimberley Pereira" userId="d15799c9-5d0e-4bed-b753-66da8966087f" providerId="ADAL" clId="{665178F7-52AB-41FB-A56C-1C44B82C8CD6}" dt="2024-10-09T19:53:55.826" v="8692" actId="1076"/>
        <pc:sldMkLst>
          <pc:docMk/>
          <pc:sldMk cId="1569344206" sldId="291"/>
        </pc:sldMkLst>
      </pc:sldChg>
      <pc:sldChg chg="del">
        <pc:chgData name="Kimberley Pereira" userId="d15799c9-5d0e-4bed-b753-66da8966087f" providerId="ADAL" clId="{665178F7-52AB-41FB-A56C-1C44B82C8CD6}" dt="2024-10-08T15:54:15.028" v="18" actId="2696"/>
        <pc:sldMkLst>
          <pc:docMk/>
          <pc:sldMk cId="3024598024" sldId="291"/>
        </pc:sldMkLst>
      </pc:sldChg>
      <pc:sldChg chg="del">
        <pc:chgData name="Kimberley Pereira" userId="d15799c9-5d0e-4bed-b753-66da8966087f" providerId="ADAL" clId="{665178F7-52AB-41FB-A56C-1C44B82C8CD6}" dt="2024-10-08T15:54:15.028" v="18" actId="2696"/>
        <pc:sldMkLst>
          <pc:docMk/>
          <pc:sldMk cId="1417483343" sldId="292"/>
        </pc:sldMkLst>
      </pc:sldChg>
      <pc:sldChg chg="addSp modSp add mod replId">
        <pc:chgData name="Kimberley Pereira" userId="d15799c9-5d0e-4bed-b753-66da8966087f" providerId="ADAL" clId="{665178F7-52AB-41FB-A56C-1C44B82C8CD6}" dt="2024-10-09T20:00:48.246" v="9102" actId="1076"/>
        <pc:sldMkLst>
          <pc:docMk/>
          <pc:sldMk cId="2488262205" sldId="292"/>
        </pc:sldMkLst>
      </pc:sldChg>
      <pc:sldChg chg="addSp delSp modSp new mod ord">
        <pc:chgData name="Kimberley Pereira" userId="d15799c9-5d0e-4bed-b753-66da8966087f" providerId="ADAL" clId="{665178F7-52AB-41FB-A56C-1C44B82C8CD6}" dt="2024-10-09T21:14:48.716" v="11567" actId="1076"/>
        <pc:sldMkLst>
          <pc:docMk/>
          <pc:sldMk cId="885896689" sldId="293"/>
        </pc:sldMkLst>
      </pc:sldChg>
      <pc:sldChg chg="del">
        <pc:chgData name="Kimberley Pereira" userId="d15799c9-5d0e-4bed-b753-66da8966087f" providerId="ADAL" clId="{665178F7-52AB-41FB-A56C-1C44B82C8CD6}" dt="2024-10-08T15:54:15.028" v="18" actId="2696"/>
        <pc:sldMkLst>
          <pc:docMk/>
          <pc:sldMk cId="3638769077" sldId="293"/>
        </pc:sldMkLst>
      </pc:sldChg>
      <pc:sldChg chg="addSp modSp add mod">
        <pc:chgData name="Kimberley Pereira" userId="d15799c9-5d0e-4bed-b753-66da8966087f" providerId="ADAL" clId="{665178F7-52AB-41FB-A56C-1C44B82C8CD6}" dt="2024-10-09T20:04:43.855" v="9376" actId="1076"/>
        <pc:sldMkLst>
          <pc:docMk/>
          <pc:sldMk cId="1840114956" sldId="294"/>
        </pc:sldMkLst>
      </pc:sldChg>
      <pc:sldChg chg="del">
        <pc:chgData name="Kimberley Pereira" userId="d15799c9-5d0e-4bed-b753-66da8966087f" providerId="ADAL" clId="{665178F7-52AB-41FB-A56C-1C44B82C8CD6}" dt="2024-10-08T15:54:15.028" v="18" actId="2696"/>
        <pc:sldMkLst>
          <pc:docMk/>
          <pc:sldMk cId="3252618890" sldId="294"/>
        </pc:sldMkLst>
      </pc:sldChg>
      <pc:sldChg chg="addSp modSp add mod replId">
        <pc:chgData name="Kimberley Pereira" userId="d15799c9-5d0e-4bed-b753-66da8966087f" providerId="ADAL" clId="{665178F7-52AB-41FB-A56C-1C44B82C8CD6}" dt="2024-10-09T20:11:55.871" v="9747" actId="1076"/>
        <pc:sldMkLst>
          <pc:docMk/>
          <pc:sldMk cId="1237546574" sldId="295"/>
        </pc:sldMkLst>
      </pc:sldChg>
      <pc:sldChg chg="addSp modSp add mod replId">
        <pc:chgData name="Kimberley Pereira" userId="d15799c9-5d0e-4bed-b753-66da8966087f" providerId="ADAL" clId="{665178F7-52AB-41FB-A56C-1C44B82C8CD6}" dt="2024-10-09T20:18:30.107" v="9918" actId="1076"/>
        <pc:sldMkLst>
          <pc:docMk/>
          <pc:sldMk cId="2058593679" sldId="296"/>
        </pc:sldMkLst>
      </pc:sldChg>
      <pc:sldChg chg="addSp delSp modSp add mod replId">
        <pc:chgData name="Kimberley Pereira" userId="d15799c9-5d0e-4bed-b753-66da8966087f" providerId="ADAL" clId="{665178F7-52AB-41FB-A56C-1C44B82C8CD6}" dt="2024-10-09T20:26:31.923" v="10363" actId="1076"/>
        <pc:sldMkLst>
          <pc:docMk/>
          <pc:sldMk cId="100136386" sldId="297"/>
        </pc:sldMkLst>
      </pc:sldChg>
      <pc:sldChg chg="addSp modSp add mod">
        <pc:chgData name="Kimberley Pereira" userId="d15799c9-5d0e-4bed-b753-66da8966087f" providerId="ADAL" clId="{665178F7-52AB-41FB-A56C-1C44B82C8CD6}" dt="2024-10-09T20:31:34.172" v="10621" actId="1076"/>
        <pc:sldMkLst>
          <pc:docMk/>
          <pc:sldMk cId="998542919" sldId="298"/>
        </pc:sldMkLst>
      </pc:sldChg>
      <pc:sldChg chg="addSp modSp add mod">
        <pc:chgData name="Kimberley Pereira" userId="d15799c9-5d0e-4bed-b753-66da8966087f" providerId="ADAL" clId="{665178F7-52AB-41FB-A56C-1C44B82C8CD6}" dt="2024-10-09T20:39:04.319" v="11216" actId="1076"/>
        <pc:sldMkLst>
          <pc:docMk/>
          <pc:sldMk cId="3281221654" sldId="299"/>
        </pc:sldMkLst>
      </pc:sldChg>
      <pc:sldChg chg="addSp modSp add mod ord replId">
        <pc:chgData name="Kimberley Pereira" userId="d15799c9-5d0e-4bed-b753-66da8966087f" providerId="ADAL" clId="{665178F7-52AB-41FB-A56C-1C44B82C8CD6}" dt="2024-10-15T17:20:01.730" v="12573" actId="20577"/>
        <pc:sldMkLst>
          <pc:docMk/>
          <pc:sldMk cId="3682105455" sldId="300"/>
        </pc:sldMkLst>
      </pc:sldChg>
      <pc:sldChg chg="addSp delSp modSp add mod">
        <pc:chgData name="Kimberley Pereira" userId="d15799c9-5d0e-4bed-b753-66da8966087f" providerId="ADAL" clId="{665178F7-52AB-41FB-A56C-1C44B82C8CD6}" dt="2024-10-09T21:06:17.044" v="11556" actId="1076"/>
        <pc:sldMkLst>
          <pc:docMk/>
          <pc:sldMk cId="2034276525" sldId="301"/>
        </pc:sldMkLst>
      </pc:sldChg>
      <pc:sldChg chg="addSp delSp modSp add mod replId">
        <pc:chgData name="Kimberley Pereira" userId="d15799c9-5d0e-4bed-b753-66da8966087f" providerId="ADAL" clId="{665178F7-52AB-41FB-A56C-1C44B82C8CD6}" dt="2024-10-15T16:49:20.742" v="12284" actId="1076"/>
        <pc:sldMkLst>
          <pc:docMk/>
          <pc:sldMk cId="999608955" sldId="302"/>
        </pc:sldMkLst>
      </pc:sldChg>
      <pc:sldChg chg="del">
        <pc:chgData name="Kimberley Pereira" userId="d15799c9-5d0e-4bed-b753-66da8966087f" providerId="ADAL" clId="{665178F7-52AB-41FB-A56C-1C44B82C8CD6}" dt="2024-10-08T15:54:15.028" v="18" actId="2696"/>
        <pc:sldMkLst>
          <pc:docMk/>
          <pc:sldMk cId="1564943483" sldId="302"/>
        </pc:sldMkLst>
      </pc:sldChg>
      <pc:sldChg chg="addSp modSp add mod replId">
        <pc:chgData name="Kimberley Pereira" userId="d15799c9-5d0e-4bed-b753-66da8966087f" providerId="ADAL" clId="{665178F7-52AB-41FB-A56C-1C44B82C8CD6}" dt="2024-10-15T18:12:40.830" v="13572" actId="33524"/>
        <pc:sldMkLst>
          <pc:docMk/>
          <pc:sldMk cId="1012458001" sldId="303"/>
        </pc:sldMkLst>
      </pc:sldChg>
      <pc:sldChg chg="del">
        <pc:chgData name="Kimberley Pereira" userId="d15799c9-5d0e-4bed-b753-66da8966087f" providerId="ADAL" clId="{665178F7-52AB-41FB-A56C-1C44B82C8CD6}" dt="2024-10-08T15:54:15.028" v="18" actId="2696"/>
        <pc:sldMkLst>
          <pc:docMk/>
          <pc:sldMk cId="1687038658" sldId="303"/>
        </pc:sldMkLst>
      </pc:sldChg>
      <pc:sldChg chg="addSp modSp add mod replId">
        <pc:chgData name="Kimberley Pereira" userId="d15799c9-5d0e-4bed-b753-66da8966087f" providerId="ADAL" clId="{665178F7-52AB-41FB-A56C-1C44B82C8CD6}" dt="2024-10-15T18:20:17.271" v="13789" actId="1076"/>
        <pc:sldMkLst>
          <pc:docMk/>
          <pc:sldMk cId="1930186172" sldId="304"/>
        </pc:sldMkLst>
      </pc:sldChg>
      <pc:sldChg chg="del">
        <pc:chgData name="Kimberley Pereira" userId="d15799c9-5d0e-4bed-b753-66da8966087f" providerId="ADAL" clId="{665178F7-52AB-41FB-A56C-1C44B82C8CD6}" dt="2024-10-08T15:53:10.295" v="16" actId="2696"/>
        <pc:sldMkLst>
          <pc:docMk/>
          <pc:sldMk cId="2487311012" sldId="304"/>
        </pc:sldMkLst>
      </pc:sldChg>
      <pc:sldChg chg="del">
        <pc:chgData name="Kimberley Pereira" userId="d15799c9-5d0e-4bed-b753-66da8966087f" providerId="ADAL" clId="{665178F7-52AB-41FB-A56C-1C44B82C8CD6}" dt="2024-10-08T15:54:15.028" v="18" actId="2696"/>
        <pc:sldMkLst>
          <pc:docMk/>
          <pc:sldMk cId="471656286" sldId="305"/>
        </pc:sldMkLst>
      </pc:sldChg>
      <pc:sldChg chg="addSp modSp add mod">
        <pc:chgData name="Kimberley Pereira" userId="d15799c9-5d0e-4bed-b753-66da8966087f" providerId="ADAL" clId="{665178F7-52AB-41FB-A56C-1C44B82C8CD6}" dt="2024-10-15T18:24:49.647" v="14007" actId="20577"/>
        <pc:sldMkLst>
          <pc:docMk/>
          <pc:sldMk cId="878181001" sldId="305"/>
        </pc:sldMkLst>
      </pc:sldChg>
      <pc:sldChg chg="add del replId">
        <pc:chgData name="Kimberley Pereira" userId="d15799c9-5d0e-4bed-b753-66da8966087f" providerId="ADAL" clId="{665178F7-52AB-41FB-A56C-1C44B82C8CD6}" dt="2024-10-15T18:25:47.408" v="14008" actId="47"/>
        <pc:sldMkLst>
          <pc:docMk/>
          <pc:sldMk cId="177597898" sldId="306"/>
        </pc:sldMkLst>
      </pc:sldChg>
      <pc:sldChg chg="del">
        <pc:chgData name="Kimberley Pereira" userId="d15799c9-5d0e-4bed-b753-66da8966087f" providerId="ADAL" clId="{665178F7-52AB-41FB-A56C-1C44B82C8CD6}" dt="2024-10-08T15:54:15.028" v="18" actId="2696"/>
        <pc:sldMkLst>
          <pc:docMk/>
          <pc:sldMk cId="4101210809" sldId="306"/>
        </pc:sldMkLst>
      </pc:sldChg>
      <pc:sldChg chg="add del">
        <pc:chgData name="Kimberley Pereira" userId="d15799c9-5d0e-4bed-b753-66da8966087f" providerId="ADAL" clId="{665178F7-52AB-41FB-A56C-1C44B82C8CD6}" dt="2024-10-15T18:26:01.287" v="14009" actId="2696"/>
        <pc:sldMkLst>
          <pc:docMk/>
          <pc:sldMk cId="2856913559" sldId="307"/>
        </pc:sldMkLst>
      </pc:sldChg>
      <pc:sldChg chg="del">
        <pc:chgData name="Kimberley Pereira" userId="d15799c9-5d0e-4bed-b753-66da8966087f" providerId="ADAL" clId="{665178F7-52AB-41FB-A56C-1C44B82C8CD6}" dt="2024-10-08T15:54:15.028" v="18" actId="2696"/>
        <pc:sldMkLst>
          <pc:docMk/>
          <pc:sldMk cId="4283435741" sldId="307"/>
        </pc:sldMkLst>
      </pc:sldChg>
      <pc:sldChg chg="add del replId">
        <pc:chgData name="Kimberley Pereira" userId="d15799c9-5d0e-4bed-b753-66da8966087f" providerId="ADAL" clId="{665178F7-52AB-41FB-A56C-1C44B82C8CD6}" dt="2024-10-15T18:26:20.241" v="14010" actId="2696"/>
        <pc:sldMkLst>
          <pc:docMk/>
          <pc:sldMk cId="1033559844" sldId="308"/>
        </pc:sldMkLst>
      </pc:sldChg>
      <pc:sldChg chg="del">
        <pc:chgData name="Kimberley Pereira" userId="d15799c9-5d0e-4bed-b753-66da8966087f" providerId="ADAL" clId="{665178F7-52AB-41FB-A56C-1C44B82C8CD6}" dt="2024-10-08T15:54:15.028" v="18" actId="2696"/>
        <pc:sldMkLst>
          <pc:docMk/>
          <pc:sldMk cId="3943162235" sldId="309"/>
        </pc:sldMkLst>
      </pc:sldChg>
      <pc:sldChg chg="del">
        <pc:chgData name="Kimberley Pereira" userId="d15799c9-5d0e-4bed-b753-66da8966087f" providerId="ADAL" clId="{665178F7-52AB-41FB-A56C-1C44B82C8CD6}" dt="2024-10-08T15:54:15.028" v="18" actId="2696"/>
        <pc:sldMkLst>
          <pc:docMk/>
          <pc:sldMk cId="2533347622" sldId="310"/>
        </pc:sldMkLst>
      </pc:sldChg>
      <pc:sldChg chg="del">
        <pc:chgData name="Kimberley Pereira" userId="d15799c9-5d0e-4bed-b753-66da8966087f" providerId="ADAL" clId="{665178F7-52AB-41FB-A56C-1C44B82C8CD6}" dt="2024-10-08T15:54:15.028" v="18" actId="2696"/>
        <pc:sldMkLst>
          <pc:docMk/>
          <pc:sldMk cId="27929676" sldId="313"/>
        </pc:sldMkLst>
      </pc:sldChg>
      <pc:sldChg chg="del">
        <pc:chgData name="Kimberley Pereira" userId="d15799c9-5d0e-4bed-b753-66da8966087f" providerId="ADAL" clId="{665178F7-52AB-41FB-A56C-1C44B82C8CD6}" dt="2024-10-08T15:54:15.028" v="18" actId="2696"/>
        <pc:sldMkLst>
          <pc:docMk/>
          <pc:sldMk cId="2285109692" sldId="315"/>
        </pc:sldMkLst>
      </pc:sldChg>
      <pc:sldChg chg="del">
        <pc:chgData name="Kimberley Pereira" userId="d15799c9-5d0e-4bed-b753-66da8966087f" providerId="ADAL" clId="{665178F7-52AB-41FB-A56C-1C44B82C8CD6}" dt="2024-10-08T15:54:15.028" v="18" actId="2696"/>
        <pc:sldMkLst>
          <pc:docMk/>
          <pc:sldMk cId="2150393474" sldId="316"/>
        </pc:sldMkLst>
      </pc:sldChg>
      <pc:sldChg chg="del">
        <pc:chgData name="Kimberley Pereira" userId="d15799c9-5d0e-4bed-b753-66da8966087f" providerId="ADAL" clId="{665178F7-52AB-41FB-A56C-1C44B82C8CD6}" dt="2024-10-08T15:54:15.028" v="18" actId="2696"/>
        <pc:sldMkLst>
          <pc:docMk/>
          <pc:sldMk cId="3594823143" sldId="317"/>
        </pc:sldMkLst>
      </pc:sldChg>
      <pc:sldMasterChg chg="new del mod addSldLayout">
        <pc:chgData name="Kimberley Pereira" userId="d15799c9-5d0e-4bed-b753-66da8966087f" providerId="ADAL" clId="{665178F7-52AB-41FB-A56C-1C44B82C8CD6}" dt="2024-10-08T15:55:03.270" v="22" actId="2696"/>
        <pc:sldMasterMkLst>
          <pc:docMk/>
          <pc:sldMasterMk cId="142546984" sldId="2147483673"/>
        </pc:sldMasterMkLst>
        <pc:sldLayoutChg chg="new replId">
          <pc:chgData name="Kimberley Pereira" userId="d15799c9-5d0e-4bed-b753-66da8966087f" providerId="ADAL" clId="{665178F7-52AB-41FB-A56C-1C44B82C8CD6}" dt="2024-10-08T15:54:56.219" v="21" actId="6938"/>
          <pc:sldLayoutMkLst>
            <pc:docMk/>
            <pc:sldMasterMk cId="142546984" sldId="2147483673"/>
            <pc:sldLayoutMk cId="84602674" sldId="2147483674"/>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821652535" sldId="2147483675"/>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4278138029" sldId="2147483676"/>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307647448" sldId="2147483677"/>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4217685541" sldId="2147483678"/>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943266692" sldId="2147483679"/>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783269389" sldId="2147483680"/>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2957993501" sldId="2147483681"/>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609965354" sldId="2147483682"/>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02987064" sldId="2147483683"/>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1058812926" sldId="2147483684"/>
          </pc:sldLayoutMkLst>
        </pc:sldLayoutChg>
      </pc:sldMasterChg>
    </pc:docChg>
  </pc:docChgLst>
  <pc:docChgLst>
    <pc:chgData name="Johnalynne Hebert" userId="e5a179b0-b5c9-494f-b5fd-e8a97a9e54de" providerId="ADAL" clId="{BD5229B3-F3DC-4D8D-AF15-9748C71F9B25}"/>
    <pc:docChg chg="undo redo custSel addSld modSld sldOrd">
      <pc:chgData name="Johnalynne Hebert" userId="e5a179b0-b5c9-494f-b5fd-e8a97a9e54de" providerId="ADAL" clId="{BD5229B3-F3DC-4D8D-AF15-9748C71F9B25}" dt="2025-01-03T19:07:24.288" v="124" actId="1076"/>
      <pc:docMkLst>
        <pc:docMk/>
      </pc:docMkLst>
      <pc:sldChg chg="addSp delSp modSp mod">
        <pc:chgData name="Johnalynne Hebert" userId="e5a179b0-b5c9-494f-b5fd-e8a97a9e54de" providerId="ADAL" clId="{BD5229B3-F3DC-4D8D-AF15-9748C71F9B25}" dt="2025-01-03T19:07:24.288" v="124" actId="1076"/>
        <pc:sldMkLst>
          <pc:docMk/>
          <pc:sldMk cId="2488262205" sldId="292"/>
        </pc:sldMkLst>
      </pc:sldChg>
      <pc:sldChg chg="modSp mod">
        <pc:chgData name="Johnalynne Hebert" userId="e5a179b0-b5c9-494f-b5fd-e8a97a9e54de" providerId="ADAL" clId="{BD5229B3-F3DC-4D8D-AF15-9748C71F9B25}" dt="2025-01-03T19:02:45.437" v="71" actId="14100"/>
        <pc:sldMkLst>
          <pc:docMk/>
          <pc:sldMk cId="1840114956" sldId="294"/>
        </pc:sldMkLst>
      </pc:sldChg>
      <pc:sldChg chg="addSp delSp mod">
        <pc:chgData name="Johnalynne Hebert" userId="e5a179b0-b5c9-494f-b5fd-e8a97a9e54de" providerId="ADAL" clId="{BD5229B3-F3DC-4D8D-AF15-9748C71F9B25}" dt="2025-01-03T19:03:22.982" v="73" actId="478"/>
        <pc:sldMkLst>
          <pc:docMk/>
          <pc:sldMk cId="1237546574" sldId="295"/>
        </pc:sldMkLst>
      </pc:sldChg>
      <pc:sldChg chg="delSp modSp add mod ord">
        <pc:chgData name="Johnalynne Hebert" userId="e5a179b0-b5c9-494f-b5fd-e8a97a9e54de" providerId="ADAL" clId="{BD5229B3-F3DC-4D8D-AF15-9748C71F9B25}" dt="2025-01-03T19:05:03.298" v="100"/>
        <pc:sldMkLst>
          <pc:docMk/>
          <pc:sldMk cId="660278542" sldId="306"/>
        </pc:sldMkLst>
      </pc:sldChg>
    </pc:docChg>
  </pc:docChgLst>
  <pc:docChgLst>
    <pc:chgData name="Johnalynne Hebert" userId="S::johnalynne.hebert@gov.ab.ca::e5a179b0-b5c9-494f-b5fd-e8a97a9e54de" providerId="AD" clId="Web-{EAE57D06-0BEA-6B83-1A1E-71C52AE0EF80}"/>
    <pc:docChg chg="modSld">
      <pc:chgData name="Johnalynne Hebert" userId="S::johnalynne.hebert@gov.ab.ca::e5a179b0-b5c9-494f-b5fd-e8a97a9e54de" providerId="AD" clId="Web-{EAE57D06-0BEA-6B83-1A1E-71C52AE0EF80}" dt="2025-03-20T21:24:17.709" v="37" actId="20577"/>
      <pc:docMkLst>
        <pc:docMk/>
      </pc:docMkLst>
      <pc:sldChg chg="modSp">
        <pc:chgData name="Johnalynne Hebert" userId="S::johnalynne.hebert@gov.ab.ca::e5a179b0-b5c9-494f-b5fd-e8a97a9e54de" providerId="AD" clId="Web-{EAE57D06-0BEA-6B83-1A1E-71C52AE0EF80}" dt="2025-03-20T21:24:17.709" v="37" actId="20577"/>
        <pc:sldMkLst>
          <pc:docMk/>
          <pc:sldMk cId="1806592515" sldId="268"/>
        </pc:sldMkLst>
      </pc:sldChg>
    </pc:docChg>
  </pc:docChgLst>
  <pc:docChgLst>
    <pc:chgData name="Johnalynne Hebert" userId="e5a179b0-b5c9-494f-b5fd-e8a97a9e54de" providerId="ADAL" clId="{04E2A852-2AFE-4D24-AE50-E3FB133FFB39}"/>
    <pc:docChg chg="undo custSel delSld modSld sldOrd addMainMaster delMainMaster modMainMaster">
      <pc:chgData name="Johnalynne Hebert" userId="e5a179b0-b5c9-494f-b5fd-e8a97a9e54de" providerId="ADAL" clId="{04E2A852-2AFE-4D24-AE50-E3FB133FFB39}" dt="2025-08-28T22:46:35.065" v="1899" actId="1076"/>
      <pc:docMkLst>
        <pc:docMk/>
      </pc:docMkLst>
      <pc:sldChg chg="modSp mod">
        <pc:chgData name="Johnalynne Hebert" userId="e5a179b0-b5c9-494f-b5fd-e8a97a9e54de" providerId="ADAL" clId="{04E2A852-2AFE-4D24-AE50-E3FB133FFB39}" dt="2025-08-25T20:42:17.096" v="45" actId="20577"/>
        <pc:sldMkLst>
          <pc:docMk/>
          <pc:sldMk cId="3549539929" sldId="265"/>
        </pc:sldMkLst>
        <pc:spChg chg="mod">
          <ac:chgData name="Johnalynne Hebert" userId="e5a179b0-b5c9-494f-b5fd-e8a97a9e54de" providerId="ADAL" clId="{04E2A852-2AFE-4D24-AE50-E3FB133FFB39}" dt="2025-08-25T20:42:17.096" v="45" actId="20577"/>
          <ac:spMkLst>
            <pc:docMk/>
            <pc:sldMk cId="3549539929" sldId="265"/>
            <ac:spMk id="2" creationId="{46FBA797-D6D4-B817-64A5-EFE14BE26222}"/>
          </ac:spMkLst>
        </pc:spChg>
        <pc:spChg chg="mod">
          <ac:chgData name="Johnalynne Hebert" userId="e5a179b0-b5c9-494f-b5fd-e8a97a9e54de" providerId="ADAL" clId="{04E2A852-2AFE-4D24-AE50-E3FB133FFB39}" dt="2025-08-25T20:41:18.681" v="14" actId="255"/>
          <ac:spMkLst>
            <pc:docMk/>
            <pc:sldMk cId="3549539929" sldId="265"/>
            <ac:spMk id="8" creationId="{00000000-0000-0000-0000-000000000000}"/>
          </ac:spMkLst>
        </pc:spChg>
        <pc:spChg chg="mod">
          <ac:chgData name="Johnalynne Hebert" userId="e5a179b0-b5c9-494f-b5fd-e8a97a9e54de" providerId="ADAL" clId="{04E2A852-2AFE-4D24-AE50-E3FB133FFB39}" dt="2025-08-25T20:41:45.729" v="38" actId="20577"/>
          <ac:spMkLst>
            <pc:docMk/>
            <pc:sldMk cId="3549539929" sldId="265"/>
            <ac:spMk id="10" creationId="{00000000-0000-0000-0000-000000000000}"/>
          </ac:spMkLst>
        </pc:spChg>
      </pc:sldChg>
      <pc:sldChg chg="addSp delSp modSp mod">
        <pc:chgData name="Johnalynne Hebert" userId="e5a179b0-b5c9-494f-b5fd-e8a97a9e54de" providerId="ADAL" clId="{04E2A852-2AFE-4D24-AE50-E3FB133FFB39}" dt="2025-08-25T20:43:10.654" v="64"/>
        <pc:sldMkLst>
          <pc:docMk/>
          <pc:sldMk cId="2703719082" sldId="266"/>
        </pc:sldMkLst>
        <pc:spChg chg="add mod">
          <ac:chgData name="Johnalynne Hebert" userId="e5a179b0-b5c9-494f-b5fd-e8a97a9e54de" providerId="ADAL" clId="{04E2A852-2AFE-4D24-AE50-E3FB133FFB39}" dt="2025-08-25T20:43:10.654" v="64"/>
          <ac:spMkLst>
            <pc:docMk/>
            <pc:sldMk cId="2703719082" sldId="266"/>
            <ac:spMk id="3" creationId="{D1686951-A525-D80B-BA76-556F6C3A2794}"/>
          </ac:spMkLst>
        </pc:spChg>
        <pc:graphicFrameChg chg="modGraphic">
          <ac:chgData name="Johnalynne Hebert" userId="e5a179b0-b5c9-494f-b5fd-e8a97a9e54de" providerId="ADAL" clId="{04E2A852-2AFE-4D24-AE50-E3FB133FFB39}" dt="2025-08-25T20:42:30.415" v="60" actId="20577"/>
          <ac:graphicFrameMkLst>
            <pc:docMk/>
            <pc:sldMk cId="2703719082" sldId="266"/>
            <ac:graphicFrameMk id="7" creationId="{00000000-0000-0000-0000-000000000000}"/>
          </ac:graphicFrameMkLst>
        </pc:graphicFrameChg>
      </pc:sldChg>
      <pc:sldChg chg="addSp delSp modSp mod">
        <pc:chgData name="Johnalynne Hebert" userId="e5a179b0-b5c9-494f-b5fd-e8a97a9e54de" providerId="ADAL" clId="{04E2A852-2AFE-4D24-AE50-E3FB133FFB39}" dt="2025-08-25T20:50:14.395" v="195" actId="1076"/>
        <pc:sldMkLst>
          <pc:docMk/>
          <pc:sldMk cId="3082934373" sldId="267"/>
        </pc:sldMkLst>
        <pc:spChg chg="add mod">
          <ac:chgData name="Johnalynne Hebert" userId="e5a179b0-b5c9-494f-b5fd-e8a97a9e54de" providerId="ADAL" clId="{04E2A852-2AFE-4D24-AE50-E3FB133FFB39}" dt="2025-08-25T20:43:18.331" v="66"/>
          <ac:spMkLst>
            <pc:docMk/>
            <pc:sldMk cId="3082934373" sldId="267"/>
            <ac:spMk id="2" creationId="{EB3ECB78-887C-4D4A-B12B-74A00FF892ED}"/>
          </ac:spMkLst>
        </pc:spChg>
        <pc:spChg chg="mod">
          <ac:chgData name="Johnalynne Hebert" userId="e5a179b0-b5c9-494f-b5fd-e8a97a9e54de" providerId="ADAL" clId="{04E2A852-2AFE-4D24-AE50-E3FB133FFB39}" dt="2025-08-25T20:49:17.546" v="194" actId="1076"/>
          <ac:spMkLst>
            <pc:docMk/>
            <pc:sldMk cId="3082934373" sldId="267"/>
            <ac:spMk id="4" creationId="{59DB1451-3C1C-7AB3-FAFF-6B42A619267D}"/>
          </ac:spMkLst>
        </pc:spChg>
        <pc:picChg chg="mod">
          <ac:chgData name="Johnalynne Hebert" userId="e5a179b0-b5c9-494f-b5fd-e8a97a9e54de" providerId="ADAL" clId="{04E2A852-2AFE-4D24-AE50-E3FB133FFB39}" dt="2025-08-25T20:50:14.395" v="195" actId="1076"/>
          <ac:picMkLst>
            <pc:docMk/>
            <pc:sldMk cId="3082934373" sldId="267"/>
            <ac:picMk id="3" creationId="{DCC28131-D806-0EDD-FB89-8CF1CC7C88DD}"/>
          </ac:picMkLst>
        </pc:picChg>
      </pc:sldChg>
      <pc:sldChg chg="addSp delSp modSp mod">
        <pc:chgData name="Johnalynne Hebert" userId="e5a179b0-b5c9-494f-b5fd-e8a97a9e54de" providerId="ADAL" clId="{04E2A852-2AFE-4D24-AE50-E3FB133FFB39}" dt="2025-08-25T21:16:59.984" v="617" actId="20577"/>
        <pc:sldMkLst>
          <pc:docMk/>
          <pc:sldMk cId="1806592515" sldId="268"/>
        </pc:sldMkLst>
        <pc:spChg chg="add mod">
          <ac:chgData name="Johnalynne Hebert" userId="e5a179b0-b5c9-494f-b5fd-e8a97a9e54de" providerId="ADAL" clId="{04E2A852-2AFE-4D24-AE50-E3FB133FFB39}" dt="2025-08-25T21:16:46.130" v="600"/>
          <ac:spMkLst>
            <pc:docMk/>
            <pc:sldMk cId="1806592515" sldId="268"/>
            <ac:spMk id="3" creationId="{648FA0D7-61A3-A6ED-ADA6-111E00046536}"/>
          </ac:spMkLst>
        </pc:spChg>
        <pc:spChg chg="mod">
          <ac:chgData name="Johnalynne Hebert" userId="e5a179b0-b5c9-494f-b5fd-e8a97a9e54de" providerId="ADAL" clId="{04E2A852-2AFE-4D24-AE50-E3FB133FFB39}" dt="2025-08-25T21:16:59.984" v="617" actId="20577"/>
          <ac:spMkLst>
            <pc:docMk/>
            <pc:sldMk cId="1806592515" sldId="268"/>
            <ac:spMk id="6" creationId="{00000000-0000-0000-0000-000000000000}"/>
          </ac:spMkLst>
        </pc:spChg>
      </pc:sldChg>
      <pc:sldChg chg="addSp delSp modSp mod">
        <pc:chgData name="Johnalynne Hebert" userId="e5a179b0-b5c9-494f-b5fd-e8a97a9e54de" providerId="ADAL" clId="{04E2A852-2AFE-4D24-AE50-E3FB133FFB39}" dt="2025-08-25T20:50:51.873" v="197"/>
        <pc:sldMkLst>
          <pc:docMk/>
          <pc:sldMk cId="1003702938" sldId="273"/>
        </pc:sldMkLst>
        <pc:spChg chg="add mod">
          <ac:chgData name="Johnalynne Hebert" userId="e5a179b0-b5c9-494f-b5fd-e8a97a9e54de" providerId="ADAL" clId="{04E2A852-2AFE-4D24-AE50-E3FB133FFB39}" dt="2025-08-25T20:50:51.873" v="197"/>
          <ac:spMkLst>
            <pc:docMk/>
            <pc:sldMk cId="1003702938" sldId="273"/>
            <ac:spMk id="5" creationId="{6228CBDC-87AD-1B90-5370-5FCBD7B68EBC}"/>
          </ac:spMkLst>
        </pc:spChg>
      </pc:sldChg>
      <pc:sldChg chg="addSp delSp modSp mod">
        <pc:chgData name="Johnalynne Hebert" userId="e5a179b0-b5c9-494f-b5fd-e8a97a9e54de" providerId="ADAL" clId="{04E2A852-2AFE-4D24-AE50-E3FB133FFB39}" dt="2025-08-26T21:57:03.021" v="650" actId="1076"/>
        <pc:sldMkLst>
          <pc:docMk/>
          <pc:sldMk cId="1026312195" sldId="274"/>
        </pc:sldMkLst>
        <pc:spChg chg="add mod">
          <ac:chgData name="Johnalynne Hebert" userId="e5a179b0-b5c9-494f-b5fd-e8a97a9e54de" providerId="ADAL" clId="{04E2A852-2AFE-4D24-AE50-E3FB133FFB39}" dt="2025-08-25T21:00:44.819" v="238"/>
          <ac:spMkLst>
            <pc:docMk/>
            <pc:sldMk cId="1026312195" sldId="274"/>
            <ac:spMk id="2" creationId="{45C86E63-16C5-933E-8B4E-E7D33E953DB3}"/>
          </ac:spMkLst>
        </pc:spChg>
        <pc:spChg chg="mod">
          <ac:chgData name="Johnalynne Hebert" userId="e5a179b0-b5c9-494f-b5fd-e8a97a9e54de" providerId="ADAL" clId="{04E2A852-2AFE-4D24-AE50-E3FB133FFB39}" dt="2025-08-25T21:08:56.197" v="490" actId="1076"/>
          <ac:spMkLst>
            <pc:docMk/>
            <pc:sldMk cId="1026312195" sldId="274"/>
            <ac:spMk id="3" creationId="{00000000-0000-0000-0000-000000000000}"/>
          </ac:spMkLst>
        </pc:spChg>
        <pc:spChg chg="mod">
          <ac:chgData name="Johnalynne Hebert" userId="e5a179b0-b5c9-494f-b5fd-e8a97a9e54de" providerId="ADAL" clId="{04E2A852-2AFE-4D24-AE50-E3FB133FFB39}" dt="2025-08-26T21:56:54.653" v="648"/>
          <ac:spMkLst>
            <pc:docMk/>
            <pc:sldMk cId="1026312195" sldId="274"/>
            <ac:spMk id="5" creationId="{87B0E279-52C4-401D-83BF-93F7E2BB5150}"/>
          </ac:spMkLst>
        </pc:spChg>
        <pc:picChg chg="add mod">
          <ac:chgData name="Johnalynne Hebert" userId="e5a179b0-b5c9-494f-b5fd-e8a97a9e54de" providerId="ADAL" clId="{04E2A852-2AFE-4D24-AE50-E3FB133FFB39}" dt="2025-08-26T21:57:03.021" v="650" actId="1076"/>
          <ac:picMkLst>
            <pc:docMk/>
            <pc:sldMk cId="1026312195" sldId="274"/>
            <ac:picMk id="12" creationId="{F1BCF3C4-AE28-625B-26BC-0AE8291B6480}"/>
          </ac:picMkLst>
        </pc:picChg>
      </pc:sldChg>
      <pc:sldChg chg="addSp delSp modSp mod">
        <pc:chgData name="Johnalynne Hebert" userId="e5a179b0-b5c9-494f-b5fd-e8a97a9e54de" providerId="ADAL" clId="{04E2A852-2AFE-4D24-AE50-E3FB133FFB39}" dt="2025-08-28T22:16:26.651" v="1714" actId="14100"/>
        <pc:sldMkLst>
          <pc:docMk/>
          <pc:sldMk cId="1765111353" sldId="275"/>
        </pc:sldMkLst>
        <pc:spChg chg="add mod">
          <ac:chgData name="Johnalynne Hebert" userId="e5a179b0-b5c9-494f-b5fd-e8a97a9e54de" providerId="ADAL" clId="{04E2A852-2AFE-4D24-AE50-E3FB133FFB39}" dt="2025-08-25T21:13:54.195" v="522"/>
          <ac:spMkLst>
            <pc:docMk/>
            <pc:sldMk cId="1765111353" sldId="275"/>
            <ac:spMk id="2" creationId="{D34B1FB8-1938-ADDE-1331-E0C257D2BB3B}"/>
          </ac:spMkLst>
        </pc:spChg>
        <pc:spChg chg="mod">
          <ac:chgData name="Johnalynne Hebert" userId="e5a179b0-b5c9-494f-b5fd-e8a97a9e54de" providerId="ADAL" clId="{04E2A852-2AFE-4D24-AE50-E3FB133FFB39}" dt="2025-08-28T22:16:26.651" v="1714" actId="14100"/>
          <ac:spMkLst>
            <pc:docMk/>
            <pc:sldMk cId="1765111353" sldId="275"/>
            <ac:spMk id="9" creationId="{3086AA2C-F2D1-1F17-6571-D696B5AD1F4D}"/>
          </ac:spMkLst>
        </pc:spChg>
        <pc:spChg chg="mod">
          <ac:chgData name="Johnalynne Hebert" userId="e5a179b0-b5c9-494f-b5fd-e8a97a9e54de" providerId="ADAL" clId="{04E2A852-2AFE-4D24-AE50-E3FB133FFB39}" dt="2025-08-26T21:44:33.647" v="644" actId="114"/>
          <ac:spMkLst>
            <pc:docMk/>
            <pc:sldMk cId="1765111353" sldId="275"/>
            <ac:spMk id="10" creationId="{1ACEBD13-E9C8-9902-4E69-0C42EFC17A86}"/>
          </ac:spMkLst>
        </pc:spChg>
        <pc:picChg chg="add del mod ord">
          <ac:chgData name="Johnalynne Hebert" userId="e5a179b0-b5c9-494f-b5fd-e8a97a9e54de" providerId="ADAL" clId="{04E2A852-2AFE-4D24-AE50-E3FB133FFB39}" dt="2025-08-26T21:43:54.218" v="640" actId="478"/>
          <ac:picMkLst>
            <pc:docMk/>
            <pc:sldMk cId="1765111353" sldId="275"/>
            <ac:picMk id="5" creationId="{2D74E724-D49A-AE1B-34D8-32CBC752694A}"/>
          </ac:picMkLst>
        </pc:picChg>
      </pc:sldChg>
      <pc:sldChg chg="addSp delSp modSp mod">
        <pc:chgData name="Johnalynne Hebert" userId="e5a179b0-b5c9-494f-b5fd-e8a97a9e54de" providerId="ADAL" clId="{04E2A852-2AFE-4D24-AE50-E3FB133FFB39}" dt="2025-08-25T21:00:31.071" v="236" actId="20577"/>
        <pc:sldMkLst>
          <pc:docMk/>
          <pc:sldMk cId="3377691465" sldId="276"/>
        </pc:sldMkLst>
        <pc:spChg chg="mod">
          <ac:chgData name="Johnalynne Hebert" userId="e5a179b0-b5c9-494f-b5fd-e8a97a9e54de" providerId="ADAL" clId="{04E2A852-2AFE-4D24-AE50-E3FB133FFB39}" dt="2025-08-25T21:00:31.071" v="236" actId="20577"/>
          <ac:spMkLst>
            <pc:docMk/>
            <pc:sldMk cId="3377691465" sldId="276"/>
            <ac:spMk id="2" creationId="{8450DF70-0558-7295-3916-9FFA80B85113}"/>
          </ac:spMkLst>
        </pc:spChg>
        <pc:spChg chg="mod">
          <ac:chgData name="Johnalynne Hebert" userId="e5a179b0-b5c9-494f-b5fd-e8a97a9e54de" providerId="ADAL" clId="{04E2A852-2AFE-4D24-AE50-E3FB133FFB39}" dt="2025-08-25T20:52:22.028" v="216" actId="255"/>
          <ac:spMkLst>
            <pc:docMk/>
            <pc:sldMk cId="3377691465" sldId="276"/>
            <ac:spMk id="3" creationId="{00000000-0000-0000-0000-000000000000}"/>
          </ac:spMkLst>
        </pc:spChg>
        <pc:spChg chg="add mod">
          <ac:chgData name="Johnalynne Hebert" userId="e5a179b0-b5c9-494f-b5fd-e8a97a9e54de" providerId="ADAL" clId="{04E2A852-2AFE-4D24-AE50-E3FB133FFB39}" dt="2025-08-25T20:51:48.766" v="199"/>
          <ac:spMkLst>
            <pc:docMk/>
            <pc:sldMk cId="3377691465" sldId="276"/>
            <ac:spMk id="5" creationId="{D585471A-461B-1EC1-7A92-DB8B203A2D74}"/>
          </ac:spMkLst>
        </pc:spChg>
        <pc:spChg chg="mod">
          <ac:chgData name="Johnalynne Hebert" userId="e5a179b0-b5c9-494f-b5fd-e8a97a9e54de" providerId="ADAL" clId="{04E2A852-2AFE-4D24-AE50-E3FB133FFB39}" dt="2025-08-25T21:00:23.957" v="224" actId="1076"/>
          <ac:spMkLst>
            <pc:docMk/>
            <pc:sldMk cId="3377691465" sldId="276"/>
            <ac:spMk id="7" creationId="{2650E386-9EF1-A998-E366-B8F5DF8D9423}"/>
          </ac:spMkLst>
        </pc:spChg>
        <pc:spChg chg="mod">
          <ac:chgData name="Johnalynne Hebert" userId="e5a179b0-b5c9-494f-b5fd-e8a97a9e54de" providerId="ADAL" clId="{04E2A852-2AFE-4D24-AE50-E3FB133FFB39}" dt="2025-08-25T21:00:26.560" v="225" actId="1076"/>
          <ac:spMkLst>
            <pc:docMk/>
            <pc:sldMk cId="3377691465" sldId="276"/>
            <ac:spMk id="10" creationId="{FFF921E6-479D-8412-F5E2-D80CF43060F0}"/>
          </ac:spMkLst>
        </pc:spChg>
        <pc:picChg chg="add mod ord">
          <ac:chgData name="Johnalynne Hebert" userId="e5a179b0-b5c9-494f-b5fd-e8a97a9e54de" providerId="ADAL" clId="{04E2A852-2AFE-4D24-AE50-E3FB133FFB39}" dt="2025-08-25T21:00:18.224" v="223" actId="167"/>
          <ac:picMkLst>
            <pc:docMk/>
            <pc:sldMk cId="3377691465" sldId="276"/>
            <ac:picMk id="12" creationId="{04C454DE-9363-C769-D93F-7AEA35FA09FB}"/>
          </ac:picMkLst>
        </pc:picChg>
      </pc:sldChg>
      <pc:sldChg chg="addSp delSp modSp mod">
        <pc:chgData name="Johnalynne Hebert" userId="e5a179b0-b5c9-494f-b5fd-e8a97a9e54de" providerId="ADAL" clId="{04E2A852-2AFE-4D24-AE50-E3FB133FFB39}" dt="2025-08-25T21:13:58.385" v="524"/>
        <pc:sldMkLst>
          <pc:docMk/>
          <pc:sldMk cId="1609494805" sldId="278"/>
        </pc:sldMkLst>
        <pc:spChg chg="add mod">
          <ac:chgData name="Johnalynne Hebert" userId="e5a179b0-b5c9-494f-b5fd-e8a97a9e54de" providerId="ADAL" clId="{04E2A852-2AFE-4D24-AE50-E3FB133FFB39}" dt="2025-08-25T21:13:58.385" v="524"/>
          <ac:spMkLst>
            <pc:docMk/>
            <pc:sldMk cId="1609494805" sldId="278"/>
            <ac:spMk id="3" creationId="{8F5DAF13-CF67-D28E-FF43-0BAEB3399821}"/>
          </ac:spMkLst>
        </pc:spChg>
      </pc:sldChg>
      <pc:sldChg chg="addSp delSp modSp mod">
        <pc:chgData name="Johnalynne Hebert" userId="e5a179b0-b5c9-494f-b5fd-e8a97a9e54de" providerId="ADAL" clId="{04E2A852-2AFE-4D24-AE50-E3FB133FFB39}" dt="2025-08-27T03:04:18.157" v="861" actId="1440"/>
        <pc:sldMkLst>
          <pc:docMk/>
          <pc:sldMk cId="2213993112" sldId="280"/>
        </pc:sldMkLst>
        <pc:spChg chg="add mod">
          <ac:chgData name="Johnalynne Hebert" userId="e5a179b0-b5c9-494f-b5fd-e8a97a9e54de" providerId="ADAL" clId="{04E2A852-2AFE-4D24-AE50-E3FB133FFB39}" dt="2025-08-25T21:14:16.346" v="532"/>
          <ac:spMkLst>
            <pc:docMk/>
            <pc:sldMk cId="2213993112" sldId="280"/>
            <ac:spMk id="2" creationId="{E26435E7-1BEB-1259-6D32-8A3B83D844B0}"/>
          </ac:spMkLst>
        </pc:spChg>
        <pc:spChg chg="mod">
          <ac:chgData name="Johnalynne Hebert" userId="e5a179b0-b5c9-494f-b5fd-e8a97a9e54de" providerId="ADAL" clId="{04E2A852-2AFE-4D24-AE50-E3FB133FFB39}" dt="2025-08-27T02:38:33.526" v="659" actId="1076"/>
          <ac:spMkLst>
            <pc:docMk/>
            <pc:sldMk cId="2213993112" sldId="280"/>
            <ac:spMk id="14" creationId="{19B2EA15-F7BB-1BFC-955B-22AF129EC407}"/>
          </ac:spMkLst>
        </pc:spChg>
        <pc:spChg chg="mod">
          <ac:chgData name="Johnalynne Hebert" userId="e5a179b0-b5c9-494f-b5fd-e8a97a9e54de" providerId="ADAL" clId="{04E2A852-2AFE-4D24-AE50-E3FB133FFB39}" dt="2025-08-27T02:38:27.895" v="658" actId="1076"/>
          <ac:spMkLst>
            <pc:docMk/>
            <pc:sldMk cId="2213993112" sldId="280"/>
            <ac:spMk id="15" creationId="{861B0638-FE00-9493-D1B0-C3554F61C59F}"/>
          </ac:spMkLst>
        </pc:spChg>
        <pc:spChg chg="mod">
          <ac:chgData name="Johnalynne Hebert" userId="e5a179b0-b5c9-494f-b5fd-e8a97a9e54de" providerId="ADAL" clId="{04E2A852-2AFE-4D24-AE50-E3FB133FFB39}" dt="2025-08-27T02:38:24.293" v="657" actId="1076"/>
          <ac:spMkLst>
            <pc:docMk/>
            <pc:sldMk cId="2213993112" sldId="280"/>
            <ac:spMk id="16" creationId="{D798D0F9-F808-898F-1253-5064E932EFE3}"/>
          </ac:spMkLst>
        </pc:spChg>
        <pc:picChg chg="del">
          <ac:chgData name="Johnalynne Hebert" userId="e5a179b0-b5c9-494f-b5fd-e8a97a9e54de" providerId="ADAL" clId="{04E2A852-2AFE-4D24-AE50-E3FB133FFB39}" dt="2025-08-27T02:37:52.078" v="651" actId="478"/>
          <ac:picMkLst>
            <pc:docMk/>
            <pc:sldMk cId="2213993112" sldId="280"/>
            <ac:picMk id="4" creationId="{DD7EFAF1-BD06-672F-3199-78EA5E49B481}"/>
          </ac:picMkLst>
        </pc:picChg>
        <pc:picChg chg="add mod ord">
          <ac:chgData name="Johnalynne Hebert" userId="e5a179b0-b5c9-494f-b5fd-e8a97a9e54de" providerId="ADAL" clId="{04E2A852-2AFE-4D24-AE50-E3FB133FFB39}" dt="2025-08-27T03:04:18.157" v="861" actId="1440"/>
          <ac:picMkLst>
            <pc:docMk/>
            <pc:sldMk cId="2213993112" sldId="280"/>
            <ac:picMk id="10" creationId="{0ACDD673-43CF-0B10-AE97-0F5C91B989FD}"/>
          </ac:picMkLst>
        </pc:picChg>
      </pc:sldChg>
      <pc:sldChg chg="addSp delSp modSp mod">
        <pc:chgData name="Johnalynne Hebert" userId="e5a179b0-b5c9-494f-b5fd-e8a97a9e54de" providerId="ADAL" clId="{04E2A852-2AFE-4D24-AE50-E3FB133FFB39}" dt="2025-08-26T21:55:48.530" v="645" actId="1076"/>
        <pc:sldMkLst>
          <pc:docMk/>
          <pc:sldMk cId="419710843" sldId="281"/>
        </pc:sldMkLst>
        <pc:spChg chg="add mod">
          <ac:chgData name="Johnalynne Hebert" userId="e5a179b0-b5c9-494f-b5fd-e8a97a9e54de" providerId="ADAL" clId="{04E2A852-2AFE-4D24-AE50-E3FB133FFB39}" dt="2025-08-25T21:14:03.058" v="526"/>
          <ac:spMkLst>
            <pc:docMk/>
            <pc:sldMk cId="419710843" sldId="281"/>
            <ac:spMk id="2" creationId="{822B0F68-90DE-01CD-D9EA-BED848B3471F}"/>
          </ac:spMkLst>
        </pc:spChg>
        <pc:spChg chg="mod">
          <ac:chgData name="Johnalynne Hebert" userId="e5a179b0-b5c9-494f-b5fd-e8a97a9e54de" providerId="ADAL" clId="{04E2A852-2AFE-4D24-AE50-E3FB133FFB39}" dt="2025-08-26T21:55:48.530" v="645" actId="1076"/>
          <ac:spMkLst>
            <pc:docMk/>
            <pc:sldMk cId="419710843" sldId="281"/>
            <ac:spMk id="5" creationId="{9B7ED2CA-1616-916D-2772-8DD61E36FCB2}"/>
          </ac:spMkLst>
        </pc:spChg>
      </pc:sldChg>
      <pc:sldChg chg="addSp delSp modSp mod">
        <pc:chgData name="Johnalynne Hebert" userId="e5a179b0-b5c9-494f-b5fd-e8a97a9e54de" providerId="ADAL" clId="{04E2A852-2AFE-4D24-AE50-E3FB133FFB39}" dt="2025-08-25T21:14:07.906" v="528"/>
        <pc:sldMkLst>
          <pc:docMk/>
          <pc:sldMk cId="1741826888" sldId="282"/>
        </pc:sldMkLst>
        <pc:spChg chg="add mod">
          <ac:chgData name="Johnalynne Hebert" userId="e5a179b0-b5c9-494f-b5fd-e8a97a9e54de" providerId="ADAL" clId="{04E2A852-2AFE-4D24-AE50-E3FB133FFB39}" dt="2025-08-25T21:14:07.906" v="528"/>
          <ac:spMkLst>
            <pc:docMk/>
            <pc:sldMk cId="1741826888" sldId="282"/>
            <ac:spMk id="2" creationId="{28491BC7-C379-072A-DC7B-016D618395E0}"/>
          </ac:spMkLst>
        </pc:spChg>
      </pc:sldChg>
      <pc:sldChg chg="addSp delSp modSp mod">
        <pc:chgData name="Johnalynne Hebert" userId="e5a179b0-b5c9-494f-b5fd-e8a97a9e54de" providerId="ADAL" clId="{04E2A852-2AFE-4D24-AE50-E3FB133FFB39}" dt="2025-08-28T22:18:39.838" v="1720" actId="14100"/>
        <pc:sldMkLst>
          <pc:docMk/>
          <pc:sldMk cId="648556385" sldId="283"/>
        </pc:sldMkLst>
        <pc:spChg chg="add mod">
          <ac:chgData name="Johnalynne Hebert" userId="e5a179b0-b5c9-494f-b5fd-e8a97a9e54de" providerId="ADAL" clId="{04E2A852-2AFE-4D24-AE50-E3FB133FFB39}" dt="2025-08-25T21:14:12.194" v="530"/>
          <ac:spMkLst>
            <pc:docMk/>
            <pc:sldMk cId="648556385" sldId="283"/>
            <ac:spMk id="5" creationId="{586B150D-2B51-FF6B-6F8A-2F068ED729B3}"/>
          </ac:spMkLst>
        </pc:spChg>
        <pc:spChg chg="add mod">
          <ac:chgData name="Johnalynne Hebert" userId="e5a179b0-b5c9-494f-b5fd-e8a97a9e54de" providerId="ADAL" clId="{04E2A852-2AFE-4D24-AE50-E3FB133FFB39}" dt="2025-08-28T22:18:39.838" v="1720" actId="14100"/>
          <ac:spMkLst>
            <pc:docMk/>
            <pc:sldMk cId="648556385" sldId="283"/>
            <ac:spMk id="8" creationId="{BA39E6A4-E8EF-3074-D49D-8B4A9EA1CAD5}"/>
          </ac:spMkLst>
        </pc:spChg>
        <pc:picChg chg="mod">
          <ac:chgData name="Johnalynne Hebert" userId="e5a179b0-b5c9-494f-b5fd-e8a97a9e54de" providerId="ADAL" clId="{04E2A852-2AFE-4D24-AE50-E3FB133FFB39}" dt="2025-08-28T22:17:50.182" v="1715" actId="14100"/>
          <ac:picMkLst>
            <pc:docMk/>
            <pc:sldMk cId="648556385" sldId="283"/>
            <ac:picMk id="16" creationId="{750A0CAB-2975-D995-3A8B-222ECF10A300}"/>
          </ac:picMkLst>
        </pc:picChg>
      </pc:sldChg>
      <pc:sldChg chg="addSp delSp modSp mod">
        <pc:chgData name="Johnalynne Hebert" userId="e5a179b0-b5c9-494f-b5fd-e8a97a9e54de" providerId="ADAL" clId="{04E2A852-2AFE-4D24-AE50-E3FB133FFB39}" dt="2025-08-28T22:21:24.218" v="1807" actId="20577"/>
        <pc:sldMkLst>
          <pc:docMk/>
          <pc:sldMk cId="3028920180" sldId="288"/>
        </pc:sldMkLst>
        <pc:spChg chg="add mod">
          <ac:chgData name="Johnalynne Hebert" userId="e5a179b0-b5c9-494f-b5fd-e8a97a9e54de" providerId="ADAL" clId="{04E2A852-2AFE-4D24-AE50-E3FB133FFB39}" dt="2025-08-25T21:14:25.371" v="536"/>
          <ac:spMkLst>
            <pc:docMk/>
            <pc:sldMk cId="3028920180" sldId="288"/>
            <ac:spMk id="2" creationId="{A79A4DCF-1E13-52D9-1E67-2CB6D6832AA6}"/>
          </ac:spMkLst>
        </pc:spChg>
        <pc:spChg chg="mod">
          <ac:chgData name="Johnalynne Hebert" userId="e5a179b0-b5c9-494f-b5fd-e8a97a9e54de" providerId="ADAL" clId="{04E2A852-2AFE-4D24-AE50-E3FB133FFB39}" dt="2025-08-28T22:21:24.218" v="1807" actId="20577"/>
          <ac:spMkLst>
            <pc:docMk/>
            <pc:sldMk cId="3028920180" sldId="288"/>
            <ac:spMk id="5" creationId="{D69F8E28-E904-50B7-A336-93EE46BC33BC}"/>
          </ac:spMkLst>
        </pc:spChg>
      </pc:sldChg>
      <pc:sldChg chg="addSp delSp modSp mod">
        <pc:chgData name="Johnalynne Hebert" userId="e5a179b0-b5c9-494f-b5fd-e8a97a9e54de" providerId="ADAL" clId="{04E2A852-2AFE-4D24-AE50-E3FB133FFB39}" dt="2025-08-27T03:23:12.801" v="1134" actId="20577"/>
        <pc:sldMkLst>
          <pc:docMk/>
          <pc:sldMk cId="2360979159" sldId="289"/>
        </pc:sldMkLst>
        <pc:spChg chg="mod">
          <ac:chgData name="Johnalynne Hebert" userId="e5a179b0-b5c9-494f-b5fd-e8a97a9e54de" providerId="ADAL" clId="{04E2A852-2AFE-4D24-AE50-E3FB133FFB39}" dt="2025-08-27T03:23:12.801" v="1134" actId="20577"/>
          <ac:spMkLst>
            <pc:docMk/>
            <pc:sldMk cId="2360979159" sldId="289"/>
            <ac:spMk id="2" creationId="{125A2EAC-F328-A6D6-97E3-244461183191}"/>
          </ac:spMkLst>
        </pc:spChg>
        <pc:spChg chg="add mod">
          <ac:chgData name="Johnalynne Hebert" userId="e5a179b0-b5c9-494f-b5fd-e8a97a9e54de" providerId="ADAL" clId="{04E2A852-2AFE-4D24-AE50-E3FB133FFB39}" dt="2025-08-25T21:14:29.953" v="538"/>
          <ac:spMkLst>
            <pc:docMk/>
            <pc:sldMk cId="2360979159" sldId="289"/>
            <ac:spMk id="4" creationId="{0FFF6AC9-8E1D-A0B6-D75E-8410AE41D8C2}"/>
          </ac:spMkLst>
        </pc:spChg>
        <pc:spChg chg="mod">
          <ac:chgData name="Johnalynne Hebert" userId="e5a179b0-b5c9-494f-b5fd-e8a97a9e54de" providerId="ADAL" clId="{04E2A852-2AFE-4D24-AE50-E3FB133FFB39}" dt="2025-08-27T02:48:56.193" v="694" actId="1076"/>
          <ac:spMkLst>
            <pc:docMk/>
            <pc:sldMk cId="2360979159" sldId="289"/>
            <ac:spMk id="7" creationId="{0D68D338-213D-2DC2-A2FA-2BE78E690EE7}"/>
          </ac:spMkLst>
        </pc:spChg>
        <pc:spChg chg="mod">
          <ac:chgData name="Johnalynne Hebert" userId="e5a179b0-b5c9-494f-b5fd-e8a97a9e54de" providerId="ADAL" clId="{04E2A852-2AFE-4D24-AE50-E3FB133FFB39}" dt="2025-08-27T02:48:51.877" v="693" actId="1076"/>
          <ac:spMkLst>
            <pc:docMk/>
            <pc:sldMk cId="2360979159" sldId="289"/>
            <ac:spMk id="13" creationId="{172EE25D-CE3E-C6B4-B6DF-3FF6B7507A65}"/>
          </ac:spMkLst>
        </pc:spChg>
        <pc:spChg chg="mod">
          <ac:chgData name="Johnalynne Hebert" userId="e5a179b0-b5c9-494f-b5fd-e8a97a9e54de" providerId="ADAL" clId="{04E2A852-2AFE-4D24-AE50-E3FB133FFB39}" dt="2025-08-27T02:48:39.902" v="692" actId="14100"/>
          <ac:spMkLst>
            <pc:docMk/>
            <pc:sldMk cId="2360979159" sldId="289"/>
            <ac:spMk id="14" creationId="{DE58AD8D-B0D4-3422-3972-28226C653F08}"/>
          </ac:spMkLst>
        </pc:spChg>
        <pc:spChg chg="del">
          <ac:chgData name="Johnalynne Hebert" userId="e5a179b0-b5c9-494f-b5fd-e8a97a9e54de" providerId="ADAL" clId="{04E2A852-2AFE-4D24-AE50-E3FB133FFB39}" dt="2025-08-27T02:48:31.038" v="690" actId="478"/>
          <ac:spMkLst>
            <pc:docMk/>
            <pc:sldMk cId="2360979159" sldId="289"/>
            <ac:spMk id="15" creationId="{0D8EF2DF-F832-640D-EA35-E215896D0C9A}"/>
          </ac:spMkLst>
        </pc:spChg>
        <pc:picChg chg="add del mod ord">
          <ac:chgData name="Johnalynne Hebert" userId="e5a179b0-b5c9-494f-b5fd-e8a97a9e54de" providerId="ADAL" clId="{04E2A852-2AFE-4D24-AE50-E3FB133FFB39}" dt="2025-08-27T02:47:30.152" v="670" actId="478"/>
          <ac:picMkLst>
            <pc:docMk/>
            <pc:sldMk cId="2360979159" sldId="289"/>
            <ac:picMk id="9" creationId="{68FB3514-D380-CEEA-20A9-1235631F57DD}"/>
          </ac:picMkLst>
        </pc:picChg>
        <pc:picChg chg="add mod ord">
          <ac:chgData name="Johnalynne Hebert" userId="e5a179b0-b5c9-494f-b5fd-e8a97a9e54de" providerId="ADAL" clId="{04E2A852-2AFE-4D24-AE50-E3FB133FFB39}" dt="2025-08-27T03:04:07.222" v="860" actId="1440"/>
          <ac:picMkLst>
            <pc:docMk/>
            <pc:sldMk cId="2360979159" sldId="289"/>
            <ac:picMk id="11" creationId="{FE73EE4A-EDC3-AFD8-E80F-44418A7C25E7}"/>
          </ac:picMkLst>
        </pc:picChg>
        <pc:picChg chg="del">
          <ac:chgData name="Johnalynne Hebert" userId="e5a179b0-b5c9-494f-b5fd-e8a97a9e54de" providerId="ADAL" clId="{04E2A852-2AFE-4D24-AE50-E3FB133FFB39}" dt="2025-08-27T02:40:57.481" v="660" actId="478"/>
          <ac:picMkLst>
            <pc:docMk/>
            <pc:sldMk cId="2360979159" sldId="289"/>
            <ac:picMk id="12" creationId="{58091FAE-A9ED-9E64-9CC3-AA6D9CF1D5B5}"/>
          </ac:picMkLst>
        </pc:picChg>
      </pc:sldChg>
      <pc:sldChg chg="addSp delSp modSp del mod">
        <pc:chgData name="Johnalynne Hebert" userId="e5a179b0-b5c9-494f-b5fd-e8a97a9e54de" providerId="ADAL" clId="{04E2A852-2AFE-4D24-AE50-E3FB133FFB39}" dt="2025-08-27T02:49:29.730" v="695" actId="2696"/>
        <pc:sldMkLst>
          <pc:docMk/>
          <pc:sldMk cId="1742332033" sldId="292"/>
        </pc:sldMkLst>
      </pc:sldChg>
      <pc:sldChg chg="addSp delSp modSp del mod">
        <pc:chgData name="Johnalynne Hebert" userId="e5a179b0-b5c9-494f-b5fd-e8a97a9e54de" providerId="ADAL" clId="{04E2A852-2AFE-4D24-AE50-E3FB133FFB39}" dt="2025-08-25T21:18:06.493" v="629" actId="2696"/>
        <pc:sldMkLst>
          <pc:docMk/>
          <pc:sldMk cId="885896689" sldId="293"/>
        </pc:sldMkLst>
      </pc:sldChg>
      <pc:sldChg chg="addSp delSp modSp del mod">
        <pc:chgData name="Johnalynne Hebert" userId="e5a179b0-b5c9-494f-b5fd-e8a97a9e54de" providerId="ADAL" clId="{04E2A852-2AFE-4D24-AE50-E3FB133FFB39}" dt="2025-08-27T02:49:36.436" v="696" actId="2696"/>
        <pc:sldMkLst>
          <pc:docMk/>
          <pc:sldMk cId="572326202" sldId="306"/>
        </pc:sldMkLst>
      </pc:sldChg>
      <pc:sldChg chg="addSp delSp modSp mod">
        <pc:chgData name="Johnalynne Hebert" userId="e5a179b0-b5c9-494f-b5fd-e8a97a9e54de" providerId="ADAL" clId="{04E2A852-2AFE-4D24-AE50-E3FB133FFB39}" dt="2025-08-25T21:14:21.172" v="534"/>
        <pc:sldMkLst>
          <pc:docMk/>
          <pc:sldMk cId="741986048" sldId="310"/>
        </pc:sldMkLst>
        <pc:spChg chg="add mod">
          <ac:chgData name="Johnalynne Hebert" userId="e5a179b0-b5c9-494f-b5fd-e8a97a9e54de" providerId="ADAL" clId="{04E2A852-2AFE-4D24-AE50-E3FB133FFB39}" dt="2025-08-25T21:14:21.172" v="534"/>
          <ac:spMkLst>
            <pc:docMk/>
            <pc:sldMk cId="741986048" sldId="310"/>
            <ac:spMk id="2" creationId="{3C248A77-DCE5-CBA3-8E06-84E81AD695D8}"/>
          </ac:spMkLst>
        </pc:spChg>
      </pc:sldChg>
      <pc:sldChg chg="addSp delSp modSp mod">
        <pc:chgData name="Johnalynne Hebert" userId="e5a179b0-b5c9-494f-b5fd-e8a97a9e54de" providerId="ADAL" clId="{04E2A852-2AFE-4D24-AE50-E3FB133FFB39}" dt="2025-08-27T16:59:50.158" v="1615" actId="1076"/>
        <pc:sldMkLst>
          <pc:docMk/>
          <pc:sldMk cId="199374091" sldId="311"/>
        </pc:sldMkLst>
        <pc:spChg chg="mod">
          <ac:chgData name="Johnalynne Hebert" userId="e5a179b0-b5c9-494f-b5fd-e8a97a9e54de" providerId="ADAL" clId="{04E2A852-2AFE-4D24-AE50-E3FB133FFB39}" dt="2025-08-27T16:58:10.476" v="1605" actId="1076"/>
          <ac:spMkLst>
            <pc:docMk/>
            <pc:sldMk cId="199374091" sldId="311"/>
            <ac:spMk id="2" creationId="{3EE38C07-024E-ABF4-4F6D-FDAD28F7A0C0}"/>
          </ac:spMkLst>
        </pc:spChg>
        <pc:spChg chg="mod">
          <ac:chgData name="Johnalynne Hebert" userId="e5a179b0-b5c9-494f-b5fd-e8a97a9e54de" providerId="ADAL" clId="{04E2A852-2AFE-4D24-AE50-E3FB133FFB39}" dt="2025-08-27T16:57:35.117" v="1602" actId="20577"/>
          <ac:spMkLst>
            <pc:docMk/>
            <pc:sldMk cId="199374091" sldId="311"/>
            <ac:spMk id="3" creationId="{06BA14A3-0B47-2C87-DD25-5F839B077F2B}"/>
          </ac:spMkLst>
        </pc:spChg>
        <pc:spChg chg="add mod">
          <ac:chgData name="Johnalynne Hebert" userId="e5a179b0-b5c9-494f-b5fd-e8a97a9e54de" providerId="ADAL" clId="{04E2A852-2AFE-4D24-AE50-E3FB133FFB39}" dt="2025-08-25T21:15:47.124" v="574"/>
          <ac:spMkLst>
            <pc:docMk/>
            <pc:sldMk cId="199374091" sldId="311"/>
            <ac:spMk id="4" creationId="{2EFDAB66-8CDC-7F6A-3F9B-11CE27453806}"/>
          </ac:spMkLst>
        </pc:spChg>
        <pc:spChg chg="mod">
          <ac:chgData name="Johnalynne Hebert" userId="e5a179b0-b5c9-494f-b5fd-e8a97a9e54de" providerId="ADAL" clId="{04E2A852-2AFE-4D24-AE50-E3FB133FFB39}" dt="2025-08-27T16:59:46.430" v="1614" actId="1076"/>
          <ac:spMkLst>
            <pc:docMk/>
            <pc:sldMk cId="199374091" sldId="311"/>
            <ac:spMk id="13" creationId="{9F9E74A9-761B-779A-B981-7D6B512E17C1}"/>
          </ac:spMkLst>
        </pc:spChg>
        <pc:spChg chg="mod">
          <ac:chgData name="Johnalynne Hebert" userId="e5a179b0-b5c9-494f-b5fd-e8a97a9e54de" providerId="ADAL" clId="{04E2A852-2AFE-4D24-AE50-E3FB133FFB39}" dt="2025-08-27T16:59:50.158" v="1615" actId="1076"/>
          <ac:spMkLst>
            <pc:docMk/>
            <pc:sldMk cId="199374091" sldId="311"/>
            <ac:spMk id="15" creationId="{FC9A90B8-755E-784C-667B-D755950526CF}"/>
          </ac:spMkLst>
        </pc:spChg>
        <pc:picChg chg="del mod">
          <ac:chgData name="Johnalynne Hebert" userId="e5a179b0-b5c9-494f-b5fd-e8a97a9e54de" providerId="ADAL" clId="{04E2A852-2AFE-4D24-AE50-E3FB133FFB39}" dt="2025-08-27T16:59:18.103" v="1607" actId="478"/>
          <ac:picMkLst>
            <pc:docMk/>
            <pc:sldMk cId="199374091" sldId="311"/>
            <ac:picMk id="5" creationId="{19E5E243-13AE-2629-E783-3EC92C23E174}"/>
          </ac:picMkLst>
        </pc:picChg>
        <pc:picChg chg="add mod ord">
          <ac:chgData name="Johnalynne Hebert" userId="e5a179b0-b5c9-494f-b5fd-e8a97a9e54de" providerId="ADAL" clId="{04E2A852-2AFE-4D24-AE50-E3FB133FFB39}" dt="2025-08-27T16:59:42.903" v="1613" actId="14100"/>
          <ac:picMkLst>
            <pc:docMk/>
            <pc:sldMk cId="199374091" sldId="311"/>
            <ac:picMk id="9" creationId="{60F8923D-DAE2-06E7-56C9-8C61BC30ABF5}"/>
          </ac:picMkLst>
        </pc:picChg>
      </pc:sldChg>
      <pc:sldChg chg="addSp delSp modSp mod">
        <pc:chgData name="Johnalynne Hebert" userId="e5a179b0-b5c9-494f-b5fd-e8a97a9e54de" providerId="ADAL" clId="{04E2A852-2AFE-4D24-AE50-E3FB133FFB39}" dt="2025-08-27T18:07:44.875" v="1713" actId="20577"/>
        <pc:sldMkLst>
          <pc:docMk/>
          <pc:sldMk cId="3301049742" sldId="312"/>
        </pc:sldMkLst>
        <pc:spChg chg="add mod">
          <ac:chgData name="Johnalynne Hebert" userId="e5a179b0-b5c9-494f-b5fd-e8a97a9e54de" providerId="ADAL" clId="{04E2A852-2AFE-4D24-AE50-E3FB133FFB39}" dt="2025-08-25T21:15:51.521" v="576"/>
          <ac:spMkLst>
            <pc:docMk/>
            <pc:sldMk cId="3301049742" sldId="312"/>
            <ac:spMk id="2" creationId="{428AD52F-8A17-28E2-EBD9-0EF10E8CBDB4}"/>
          </ac:spMkLst>
        </pc:spChg>
        <pc:spChg chg="mod">
          <ac:chgData name="Johnalynne Hebert" userId="e5a179b0-b5c9-494f-b5fd-e8a97a9e54de" providerId="ADAL" clId="{04E2A852-2AFE-4D24-AE50-E3FB133FFB39}" dt="2025-08-27T18:07:44.875" v="1713" actId="20577"/>
          <ac:spMkLst>
            <pc:docMk/>
            <pc:sldMk cId="3301049742" sldId="312"/>
            <ac:spMk id="3" creationId="{5E7A722B-96A7-BA40-BE7F-CBA7EC370632}"/>
          </ac:spMkLst>
        </pc:spChg>
        <pc:spChg chg="mod">
          <ac:chgData name="Johnalynne Hebert" userId="e5a179b0-b5c9-494f-b5fd-e8a97a9e54de" providerId="ADAL" clId="{04E2A852-2AFE-4D24-AE50-E3FB133FFB39}" dt="2025-08-27T17:15:33.111" v="1626" actId="1076"/>
          <ac:spMkLst>
            <pc:docMk/>
            <pc:sldMk cId="3301049742" sldId="312"/>
            <ac:spMk id="12" creationId="{FC419293-67C2-3F19-85B9-FD0712A732BE}"/>
          </ac:spMkLst>
        </pc:spChg>
        <pc:graphicFrameChg chg="add mod">
          <ac:chgData name="Johnalynne Hebert" userId="e5a179b0-b5c9-494f-b5fd-e8a97a9e54de" providerId="ADAL" clId="{04E2A852-2AFE-4D24-AE50-E3FB133FFB39}" dt="2025-08-27T17:14:11.213" v="1618"/>
          <ac:graphicFrameMkLst>
            <pc:docMk/>
            <pc:sldMk cId="3301049742" sldId="312"/>
            <ac:graphicFrameMk id="7" creationId="{57D7C101-3265-2F83-B54F-43353773393D}"/>
          </ac:graphicFrameMkLst>
        </pc:graphicFrameChg>
        <pc:picChg chg="del">
          <ac:chgData name="Johnalynne Hebert" userId="e5a179b0-b5c9-494f-b5fd-e8a97a9e54de" providerId="ADAL" clId="{04E2A852-2AFE-4D24-AE50-E3FB133FFB39}" dt="2025-08-27T17:14:06.740" v="1616" actId="478"/>
          <ac:picMkLst>
            <pc:docMk/>
            <pc:sldMk cId="3301049742" sldId="312"/>
            <ac:picMk id="5" creationId="{E667D635-03E4-0E0E-445B-D4CAA693FF01}"/>
          </ac:picMkLst>
        </pc:picChg>
        <pc:picChg chg="add del mod">
          <ac:chgData name="Johnalynne Hebert" userId="e5a179b0-b5c9-494f-b5fd-e8a97a9e54de" providerId="ADAL" clId="{04E2A852-2AFE-4D24-AE50-E3FB133FFB39}" dt="2025-08-27T17:14:18.542" v="1621" actId="478"/>
          <ac:picMkLst>
            <pc:docMk/>
            <pc:sldMk cId="3301049742" sldId="312"/>
            <ac:picMk id="10" creationId="{486F4C23-78EF-649A-43AA-789AE68871A8}"/>
          </ac:picMkLst>
        </pc:picChg>
        <pc:picChg chg="add mod ord">
          <ac:chgData name="Johnalynne Hebert" userId="e5a179b0-b5c9-494f-b5fd-e8a97a9e54de" providerId="ADAL" clId="{04E2A852-2AFE-4D24-AE50-E3FB133FFB39}" dt="2025-08-27T17:15:29.102" v="1625" actId="167"/>
          <ac:picMkLst>
            <pc:docMk/>
            <pc:sldMk cId="3301049742" sldId="312"/>
            <ac:picMk id="13" creationId="{AE1E096B-3FE3-10C1-3AC4-6D43ECE408C4}"/>
          </ac:picMkLst>
        </pc:picChg>
      </pc:sldChg>
      <pc:sldChg chg="addSp delSp modSp mod">
        <pc:chgData name="Johnalynne Hebert" userId="e5a179b0-b5c9-494f-b5fd-e8a97a9e54de" providerId="ADAL" clId="{04E2A852-2AFE-4D24-AE50-E3FB133FFB39}" dt="2025-08-27T17:43:41.209" v="1665" actId="1076"/>
        <pc:sldMkLst>
          <pc:docMk/>
          <pc:sldMk cId="878729000" sldId="313"/>
        </pc:sldMkLst>
        <pc:spChg chg="add mod">
          <ac:chgData name="Johnalynne Hebert" userId="e5a179b0-b5c9-494f-b5fd-e8a97a9e54de" providerId="ADAL" clId="{04E2A852-2AFE-4D24-AE50-E3FB133FFB39}" dt="2025-08-25T21:16:00.033" v="580"/>
          <ac:spMkLst>
            <pc:docMk/>
            <pc:sldMk cId="878729000" sldId="313"/>
            <ac:spMk id="7" creationId="{43EDEF3B-7D80-0254-5A66-64C192FE491E}"/>
          </ac:spMkLst>
        </pc:spChg>
        <pc:spChg chg="mod">
          <ac:chgData name="Johnalynne Hebert" userId="e5a179b0-b5c9-494f-b5fd-e8a97a9e54de" providerId="ADAL" clId="{04E2A852-2AFE-4D24-AE50-E3FB133FFB39}" dt="2025-08-27T17:32:32.997" v="1637" actId="1076"/>
          <ac:spMkLst>
            <pc:docMk/>
            <pc:sldMk cId="878729000" sldId="313"/>
            <ac:spMk id="13" creationId="{C6B92E4C-23F8-937D-2136-6E5C42BA67A6}"/>
          </ac:spMkLst>
        </pc:spChg>
        <pc:picChg chg="del">
          <ac:chgData name="Johnalynne Hebert" userId="e5a179b0-b5c9-494f-b5fd-e8a97a9e54de" providerId="ADAL" clId="{04E2A852-2AFE-4D24-AE50-E3FB133FFB39}" dt="2025-08-27T17:39:05.846" v="1645" actId="478"/>
          <ac:picMkLst>
            <pc:docMk/>
            <pc:sldMk cId="878729000" sldId="313"/>
            <ac:picMk id="2" creationId="{DA0BBE00-7028-3018-DBFA-BC7901098823}"/>
          </ac:picMkLst>
        </pc:picChg>
        <pc:picChg chg="del">
          <ac:chgData name="Johnalynne Hebert" userId="e5a179b0-b5c9-494f-b5fd-e8a97a9e54de" providerId="ADAL" clId="{04E2A852-2AFE-4D24-AE50-E3FB133FFB39}" dt="2025-08-27T17:32:15.631" v="1631" actId="478"/>
          <ac:picMkLst>
            <pc:docMk/>
            <pc:sldMk cId="878729000" sldId="313"/>
            <ac:picMk id="5" creationId="{B5DE58BC-F41F-CC71-5ACE-79627630365D}"/>
          </ac:picMkLst>
        </pc:picChg>
        <pc:picChg chg="add del mod ord">
          <ac:chgData name="Johnalynne Hebert" userId="e5a179b0-b5c9-494f-b5fd-e8a97a9e54de" providerId="ADAL" clId="{04E2A852-2AFE-4D24-AE50-E3FB133FFB39}" dt="2025-08-27T17:38:00.904" v="1639" actId="478"/>
          <ac:picMkLst>
            <pc:docMk/>
            <pc:sldMk cId="878729000" sldId="313"/>
            <ac:picMk id="10" creationId="{B7AAD0D4-D006-E909-021C-DE58445C7B03}"/>
          </ac:picMkLst>
        </pc:picChg>
        <pc:picChg chg="add mod ord">
          <ac:chgData name="Johnalynne Hebert" userId="e5a179b0-b5c9-494f-b5fd-e8a97a9e54de" providerId="ADAL" clId="{04E2A852-2AFE-4D24-AE50-E3FB133FFB39}" dt="2025-08-27T17:39:25.890" v="1651" actId="1440"/>
          <ac:picMkLst>
            <pc:docMk/>
            <pc:sldMk cId="878729000" sldId="313"/>
            <ac:picMk id="12" creationId="{DEEF8AA0-FAF8-8A1E-1B77-866DD8857AE4}"/>
          </ac:picMkLst>
        </pc:picChg>
        <pc:picChg chg="del">
          <ac:chgData name="Johnalynne Hebert" userId="e5a179b0-b5c9-494f-b5fd-e8a97a9e54de" providerId="ADAL" clId="{04E2A852-2AFE-4D24-AE50-E3FB133FFB39}" dt="2025-08-27T17:39:51.434" v="1652" actId="478"/>
          <ac:picMkLst>
            <pc:docMk/>
            <pc:sldMk cId="878729000" sldId="313"/>
            <ac:picMk id="1028" creationId="{6BC8BA91-AB5B-BF22-1843-6A8A65BF290F}"/>
          </ac:picMkLst>
        </pc:picChg>
        <pc:picChg chg="add mod">
          <ac:chgData name="Johnalynne Hebert" userId="e5a179b0-b5c9-494f-b5fd-e8a97a9e54de" providerId="ADAL" clId="{04E2A852-2AFE-4D24-AE50-E3FB133FFB39}" dt="2025-08-27T17:43:41.209" v="1665" actId="1076"/>
          <ac:picMkLst>
            <pc:docMk/>
            <pc:sldMk cId="878729000" sldId="313"/>
            <ac:picMk id="2050" creationId="{5E0E684F-638C-ADBF-5A1A-D501872F3767}"/>
          </ac:picMkLst>
        </pc:picChg>
        <pc:picChg chg="add mod">
          <ac:chgData name="Johnalynne Hebert" userId="e5a179b0-b5c9-494f-b5fd-e8a97a9e54de" providerId="ADAL" clId="{04E2A852-2AFE-4D24-AE50-E3FB133FFB39}" dt="2025-08-27T17:42:09.150" v="1662" actId="1076"/>
          <ac:picMkLst>
            <pc:docMk/>
            <pc:sldMk cId="878729000" sldId="313"/>
            <ac:picMk id="2052" creationId="{55442208-3B7F-AC94-50FC-AEF14E9C5B22}"/>
          </ac:picMkLst>
        </pc:picChg>
      </pc:sldChg>
      <pc:sldChg chg="addSp delSp modSp mod">
        <pc:chgData name="Johnalynne Hebert" userId="e5a179b0-b5c9-494f-b5fd-e8a97a9e54de" providerId="ADAL" clId="{04E2A852-2AFE-4D24-AE50-E3FB133FFB39}" dt="2025-08-27T15:47:03.656" v="1580" actId="14100"/>
        <pc:sldMkLst>
          <pc:docMk/>
          <pc:sldMk cId="9884397" sldId="314"/>
        </pc:sldMkLst>
        <pc:spChg chg="mod">
          <ac:chgData name="Johnalynne Hebert" userId="e5a179b0-b5c9-494f-b5fd-e8a97a9e54de" providerId="ADAL" clId="{04E2A852-2AFE-4D24-AE50-E3FB133FFB39}" dt="2025-08-27T15:25:01.318" v="1495" actId="1076"/>
          <ac:spMkLst>
            <pc:docMk/>
            <pc:sldMk cId="9884397" sldId="314"/>
            <ac:spMk id="2" creationId="{CDE66CB4-0C66-A59F-8286-69799EFD2DC8}"/>
          </ac:spMkLst>
        </pc:spChg>
        <pc:spChg chg="mod">
          <ac:chgData name="Johnalynne Hebert" userId="e5a179b0-b5c9-494f-b5fd-e8a97a9e54de" providerId="ADAL" clId="{04E2A852-2AFE-4D24-AE50-E3FB133FFB39}" dt="2025-08-27T15:24:18.205" v="1488" actId="20577"/>
          <ac:spMkLst>
            <pc:docMk/>
            <pc:sldMk cId="9884397" sldId="314"/>
            <ac:spMk id="3" creationId="{0446E0BB-79E8-29E9-8DF4-3827E69E06DE}"/>
          </ac:spMkLst>
        </pc:spChg>
        <pc:spChg chg="add mod">
          <ac:chgData name="Johnalynne Hebert" userId="e5a179b0-b5c9-494f-b5fd-e8a97a9e54de" providerId="ADAL" clId="{04E2A852-2AFE-4D24-AE50-E3FB133FFB39}" dt="2025-08-25T21:15:26.618" v="564"/>
          <ac:spMkLst>
            <pc:docMk/>
            <pc:sldMk cId="9884397" sldId="314"/>
            <ac:spMk id="4" creationId="{AD1FC3CF-1F6A-B19C-81B9-EF03C1DD0F3B}"/>
          </ac:spMkLst>
        </pc:spChg>
        <pc:spChg chg="del mod">
          <ac:chgData name="Johnalynne Hebert" userId="e5a179b0-b5c9-494f-b5fd-e8a97a9e54de" providerId="ADAL" clId="{04E2A852-2AFE-4D24-AE50-E3FB133FFB39}" dt="2025-08-27T15:24:29.055" v="1490" actId="478"/>
          <ac:spMkLst>
            <pc:docMk/>
            <pc:sldMk cId="9884397" sldId="314"/>
            <ac:spMk id="9" creationId="{87A3EE14-200E-4DDF-7126-AF214622D70B}"/>
          </ac:spMkLst>
        </pc:spChg>
        <pc:spChg chg="add mod">
          <ac:chgData name="Johnalynne Hebert" userId="e5a179b0-b5c9-494f-b5fd-e8a97a9e54de" providerId="ADAL" clId="{04E2A852-2AFE-4D24-AE50-E3FB133FFB39}" dt="2025-08-27T15:47:03.656" v="1580" actId="14100"/>
          <ac:spMkLst>
            <pc:docMk/>
            <pc:sldMk cId="9884397" sldId="314"/>
            <ac:spMk id="12" creationId="{DA7F1B75-2AE5-FA8D-A24D-329CF08A9D34}"/>
          </ac:spMkLst>
        </pc:spChg>
        <pc:spChg chg="mod ord">
          <ac:chgData name="Johnalynne Hebert" userId="e5a179b0-b5c9-494f-b5fd-e8a97a9e54de" providerId="ADAL" clId="{04E2A852-2AFE-4D24-AE50-E3FB133FFB39}" dt="2025-08-27T15:43:13.389" v="1516" actId="166"/>
          <ac:spMkLst>
            <pc:docMk/>
            <pc:sldMk cId="9884397" sldId="314"/>
            <ac:spMk id="23" creationId="{A5ECEE20-53E7-8051-1898-E11D94F1DB16}"/>
          </ac:spMkLst>
        </pc:spChg>
        <pc:spChg chg="mod">
          <ac:chgData name="Johnalynne Hebert" userId="e5a179b0-b5c9-494f-b5fd-e8a97a9e54de" providerId="ADAL" clId="{04E2A852-2AFE-4D24-AE50-E3FB133FFB39}" dt="2025-08-27T15:43:28.910" v="1517" actId="1076"/>
          <ac:spMkLst>
            <pc:docMk/>
            <pc:sldMk cId="9884397" sldId="314"/>
            <ac:spMk id="24" creationId="{F6F09A71-D320-368E-669A-1EFCE5A53FBB}"/>
          </ac:spMkLst>
        </pc:spChg>
        <pc:spChg chg="mod">
          <ac:chgData name="Johnalynne Hebert" userId="e5a179b0-b5c9-494f-b5fd-e8a97a9e54de" providerId="ADAL" clId="{04E2A852-2AFE-4D24-AE50-E3FB133FFB39}" dt="2025-08-27T15:43:34.895" v="1518" actId="1076"/>
          <ac:spMkLst>
            <pc:docMk/>
            <pc:sldMk cId="9884397" sldId="314"/>
            <ac:spMk id="25" creationId="{AA680D77-C5E6-B62B-6927-E0553573E82B}"/>
          </ac:spMkLst>
        </pc:spChg>
        <pc:spChg chg="mod">
          <ac:chgData name="Johnalynne Hebert" userId="e5a179b0-b5c9-494f-b5fd-e8a97a9e54de" providerId="ADAL" clId="{04E2A852-2AFE-4D24-AE50-E3FB133FFB39}" dt="2025-08-27T15:43:42.071" v="1519" actId="1076"/>
          <ac:spMkLst>
            <pc:docMk/>
            <pc:sldMk cId="9884397" sldId="314"/>
            <ac:spMk id="26" creationId="{9E33E09E-8E53-41DB-BA12-9B56CA804C7A}"/>
          </ac:spMkLst>
        </pc:spChg>
        <pc:spChg chg="mod">
          <ac:chgData name="Johnalynne Hebert" userId="e5a179b0-b5c9-494f-b5fd-e8a97a9e54de" providerId="ADAL" clId="{04E2A852-2AFE-4D24-AE50-E3FB133FFB39}" dt="2025-08-27T15:44:17.901" v="1520" actId="1076"/>
          <ac:spMkLst>
            <pc:docMk/>
            <pc:sldMk cId="9884397" sldId="314"/>
            <ac:spMk id="29" creationId="{7EE6B563-4514-F732-0550-46B24598DFD0}"/>
          </ac:spMkLst>
        </pc:spChg>
        <pc:spChg chg="mod">
          <ac:chgData name="Johnalynne Hebert" userId="e5a179b0-b5c9-494f-b5fd-e8a97a9e54de" providerId="ADAL" clId="{04E2A852-2AFE-4D24-AE50-E3FB133FFB39}" dt="2025-08-27T15:44:29.074" v="1521" actId="1076"/>
          <ac:spMkLst>
            <pc:docMk/>
            <pc:sldMk cId="9884397" sldId="314"/>
            <ac:spMk id="30" creationId="{34D8A31B-3D98-05DD-B60A-3A86B43E1B04}"/>
          </ac:spMkLst>
        </pc:spChg>
        <pc:spChg chg="mod">
          <ac:chgData name="Johnalynne Hebert" userId="e5a179b0-b5c9-494f-b5fd-e8a97a9e54de" providerId="ADAL" clId="{04E2A852-2AFE-4D24-AE50-E3FB133FFB39}" dt="2025-08-27T15:44:49.559" v="1524" actId="14100"/>
          <ac:spMkLst>
            <pc:docMk/>
            <pc:sldMk cId="9884397" sldId="314"/>
            <ac:spMk id="31" creationId="{B3DBAA69-AD99-BADC-F9E3-A61B681AE14F}"/>
          </ac:spMkLst>
        </pc:spChg>
        <pc:picChg chg="del mod">
          <ac:chgData name="Johnalynne Hebert" userId="e5a179b0-b5c9-494f-b5fd-e8a97a9e54de" providerId="ADAL" clId="{04E2A852-2AFE-4D24-AE50-E3FB133FFB39}" dt="2025-08-27T15:38:18.756" v="1498" actId="478"/>
          <ac:picMkLst>
            <pc:docMk/>
            <pc:sldMk cId="9884397" sldId="314"/>
            <ac:picMk id="7" creationId="{47E1B0BE-43B0-2CFD-0ACA-21837951C6CB}"/>
          </ac:picMkLst>
        </pc:picChg>
        <pc:picChg chg="del">
          <ac:chgData name="Johnalynne Hebert" userId="e5a179b0-b5c9-494f-b5fd-e8a97a9e54de" providerId="ADAL" clId="{04E2A852-2AFE-4D24-AE50-E3FB133FFB39}" dt="2025-08-27T15:42:20.357" v="1505" actId="478"/>
          <ac:picMkLst>
            <pc:docMk/>
            <pc:sldMk cId="9884397" sldId="314"/>
            <ac:picMk id="10" creationId="{5B1E4572-FBA8-658A-D36D-1EC519D211AB}"/>
          </ac:picMkLst>
        </pc:picChg>
        <pc:picChg chg="add mod ord">
          <ac:chgData name="Johnalynne Hebert" userId="e5a179b0-b5c9-494f-b5fd-e8a97a9e54de" providerId="ADAL" clId="{04E2A852-2AFE-4D24-AE50-E3FB133FFB39}" dt="2025-08-27T15:43:03.446" v="1515" actId="1440"/>
          <ac:picMkLst>
            <pc:docMk/>
            <pc:sldMk cId="9884397" sldId="314"/>
            <ac:picMk id="11" creationId="{543E41A3-E06F-76FD-5E70-677B0A7DA0B2}"/>
          </ac:picMkLst>
        </pc:picChg>
        <pc:picChg chg="add mod">
          <ac:chgData name="Johnalynne Hebert" userId="e5a179b0-b5c9-494f-b5fd-e8a97a9e54de" providerId="ADAL" clId="{04E2A852-2AFE-4D24-AE50-E3FB133FFB39}" dt="2025-08-27T15:43:01.278" v="1514" actId="1440"/>
          <ac:picMkLst>
            <pc:docMk/>
            <pc:sldMk cId="9884397" sldId="314"/>
            <ac:picMk id="1026" creationId="{A1F4107A-ADBD-A08B-C2EE-54B9E3A99696}"/>
          </ac:picMkLst>
        </pc:picChg>
      </pc:sldChg>
      <pc:sldChg chg="addSp delSp modSp mod">
        <pc:chgData name="Johnalynne Hebert" userId="e5a179b0-b5c9-494f-b5fd-e8a97a9e54de" providerId="ADAL" clId="{04E2A852-2AFE-4D24-AE50-E3FB133FFB39}" dt="2025-08-27T17:31:20.556" v="1630" actId="20577"/>
        <pc:sldMkLst>
          <pc:docMk/>
          <pc:sldMk cId="2216412483" sldId="315"/>
        </pc:sldMkLst>
        <pc:spChg chg="mod">
          <ac:chgData name="Johnalynne Hebert" userId="e5a179b0-b5c9-494f-b5fd-e8a97a9e54de" providerId="ADAL" clId="{04E2A852-2AFE-4D24-AE50-E3FB133FFB39}" dt="2025-08-27T17:31:20.556" v="1630" actId="20577"/>
          <ac:spMkLst>
            <pc:docMk/>
            <pc:sldMk cId="2216412483" sldId="315"/>
            <ac:spMk id="2" creationId="{C30FC7A7-3F3D-9D69-14A7-46765051A482}"/>
          </ac:spMkLst>
        </pc:spChg>
        <pc:spChg chg="add mod">
          <ac:chgData name="Johnalynne Hebert" userId="e5a179b0-b5c9-494f-b5fd-e8a97a9e54de" providerId="ADAL" clId="{04E2A852-2AFE-4D24-AE50-E3FB133FFB39}" dt="2025-08-25T21:15:56.046" v="578"/>
          <ac:spMkLst>
            <pc:docMk/>
            <pc:sldMk cId="2216412483" sldId="315"/>
            <ac:spMk id="4" creationId="{A8B09D14-BA8F-AB98-9A7D-191690776847}"/>
          </ac:spMkLst>
        </pc:spChg>
      </pc:sldChg>
      <pc:sldChg chg="addSp delSp modSp del mod">
        <pc:chgData name="Johnalynne Hebert" userId="e5a179b0-b5c9-494f-b5fd-e8a97a9e54de" providerId="ADAL" clId="{04E2A852-2AFE-4D24-AE50-E3FB133FFB39}" dt="2025-08-27T16:29:38.457" v="1581" actId="47"/>
        <pc:sldMkLst>
          <pc:docMk/>
          <pc:sldMk cId="2996173272" sldId="316"/>
        </pc:sldMkLst>
      </pc:sldChg>
      <pc:sldChg chg="addSp delSp modSp mod">
        <pc:chgData name="Johnalynne Hebert" userId="e5a179b0-b5c9-494f-b5fd-e8a97a9e54de" providerId="ADAL" clId="{04E2A852-2AFE-4D24-AE50-E3FB133FFB39}" dt="2025-08-27T16:57:27.328" v="1600" actId="20577"/>
        <pc:sldMkLst>
          <pc:docMk/>
          <pc:sldMk cId="1498794290" sldId="317"/>
        </pc:sldMkLst>
        <pc:spChg chg="mod">
          <ac:chgData name="Johnalynne Hebert" userId="e5a179b0-b5c9-494f-b5fd-e8a97a9e54de" providerId="ADAL" clId="{04E2A852-2AFE-4D24-AE50-E3FB133FFB39}" dt="2025-08-27T16:57:27.328" v="1600" actId="20577"/>
          <ac:spMkLst>
            <pc:docMk/>
            <pc:sldMk cId="1498794290" sldId="317"/>
            <ac:spMk id="3" creationId="{2DE90611-EAFF-1D68-B78F-8071AF04287D}"/>
          </ac:spMkLst>
        </pc:spChg>
        <pc:spChg chg="add mod">
          <ac:chgData name="Johnalynne Hebert" userId="e5a179b0-b5c9-494f-b5fd-e8a97a9e54de" providerId="ADAL" clId="{04E2A852-2AFE-4D24-AE50-E3FB133FFB39}" dt="2025-08-25T21:15:43.072" v="572"/>
          <ac:spMkLst>
            <pc:docMk/>
            <pc:sldMk cId="1498794290" sldId="317"/>
            <ac:spMk id="4" creationId="{718B364B-CC7C-873E-E9E2-66CBD6C442A5}"/>
          </ac:spMkLst>
        </pc:spChg>
        <pc:spChg chg="mod">
          <ac:chgData name="Johnalynne Hebert" userId="e5a179b0-b5c9-494f-b5fd-e8a97a9e54de" providerId="ADAL" clId="{04E2A852-2AFE-4D24-AE50-E3FB133FFB39}" dt="2025-08-27T16:56:38.125" v="1593" actId="1076"/>
          <ac:spMkLst>
            <pc:docMk/>
            <pc:sldMk cId="1498794290" sldId="317"/>
            <ac:spMk id="10" creationId="{AE530C78-F255-7410-6D7F-E06B73CE71B9}"/>
          </ac:spMkLst>
        </pc:spChg>
        <pc:spChg chg="mod">
          <ac:chgData name="Johnalynne Hebert" userId="e5a179b0-b5c9-494f-b5fd-e8a97a9e54de" providerId="ADAL" clId="{04E2A852-2AFE-4D24-AE50-E3FB133FFB39}" dt="2025-08-27T16:56:44.643" v="1594" actId="14100"/>
          <ac:spMkLst>
            <pc:docMk/>
            <pc:sldMk cId="1498794290" sldId="317"/>
            <ac:spMk id="22" creationId="{E5DCED66-952C-BC13-33E0-CE08F7B5BEF5}"/>
          </ac:spMkLst>
        </pc:spChg>
        <pc:spChg chg="mod">
          <ac:chgData name="Johnalynne Hebert" userId="e5a179b0-b5c9-494f-b5fd-e8a97a9e54de" providerId="ADAL" clId="{04E2A852-2AFE-4D24-AE50-E3FB133FFB39}" dt="2025-08-27T16:56:50.066" v="1595" actId="1076"/>
          <ac:spMkLst>
            <pc:docMk/>
            <pc:sldMk cId="1498794290" sldId="317"/>
            <ac:spMk id="23" creationId="{D4D8B636-3E2E-8B06-3E8D-5D97D59839A6}"/>
          </ac:spMkLst>
        </pc:spChg>
        <pc:picChg chg="del">
          <ac:chgData name="Johnalynne Hebert" userId="e5a179b0-b5c9-494f-b5fd-e8a97a9e54de" providerId="ADAL" clId="{04E2A852-2AFE-4D24-AE50-E3FB133FFB39}" dt="2025-08-27T16:55:50.078" v="1584" actId="478"/>
          <ac:picMkLst>
            <pc:docMk/>
            <pc:sldMk cId="1498794290" sldId="317"/>
            <ac:picMk id="5" creationId="{55BA4574-98CC-4EE2-0C9A-E4299E208D5C}"/>
          </ac:picMkLst>
        </pc:picChg>
        <pc:picChg chg="del">
          <ac:chgData name="Johnalynne Hebert" userId="e5a179b0-b5c9-494f-b5fd-e8a97a9e54de" providerId="ADAL" clId="{04E2A852-2AFE-4D24-AE50-E3FB133FFB39}" dt="2025-08-27T16:55:53.727" v="1585" actId="478"/>
          <ac:picMkLst>
            <pc:docMk/>
            <pc:sldMk cId="1498794290" sldId="317"/>
            <ac:picMk id="9" creationId="{2F0D38DB-68B7-A10F-8A4D-BFFC1F8C7D7A}"/>
          </ac:picMkLst>
        </pc:picChg>
        <pc:picChg chg="add mod ord">
          <ac:chgData name="Johnalynne Hebert" userId="e5a179b0-b5c9-494f-b5fd-e8a97a9e54de" providerId="ADAL" clId="{04E2A852-2AFE-4D24-AE50-E3FB133FFB39}" dt="2025-08-27T16:56:52.487" v="1596" actId="1440"/>
          <ac:picMkLst>
            <pc:docMk/>
            <pc:sldMk cId="1498794290" sldId="317"/>
            <ac:picMk id="11" creationId="{9F4B433D-85B7-AB01-CCDC-347F07EB1F50}"/>
          </ac:picMkLst>
        </pc:picChg>
      </pc:sldChg>
      <pc:sldChg chg="addSp delSp modSp del mod">
        <pc:chgData name="Johnalynne Hebert" userId="e5a179b0-b5c9-494f-b5fd-e8a97a9e54de" providerId="ADAL" clId="{04E2A852-2AFE-4D24-AE50-E3FB133FFB39}" dt="2025-08-27T16:30:23.230" v="1582" actId="47"/>
        <pc:sldMkLst>
          <pc:docMk/>
          <pc:sldMk cId="281729190" sldId="318"/>
        </pc:sldMkLst>
      </pc:sldChg>
      <pc:sldChg chg="addSp delSp modSp del mod">
        <pc:chgData name="Johnalynne Hebert" userId="e5a179b0-b5c9-494f-b5fd-e8a97a9e54de" providerId="ADAL" clId="{04E2A852-2AFE-4D24-AE50-E3FB133FFB39}" dt="2025-08-27T16:30:26.145" v="1583" actId="47"/>
        <pc:sldMkLst>
          <pc:docMk/>
          <pc:sldMk cId="4103693214" sldId="319"/>
        </pc:sldMkLst>
      </pc:sldChg>
      <pc:sldChg chg="addSp delSp modSp mod">
        <pc:chgData name="Johnalynne Hebert" userId="e5a179b0-b5c9-494f-b5fd-e8a97a9e54de" providerId="ADAL" clId="{04E2A852-2AFE-4D24-AE50-E3FB133FFB39}" dt="2025-08-27T03:04:02.710" v="859" actId="1440"/>
        <pc:sldMkLst>
          <pc:docMk/>
          <pc:sldMk cId="3276730012" sldId="321"/>
        </pc:sldMkLst>
        <pc:spChg chg="add mod">
          <ac:chgData name="Johnalynne Hebert" userId="e5a179b0-b5c9-494f-b5fd-e8a97a9e54de" providerId="ADAL" clId="{04E2A852-2AFE-4D24-AE50-E3FB133FFB39}" dt="2025-08-25T21:14:47.113" v="546"/>
          <ac:spMkLst>
            <pc:docMk/>
            <pc:sldMk cId="3276730012" sldId="321"/>
            <ac:spMk id="2" creationId="{3F9692B9-C92E-CFDA-D217-8B1D2E8335F4}"/>
          </ac:spMkLst>
        </pc:spChg>
        <pc:spChg chg="mod">
          <ac:chgData name="Johnalynne Hebert" userId="e5a179b0-b5c9-494f-b5fd-e8a97a9e54de" providerId="ADAL" clId="{04E2A852-2AFE-4D24-AE50-E3FB133FFB39}" dt="2025-08-27T02:49:58.657" v="699" actId="20577"/>
          <ac:spMkLst>
            <pc:docMk/>
            <pc:sldMk cId="3276730012" sldId="321"/>
            <ac:spMk id="3" creationId="{C34C4E3E-F7BD-78E9-CE91-ACDC2A7D92A1}"/>
          </ac:spMkLst>
        </pc:spChg>
        <pc:spChg chg="del">
          <ac:chgData name="Johnalynne Hebert" userId="e5a179b0-b5c9-494f-b5fd-e8a97a9e54de" providerId="ADAL" clId="{04E2A852-2AFE-4D24-AE50-E3FB133FFB39}" dt="2025-08-27T02:50:04.565" v="700" actId="478"/>
          <ac:spMkLst>
            <pc:docMk/>
            <pc:sldMk cId="3276730012" sldId="321"/>
            <ac:spMk id="4" creationId="{306F2824-0E27-20CF-5F22-BF83EBA49716}"/>
          </ac:spMkLst>
        </pc:spChg>
        <pc:spChg chg="mod">
          <ac:chgData name="Johnalynne Hebert" userId="e5a179b0-b5c9-494f-b5fd-e8a97a9e54de" providerId="ADAL" clId="{04E2A852-2AFE-4D24-AE50-E3FB133FFB39}" dt="2025-08-27T02:52:59.541" v="846" actId="20577"/>
          <ac:spMkLst>
            <pc:docMk/>
            <pc:sldMk cId="3276730012" sldId="321"/>
            <ac:spMk id="9" creationId="{C83CE784-3500-7DF7-E1AE-72041C7A44E7}"/>
          </ac:spMkLst>
        </pc:spChg>
        <pc:picChg chg="del">
          <ac:chgData name="Johnalynne Hebert" userId="e5a179b0-b5c9-494f-b5fd-e8a97a9e54de" providerId="ADAL" clId="{04E2A852-2AFE-4D24-AE50-E3FB133FFB39}" dt="2025-08-27T02:54:26.900" v="847" actId="478"/>
          <ac:picMkLst>
            <pc:docMk/>
            <pc:sldMk cId="3276730012" sldId="321"/>
            <ac:picMk id="7" creationId="{9FC2D78F-89E5-CF37-2F76-033E24A75DB8}"/>
          </ac:picMkLst>
        </pc:picChg>
        <pc:picChg chg="add mod">
          <ac:chgData name="Johnalynne Hebert" userId="e5a179b0-b5c9-494f-b5fd-e8a97a9e54de" providerId="ADAL" clId="{04E2A852-2AFE-4D24-AE50-E3FB133FFB39}" dt="2025-08-27T03:04:02.710" v="859" actId="1440"/>
          <ac:picMkLst>
            <pc:docMk/>
            <pc:sldMk cId="3276730012" sldId="321"/>
            <ac:picMk id="10" creationId="{787D4924-B4F6-79C3-F3CC-555D95803A13}"/>
          </ac:picMkLst>
        </pc:picChg>
      </pc:sldChg>
      <pc:sldChg chg="addSp delSp modSp mod">
        <pc:chgData name="Johnalynne Hebert" userId="e5a179b0-b5c9-494f-b5fd-e8a97a9e54de" providerId="ADAL" clId="{04E2A852-2AFE-4D24-AE50-E3FB133FFB39}" dt="2025-08-27T03:21:08.511" v="1090" actId="20577"/>
        <pc:sldMkLst>
          <pc:docMk/>
          <pc:sldMk cId="3755053766" sldId="322"/>
        </pc:sldMkLst>
        <pc:spChg chg="mod">
          <ac:chgData name="Johnalynne Hebert" userId="e5a179b0-b5c9-494f-b5fd-e8a97a9e54de" providerId="ADAL" clId="{04E2A852-2AFE-4D24-AE50-E3FB133FFB39}" dt="2025-08-27T03:21:08.511" v="1090" actId="20577"/>
          <ac:spMkLst>
            <pc:docMk/>
            <pc:sldMk cId="3755053766" sldId="322"/>
            <ac:spMk id="3" creationId="{EE09218E-6A07-3FB1-0DB3-43540132FCC3}"/>
          </ac:spMkLst>
        </pc:spChg>
        <pc:spChg chg="add mod">
          <ac:chgData name="Johnalynne Hebert" userId="e5a179b0-b5c9-494f-b5fd-e8a97a9e54de" providerId="ADAL" clId="{04E2A852-2AFE-4D24-AE50-E3FB133FFB39}" dt="2025-08-25T21:14:50.815" v="548"/>
          <ac:spMkLst>
            <pc:docMk/>
            <pc:sldMk cId="3755053766" sldId="322"/>
            <ac:spMk id="4" creationId="{B4774F29-CC25-B85B-2E76-FB3C645CED60}"/>
          </ac:spMkLst>
        </pc:spChg>
      </pc:sldChg>
      <pc:sldChg chg="addSp delSp modSp mod">
        <pc:chgData name="Johnalynne Hebert" userId="e5a179b0-b5c9-494f-b5fd-e8a97a9e54de" providerId="ADAL" clId="{04E2A852-2AFE-4D24-AE50-E3FB133FFB39}" dt="2025-08-27T03:21:14.277" v="1092" actId="20577"/>
        <pc:sldMkLst>
          <pc:docMk/>
          <pc:sldMk cId="1054179853" sldId="323"/>
        </pc:sldMkLst>
        <pc:spChg chg="add mod">
          <ac:chgData name="Johnalynne Hebert" userId="e5a179b0-b5c9-494f-b5fd-e8a97a9e54de" providerId="ADAL" clId="{04E2A852-2AFE-4D24-AE50-E3FB133FFB39}" dt="2025-08-25T21:14:55.233" v="550"/>
          <ac:spMkLst>
            <pc:docMk/>
            <pc:sldMk cId="1054179853" sldId="323"/>
            <ac:spMk id="2" creationId="{80787372-CDEE-65E1-C6B5-F1174B3B6777}"/>
          </ac:spMkLst>
        </pc:spChg>
        <pc:spChg chg="mod">
          <ac:chgData name="Johnalynne Hebert" userId="e5a179b0-b5c9-494f-b5fd-e8a97a9e54de" providerId="ADAL" clId="{04E2A852-2AFE-4D24-AE50-E3FB133FFB39}" dt="2025-08-27T03:21:14.277" v="1092" actId="20577"/>
          <ac:spMkLst>
            <pc:docMk/>
            <pc:sldMk cId="1054179853" sldId="323"/>
            <ac:spMk id="3" creationId="{98B3BCCA-7554-9A13-C887-68460AB76201}"/>
          </ac:spMkLst>
        </pc:spChg>
      </pc:sldChg>
      <pc:sldChg chg="addSp delSp modSp mod">
        <pc:chgData name="Johnalynne Hebert" userId="e5a179b0-b5c9-494f-b5fd-e8a97a9e54de" providerId="ADAL" clId="{04E2A852-2AFE-4D24-AE50-E3FB133FFB39}" dt="2025-08-27T03:21:22.951" v="1094" actId="20577"/>
        <pc:sldMkLst>
          <pc:docMk/>
          <pc:sldMk cId="1830739770" sldId="324"/>
        </pc:sldMkLst>
        <pc:spChg chg="add mod">
          <ac:chgData name="Johnalynne Hebert" userId="e5a179b0-b5c9-494f-b5fd-e8a97a9e54de" providerId="ADAL" clId="{04E2A852-2AFE-4D24-AE50-E3FB133FFB39}" dt="2025-08-25T21:15:00.153" v="552"/>
          <ac:spMkLst>
            <pc:docMk/>
            <pc:sldMk cId="1830739770" sldId="324"/>
            <ac:spMk id="2" creationId="{468FC59B-49D6-5A13-166C-16ACE8ECD1CD}"/>
          </ac:spMkLst>
        </pc:spChg>
        <pc:spChg chg="mod">
          <ac:chgData name="Johnalynne Hebert" userId="e5a179b0-b5c9-494f-b5fd-e8a97a9e54de" providerId="ADAL" clId="{04E2A852-2AFE-4D24-AE50-E3FB133FFB39}" dt="2025-08-27T03:21:22.951" v="1094" actId="20577"/>
          <ac:spMkLst>
            <pc:docMk/>
            <pc:sldMk cId="1830739770" sldId="324"/>
            <ac:spMk id="28" creationId="{A193E5D4-4C09-EAC9-B25F-733006042CDE}"/>
          </ac:spMkLst>
        </pc:spChg>
        <pc:picChg chg="add mod">
          <ac:chgData name="Johnalynne Hebert" userId="e5a179b0-b5c9-494f-b5fd-e8a97a9e54de" providerId="ADAL" clId="{04E2A852-2AFE-4D24-AE50-E3FB133FFB39}" dt="2025-08-27T03:03:28.908" v="858" actId="1440"/>
          <ac:picMkLst>
            <pc:docMk/>
            <pc:sldMk cId="1830739770" sldId="324"/>
            <ac:picMk id="5" creationId="{C7EFE201-EA57-AD7B-B621-D46FB4307FC5}"/>
          </ac:picMkLst>
        </pc:picChg>
        <pc:picChg chg="del">
          <ac:chgData name="Johnalynne Hebert" userId="e5a179b0-b5c9-494f-b5fd-e8a97a9e54de" providerId="ADAL" clId="{04E2A852-2AFE-4D24-AE50-E3FB133FFB39}" dt="2025-08-27T03:03:12.516" v="852" actId="478"/>
          <ac:picMkLst>
            <pc:docMk/>
            <pc:sldMk cId="1830739770" sldId="324"/>
            <ac:picMk id="19" creationId="{E91DE553-371F-0B95-27A0-212EDF2CCB46}"/>
          </ac:picMkLst>
        </pc:picChg>
      </pc:sldChg>
      <pc:sldChg chg="addSp delSp modSp mod">
        <pc:chgData name="Johnalynne Hebert" userId="e5a179b0-b5c9-494f-b5fd-e8a97a9e54de" providerId="ADAL" clId="{04E2A852-2AFE-4D24-AE50-E3FB133FFB39}" dt="2025-08-28T22:46:35.065" v="1899" actId="1076"/>
        <pc:sldMkLst>
          <pc:docMk/>
          <pc:sldMk cId="3952662501" sldId="325"/>
        </pc:sldMkLst>
        <pc:spChg chg="add mod">
          <ac:chgData name="Johnalynne Hebert" userId="e5a179b0-b5c9-494f-b5fd-e8a97a9e54de" providerId="ADAL" clId="{04E2A852-2AFE-4D24-AE50-E3FB133FFB39}" dt="2025-08-25T21:15:05.711" v="554"/>
          <ac:spMkLst>
            <pc:docMk/>
            <pc:sldMk cId="3952662501" sldId="325"/>
            <ac:spMk id="2" creationId="{70669A04-C8F8-8421-6D64-331157A0132C}"/>
          </ac:spMkLst>
        </pc:spChg>
        <pc:spChg chg="mod">
          <ac:chgData name="Johnalynne Hebert" userId="e5a179b0-b5c9-494f-b5fd-e8a97a9e54de" providerId="ADAL" clId="{04E2A852-2AFE-4D24-AE50-E3FB133FFB39}" dt="2025-08-27T03:21:36.616" v="1100" actId="20577"/>
          <ac:spMkLst>
            <pc:docMk/>
            <pc:sldMk cId="3952662501" sldId="325"/>
            <ac:spMk id="3" creationId="{C757F87A-7240-C6D1-BD09-B67ECAFF8C48}"/>
          </ac:spMkLst>
        </pc:spChg>
        <pc:spChg chg="add mod">
          <ac:chgData name="Johnalynne Hebert" userId="e5a179b0-b5c9-494f-b5fd-e8a97a9e54de" providerId="ADAL" clId="{04E2A852-2AFE-4D24-AE50-E3FB133FFB39}" dt="2025-08-28T22:40:58.953" v="1854"/>
          <ac:spMkLst>
            <pc:docMk/>
            <pc:sldMk cId="3952662501" sldId="325"/>
            <ac:spMk id="4" creationId="{C3453B88-9129-3F0F-C02C-EA98BF5B18D2}"/>
          </ac:spMkLst>
        </pc:spChg>
        <pc:spChg chg="add mod">
          <ac:chgData name="Johnalynne Hebert" userId="e5a179b0-b5c9-494f-b5fd-e8a97a9e54de" providerId="ADAL" clId="{04E2A852-2AFE-4D24-AE50-E3FB133FFB39}" dt="2025-08-28T22:46:35.065" v="1899" actId="1076"/>
          <ac:spMkLst>
            <pc:docMk/>
            <pc:sldMk cId="3952662501" sldId="325"/>
            <ac:spMk id="5" creationId="{2CA8B5E1-FD53-366E-7631-100F9D0F298D}"/>
          </ac:spMkLst>
        </pc:spChg>
        <pc:spChg chg="mod">
          <ac:chgData name="Johnalynne Hebert" userId="e5a179b0-b5c9-494f-b5fd-e8a97a9e54de" providerId="ADAL" clId="{04E2A852-2AFE-4D24-AE50-E3FB133FFB39}" dt="2025-08-28T22:46:20.186" v="1896" actId="1076"/>
          <ac:spMkLst>
            <pc:docMk/>
            <pc:sldMk cId="3952662501" sldId="325"/>
            <ac:spMk id="7" creationId="{57C2F670-B952-4595-09AB-4D5E1F69BE5A}"/>
          </ac:spMkLst>
        </pc:spChg>
        <pc:spChg chg="del mod">
          <ac:chgData name="Johnalynne Hebert" userId="e5a179b0-b5c9-494f-b5fd-e8a97a9e54de" providerId="ADAL" clId="{04E2A852-2AFE-4D24-AE50-E3FB133FFB39}" dt="2025-08-28T22:40:57.832" v="1853" actId="478"/>
          <ac:spMkLst>
            <pc:docMk/>
            <pc:sldMk cId="3952662501" sldId="325"/>
            <ac:spMk id="9" creationId="{EBEF785B-C24A-835F-0896-12CD91923002}"/>
          </ac:spMkLst>
        </pc:spChg>
        <pc:spChg chg="mod">
          <ac:chgData name="Johnalynne Hebert" userId="e5a179b0-b5c9-494f-b5fd-e8a97a9e54de" providerId="ADAL" clId="{04E2A852-2AFE-4D24-AE50-E3FB133FFB39}" dt="2025-08-27T03:48:32.087" v="1446" actId="1076"/>
          <ac:spMkLst>
            <pc:docMk/>
            <pc:sldMk cId="3952662501" sldId="325"/>
            <ac:spMk id="11" creationId="{7E034343-3FBE-790B-0826-BCB312742532}"/>
          </ac:spMkLst>
        </pc:spChg>
        <pc:spChg chg="mod">
          <ac:chgData name="Johnalynne Hebert" userId="e5a179b0-b5c9-494f-b5fd-e8a97a9e54de" providerId="ADAL" clId="{04E2A852-2AFE-4D24-AE50-E3FB133FFB39}" dt="2025-08-27T03:48:22.831" v="1445" actId="1076"/>
          <ac:spMkLst>
            <pc:docMk/>
            <pc:sldMk cId="3952662501" sldId="325"/>
            <ac:spMk id="20" creationId="{E9D93FF7-6B45-8372-40C3-926CF623F671}"/>
          </ac:spMkLst>
        </pc:spChg>
        <pc:spChg chg="mod">
          <ac:chgData name="Johnalynne Hebert" userId="e5a179b0-b5c9-494f-b5fd-e8a97a9e54de" providerId="ADAL" clId="{04E2A852-2AFE-4D24-AE50-E3FB133FFB39}" dt="2025-08-27T03:48:10.414" v="1442" actId="14100"/>
          <ac:spMkLst>
            <pc:docMk/>
            <pc:sldMk cId="3952662501" sldId="325"/>
            <ac:spMk id="21" creationId="{29E9EDBB-FB74-D97A-D2E5-2DAABF0BD2F1}"/>
          </ac:spMkLst>
        </pc:spChg>
        <pc:picChg chg="mod">
          <ac:chgData name="Johnalynne Hebert" userId="e5a179b0-b5c9-494f-b5fd-e8a97a9e54de" providerId="ADAL" clId="{04E2A852-2AFE-4D24-AE50-E3FB133FFB39}" dt="2025-08-28T22:46:25.177" v="1897" actId="14100"/>
          <ac:picMkLst>
            <pc:docMk/>
            <pc:sldMk cId="3952662501" sldId="325"/>
            <ac:picMk id="19" creationId="{59ED3818-05E4-0F16-66B2-9CCD3D5C2054}"/>
          </ac:picMkLst>
        </pc:picChg>
      </pc:sldChg>
      <pc:sldChg chg="addSp delSp modSp mod">
        <pc:chgData name="Johnalynne Hebert" userId="e5a179b0-b5c9-494f-b5fd-e8a97a9e54de" providerId="ADAL" clId="{04E2A852-2AFE-4D24-AE50-E3FB133FFB39}" dt="2025-08-28T22:46:08.516" v="1895" actId="1076"/>
        <pc:sldMkLst>
          <pc:docMk/>
          <pc:sldMk cId="1864715552" sldId="326"/>
        </pc:sldMkLst>
        <pc:spChg chg="add mod">
          <ac:chgData name="Johnalynne Hebert" userId="e5a179b0-b5c9-494f-b5fd-e8a97a9e54de" providerId="ADAL" clId="{04E2A852-2AFE-4D24-AE50-E3FB133FFB39}" dt="2025-08-25T21:15:10.385" v="556"/>
          <ac:spMkLst>
            <pc:docMk/>
            <pc:sldMk cId="1864715552" sldId="326"/>
            <ac:spMk id="2" creationId="{5388725D-6C08-5D29-FF6E-426AEB32942C}"/>
          </ac:spMkLst>
        </pc:spChg>
        <pc:spChg chg="mod">
          <ac:chgData name="Johnalynne Hebert" userId="e5a179b0-b5c9-494f-b5fd-e8a97a9e54de" providerId="ADAL" clId="{04E2A852-2AFE-4D24-AE50-E3FB133FFB39}" dt="2025-08-28T22:41:11.587" v="1856" actId="20577"/>
          <ac:spMkLst>
            <pc:docMk/>
            <pc:sldMk cId="1864715552" sldId="326"/>
            <ac:spMk id="3" creationId="{3EA71DB0-C3B6-E7A5-762C-0577044341BF}"/>
          </ac:spMkLst>
        </pc:spChg>
        <pc:spChg chg="del mod">
          <ac:chgData name="Johnalynne Hebert" userId="e5a179b0-b5c9-494f-b5fd-e8a97a9e54de" providerId="ADAL" clId="{04E2A852-2AFE-4D24-AE50-E3FB133FFB39}" dt="2025-08-28T22:41:38.310" v="1867" actId="478"/>
          <ac:spMkLst>
            <pc:docMk/>
            <pc:sldMk cId="1864715552" sldId="326"/>
            <ac:spMk id="4" creationId="{7E434227-16CA-C44F-E3DD-A825B4A89E5F}"/>
          </ac:spMkLst>
        </pc:spChg>
        <pc:spChg chg="mod">
          <ac:chgData name="Johnalynne Hebert" userId="e5a179b0-b5c9-494f-b5fd-e8a97a9e54de" providerId="ADAL" clId="{04E2A852-2AFE-4D24-AE50-E3FB133FFB39}" dt="2025-08-27T03:12:44.223" v="977" actId="14100"/>
          <ac:spMkLst>
            <pc:docMk/>
            <pc:sldMk cId="1864715552" sldId="326"/>
            <ac:spMk id="5" creationId="{7C3CEFF2-FFA5-E5CD-5622-CD2601A29729}"/>
          </ac:spMkLst>
        </pc:spChg>
        <pc:spChg chg="add mod">
          <ac:chgData name="Johnalynne Hebert" userId="e5a179b0-b5c9-494f-b5fd-e8a97a9e54de" providerId="ADAL" clId="{04E2A852-2AFE-4D24-AE50-E3FB133FFB39}" dt="2025-08-28T22:41:38.650" v="1868"/>
          <ac:spMkLst>
            <pc:docMk/>
            <pc:sldMk cId="1864715552" sldId="326"/>
            <ac:spMk id="7" creationId="{96F19A20-18A7-8A7B-9F83-B401E03FD974}"/>
          </ac:spMkLst>
        </pc:spChg>
        <pc:spChg chg="add mod">
          <ac:chgData name="Johnalynne Hebert" userId="e5a179b0-b5c9-494f-b5fd-e8a97a9e54de" providerId="ADAL" clId="{04E2A852-2AFE-4D24-AE50-E3FB133FFB39}" dt="2025-08-28T22:46:08.516" v="1895" actId="1076"/>
          <ac:spMkLst>
            <pc:docMk/>
            <pc:sldMk cId="1864715552" sldId="326"/>
            <ac:spMk id="8" creationId="{B555BEA2-FCC8-3298-0295-5B822A7E9FEE}"/>
          </ac:spMkLst>
        </pc:spChg>
        <pc:spChg chg="mod">
          <ac:chgData name="Johnalynne Hebert" userId="e5a179b0-b5c9-494f-b5fd-e8a97a9e54de" providerId="ADAL" clId="{04E2A852-2AFE-4D24-AE50-E3FB133FFB39}" dt="2025-08-27T03:30:24.387" v="1289" actId="1076"/>
          <ac:spMkLst>
            <pc:docMk/>
            <pc:sldMk cId="1864715552" sldId="326"/>
            <ac:spMk id="10" creationId="{EF06D035-7441-9126-9854-BE063A703598}"/>
          </ac:spMkLst>
        </pc:spChg>
        <pc:spChg chg="mod">
          <ac:chgData name="Johnalynne Hebert" userId="e5a179b0-b5c9-494f-b5fd-e8a97a9e54de" providerId="ADAL" clId="{04E2A852-2AFE-4D24-AE50-E3FB133FFB39}" dt="2025-08-27T03:30:19.890" v="1288" actId="1076"/>
          <ac:spMkLst>
            <pc:docMk/>
            <pc:sldMk cId="1864715552" sldId="326"/>
            <ac:spMk id="11" creationId="{5F53E94F-C2A9-B77D-E733-88EF8E1E2D21}"/>
          </ac:spMkLst>
        </pc:spChg>
        <pc:spChg chg="mod">
          <ac:chgData name="Johnalynne Hebert" userId="e5a179b0-b5c9-494f-b5fd-e8a97a9e54de" providerId="ADAL" clId="{04E2A852-2AFE-4D24-AE50-E3FB133FFB39}" dt="2025-08-27T03:30:37.581" v="1291" actId="14100"/>
          <ac:spMkLst>
            <pc:docMk/>
            <pc:sldMk cId="1864715552" sldId="326"/>
            <ac:spMk id="12" creationId="{E51F794F-EA8E-2070-055B-C6A37090EC76}"/>
          </ac:spMkLst>
        </pc:spChg>
        <pc:spChg chg="mod">
          <ac:chgData name="Johnalynne Hebert" userId="e5a179b0-b5c9-494f-b5fd-e8a97a9e54de" providerId="ADAL" clId="{04E2A852-2AFE-4D24-AE50-E3FB133FFB39}" dt="2025-08-28T22:45:58.496" v="1893" actId="14100"/>
          <ac:spMkLst>
            <pc:docMk/>
            <pc:sldMk cId="1864715552" sldId="326"/>
            <ac:spMk id="19" creationId="{D1A4DBF2-CA08-0F73-7AF4-F61200F89689}"/>
          </ac:spMkLst>
        </pc:spChg>
        <pc:spChg chg="mod">
          <ac:chgData name="Johnalynne Hebert" userId="e5a179b0-b5c9-494f-b5fd-e8a97a9e54de" providerId="ADAL" clId="{04E2A852-2AFE-4D24-AE50-E3FB133FFB39}" dt="2025-08-27T03:30:31.325" v="1290" actId="1076"/>
          <ac:spMkLst>
            <pc:docMk/>
            <pc:sldMk cId="1864715552" sldId="326"/>
            <ac:spMk id="20" creationId="{705F91F4-0729-8F86-A900-EA828AA38B20}"/>
          </ac:spMkLst>
        </pc:spChg>
        <pc:picChg chg="add mod ord">
          <ac:chgData name="Johnalynne Hebert" userId="e5a179b0-b5c9-494f-b5fd-e8a97a9e54de" providerId="ADAL" clId="{04E2A852-2AFE-4D24-AE50-E3FB133FFB39}" dt="2025-08-27T03:30:13.880" v="1287" actId="1076"/>
          <ac:picMkLst>
            <pc:docMk/>
            <pc:sldMk cId="1864715552" sldId="326"/>
            <ac:picMk id="9" creationId="{7AD2A149-1618-5434-84A4-DB22F8E433D7}"/>
          </ac:picMkLst>
        </pc:picChg>
        <pc:picChg chg="del mod">
          <ac:chgData name="Johnalynne Hebert" userId="e5a179b0-b5c9-494f-b5fd-e8a97a9e54de" providerId="ADAL" clId="{04E2A852-2AFE-4D24-AE50-E3FB133FFB39}" dt="2025-08-27T03:10:39.563" v="932" actId="478"/>
          <ac:picMkLst>
            <pc:docMk/>
            <pc:sldMk cId="1864715552" sldId="326"/>
            <ac:picMk id="22" creationId="{DC57A6B6-B267-F548-AE6B-E9132DB787E6}"/>
          </ac:picMkLst>
        </pc:picChg>
      </pc:sldChg>
      <pc:sldChg chg="addSp delSp modSp mod ord">
        <pc:chgData name="Johnalynne Hebert" userId="e5a179b0-b5c9-494f-b5fd-e8a97a9e54de" providerId="ADAL" clId="{04E2A852-2AFE-4D24-AE50-E3FB133FFB39}" dt="2025-08-28T22:36:55.883" v="1836" actId="20577"/>
        <pc:sldMkLst>
          <pc:docMk/>
          <pc:sldMk cId="1468977220" sldId="327"/>
        </pc:sldMkLst>
        <pc:spChg chg="add mod">
          <ac:chgData name="Johnalynne Hebert" userId="e5a179b0-b5c9-494f-b5fd-e8a97a9e54de" providerId="ADAL" clId="{04E2A852-2AFE-4D24-AE50-E3FB133FFB39}" dt="2025-08-25T21:15:14.685" v="558"/>
          <ac:spMkLst>
            <pc:docMk/>
            <pc:sldMk cId="1468977220" sldId="327"/>
            <ac:spMk id="2" creationId="{FCEB95D4-24EF-B49B-7503-48C448973A43}"/>
          </ac:spMkLst>
        </pc:spChg>
        <pc:spChg chg="mod">
          <ac:chgData name="Johnalynne Hebert" userId="e5a179b0-b5c9-494f-b5fd-e8a97a9e54de" providerId="ADAL" clId="{04E2A852-2AFE-4D24-AE50-E3FB133FFB39}" dt="2025-08-27T03:36:22.945" v="1433" actId="6549"/>
          <ac:spMkLst>
            <pc:docMk/>
            <pc:sldMk cId="1468977220" sldId="327"/>
            <ac:spMk id="3" creationId="{C6D3805A-A854-6697-6F9F-11A2169BD89F}"/>
          </ac:spMkLst>
        </pc:spChg>
        <pc:spChg chg="add mod">
          <ac:chgData name="Johnalynne Hebert" userId="e5a179b0-b5c9-494f-b5fd-e8a97a9e54de" providerId="ADAL" clId="{04E2A852-2AFE-4D24-AE50-E3FB133FFB39}" dt="2025-08-28T22:30:32.677" v="1824" actId="1076"/>
          <ac:spMkLst>
            <pc:docMk/>
            <pc:sldMk cId="1468977220" sldId="327"/>
            <ac:spMk id="4" creationId="{F18F4F58-5E3C-6956-3099-95E8C3C63C7E}"/>
          </ac:spMkLst>
        </pc:spChg>
        <pc:spChg chg="mod">
          <ac:chgData name="Johnalynne Hebert" userId="e5a179b0-b5c9-494f-b5fd-e8a97a9e54de" providerId="ADAL" clId="{04E2A852-2AFE-4D24-AE50-E3FB133FFB39}" dt="2025-08-28T22:36:55.883" v="1836" actId="20577"/>
          <ac:spMkLst>
            <pc:docMk/>
            <pc:sldMk cId="1468977220" sldId="327"/>
            <ac:spMk id="9" creationId="{E6117030-C27F-D7CE-8694-7D49DAB5D81D}"/>
          </ac:spMkLst>
        </pc:spChg>
        <pc:spChg chg="mod">
          <ac:chgData name="Johnalynne Hebert" userId="e5a179b0-b5c9-494f-b5fd-e8a97a9e54de" providerId="ADAL" clId="{04E2A852-2AFE-4D24-AE50-E3FB133FFB39}" dt="2025-08-27T15:22:36.321" v="1477" actId="1076"/>
          <ac:spMkLst>
            <pc:docMk/>
            <pc:sldMk cId="1468977220" sldId="327"/>
            <ac:spMk id="11" creationId="{19260CB4-9413-9770-A4F8-78DF030EB761}"/>
          </ac:spMkLst>
        </pc:spChg>
        <pc:spChg chg="mod ord">
          <ac:chgData name="Johnalynne Hebert" userId="e5a179b0-b5c9-494f-b5fd-e8a97a9e54de" providerId="ADAL" clId="{04E2A852-2AFE-4D24-AE50-E3FB133FFB39}" dt="2025-08-27T15:22:18.590" v="1476" actId="1076"/>
          <ac:spMkLst>
            <pc:docMk/>
            <pc:sldMk cId="1468977220" sldId="327"/>
            <ac:spMk id="13" creationId="{13CB5C09-200F-A1CD-59F7-B3C65AA136D3}"/>
          </ac:spMkLst>
        </pc:spChg>
        <pc:spChg chg="mod ord">
          <ac:chgData name="Johnalynne Hebert" userId="e5a179b0-b5c9-494f-b5fd-e8a97a9e54de" providerId="ADAL" clId="{04E2A852-2AFE-4D24-AE50-E3FB133FFB39}" dt="2025-08-27T15:22:10.781" v="1475" actId="1076"/>
          <ac:spMkLst>
            <pc:docMk/>
            <pc:sldMk cId="1468977220" sldId="327"/>
            <ac:spMk id="14" creationId="{9C2DEB54-B1AE-43E5-9D58-E6002B0CCEEF}"/>
          </ac:spMkLst>
        </pc:spChg>
        <pc:spChg chg="mod ord">
          <ac:chgData name="Johnalynne Hebert" userId="e5a179b0-b5c9-494f-b5fd-e8a97a9e54de" providerId="ADAL" clId="{04E2A852-2AFE-4D24-AE50-E3FB133FFB39}" dt="2025-08-27T15:24:06.003" v="1486" actId="1076"/>
          <ac:spMkLst>
            <pc:docMk/>
            <pc:sldMk cId="1468977220" sldId="327"/>
            <ac:spMk id="15" creationId="{59755620-DF77-F38C-0B28-B4DCA3A1CB62}"/>
          </ac:spMkLst>
        </pc:spChg>
        <pc:spChg chg="mod ord">
          <ac:chgData name="Johnalynne Hebert" userId="e5a179b0-b5c9-494f-b5fd-e8a97a9e54de" providerId="ADAL" clId="{04E2A852-2AFE-4D24-AE50-E3FB133FFB39}" dt="2025-08-27T15:23:46.384" v="1484" actId="166"/>
          <ac:spMkLst>
            <pc:docMk/>
            <pc:sldMk cId="1468977220" sldId="327"/>
            <ac:spMk id="19" creationId="{AB8A4CF5-DE44-273C-BA70-CF6B01B2AA2A}"/>
          </ac:spMkLst>
        </pc:spChg>
        <pc:picChg chg="add mod ord">
          <ac:chgData name="Johnalynne Hebert" userId="e5a179b0-b5c9-494f-b5fd-e8a97a9e54de" providerId="ADAL" clId="{04E2A852-2AFE-4D24-AE50-E3FB133FFB39}" dt="2025-08-27T15:21:40.600" v="1470" actId="1440"/>
          <ac:picMkLst>
            <pc:docMk/>
            <pc:sldMk cId="1468977220" sldId="327"/>
            <ac:picMk id="5" creationId="{FBC2EF5F-EE73-A61C-D6F1-DC25FF07ADB0}"/>
          </ac:picMkLst>
        </pc:picChg>
        <pc:picChg chg="add mod">
          <ac:chgData name="Johnalynne Hebert" userId="e5a179b0-b5c9-494f-b5fd-e8a97a9e54de" providerId="ADAL" clId="{04E2A852-2AFE-4D24-AE50-E3FB133FFB39}" dt="2025-08-27T15:24:03.632" v="1485" actId="1076"/>
          <ac:picMkLst>
            <pc:docMk/>
            <pc:sldMk cId="1468977220" sldId="327"/>
            <ac:picMk id="10" creationId="{FE049596-04AA-A685-6B25-251D521CDB23}"/>
          </ac:picMkLst>
        </pc:picChg>
        <pc:picChg chg="add mod">
          <ac:chgData name="Johnalynne Hebert" userId="e5a179b0-b5c9-494f-b5fd-e8a97a9e54de" providerId="ADAL" clId="{04E2A852-2AFE-4D24-AE50-E3FB133FFB39}" dt="2025-08-27T15:23:27.240" v="1480" actId="1076"/>
          <ac:picMkLst>
            <pc:docMk/>
            <pc:sldMk cId="1468977220" sldId="327"/>
            <ac:picMk id="16" creationId="{F752D56D-FA6C-8E5D-07AD-063892B225B3}"/>
          </ac:picMkLst>
        </pc:picChg>
        <pc:picChg chg="del">
          <ac:chgData name="Johnalynne Hebert" userId="e5a179b0-b5c9-494f-b5fd-e8a97a9e54de" providerId="ADAL" clId="{04E2A852-2AFE-4D24-AE50-E3FB133FFB39}" dt="2025-08-27T15:20:43.200" v="1457" actId="478"/>
          <ac:picMkLst>
            <pc:docMk/>
            <pc:sldMk cId="1468977220" sldId="327"/>
            <ac:picMk id="20" creationId="{4FF9B3AB-846F-1E3F-C7F1-4D433CCBF34C}"/>
          </ac:picMkLst>
        </pc:picChg>
        <pc:picChg chg="del">
          <ac:chgData name="Johnalynne Hebert" userId="e5a179b0-b5c9-494f-b5fd-e8a97a9e54de" providerId="ADAL" clId="{04E2A852-2AFE-4D24-AE50-E3FB133FFB39}" dt="2025-08-27T15:21:18.013" v="1463" actId="478"/>
          <ac:picMkLst>
            <pc:docMk/>
            <pc:sldMk cId="1468977220" sldId="327"/>
            <ac:picMk id="24" creationId="{4AEF77A5-C0A0-B484-17F8-223DE4FA7A79}"/>
          </ac:picMkLst>
        </pc:picChg>
      </pc:sldChg>
      <pc:sldChg chg="addSp delSp modSp mod">
        <pc:chgData name="Johnalynne Hebert" userId="e5a179b0-b5c9-494f-b5fd-e8a97a9e54de" providerId="ADAL" clId="{04E2A852-2AFE-4D24-AE50-E3FB133FFB39}" dt="2025-08-27T18:00:22.363" v="1692" actId="20577"/>
        <pc:sldMkLst>
          <pc:docMk/>
          <pc:sldMk cId="3961817176" sldId="328"/>
        </pc:sldMkLst>
        <pc:spChg chg="mod">
          <ac:chgData name="Johnalynne Hebert" userId="e5a179b0-b5c9-494f-b5fd-e8a97a9e54de" providerId="ADAL" clId="{04E2A852-2AFE-4D24-AE50-E3FB133FFB39}" dt="2025-08-27T18:00:22.363" v="1692" actId="20577"/>
          <ac:spMkLst>
            <pc:docMk/>
            <pc:sldMk cId="3961817176" sldId="328"/>
            <ac:spMk id="2" creationId="{D3A702BF-B250-4837-9B86-D73B43C4629B}"/>
          </ac:spMkLst>
        </pc:spChg>
        <pc:spChg chg="add mod">
          <ac:chgData name="Johnalynne Hebert" userId="e5a179b0-b5c9-494f-b5fd-e8a97a9e54de" providerId="ADAL" clId="{04E2A852-2AFE-4D24-AE50-E3FB133FFB39}" dt="2025-08-25T21:16:04.373" v="582"/>
          <ac:spMkLst>
            <pc:docMk/>
            <pc:sldMk cId="3961817176" sldId="328"/>
            <ac:spMk id="4" creationId="{6582F2FD-27DF-3CA3-0807-0B2F21571737}"/>
          </ac:spMkLst>
        </pc:spChg>
        <pc:spChg chg="mod">
          <ac:chgData name="Johnalynne Hebert" userId="e5a179b0-b5c9-494f-b5fd-e8a97a9e54de" providerId="ADAL" clId="{04E2A852-2AFE-4D24-AE50-E3FB133FFB39}" dt="2025-08-27T17:59:03.600" v="1672" actId="1076"/>
          <ac:spMkLst>
            <pc:docMk/>
            <pc:sldMk cId="3961817176" sldId="328"/>
            <ac:spMk id="14" creationId="{126CF8D0-4B88-72E6-3A1A-61997DC4AE22}"/>
          </ac:spMkLst>
        </pc:spChg>
        <pc:picChg chg="del">
          <ac:chgData name="Johnalynne Hebert" userId="e5a179b0-b5c9-494f-b5fd-e8a97a9e54de" providerId="ADAL" clId="{04E2A852-2AFE-4D24-AE50-E3FB133FFB39}" dt="2025-08-27T17:58:35.316" v="1666" actId="478"/>
          <ac:picMkLst>
            <pc:docMk/>
            <pc:sldMk cId="3961817176" sldId="328"/>
            <ac:picMk id="5" creationId="{5E9631D0-83DB-7D62-16AF-6F012262E9AB}"/>
          </ac:picMkLst>
        </pc:picChg>
        <pc:picChg chg="add mod ord">
          <ac:chgData name="Johnalynne Hebert" userId="e5a179b0-b5c9-494f-b5fd-e8a97a9e54de" providerId="ADAL" clId="{04E2A852-2AFE-4D24-AE50-E3FB133FFB39}" dt="2025-08-27T17:58:56.508" v="1671" actId="167"/>
          <ac:picMkLst>
            <pc:docMk/>
            <pc:sldMk cId="3961817176" sldId="328"/>
            <ac:picMk id="9" creationId="{F265E35A-E1BB-6492-8B64-BB3D90043C38}"/>
          </ac:picMkLst>
        </pc:picChg>
      </pc:sldChg>
      <pc:sldChg chg="addSp delSp modSp mod">
        <pc:chgData name="Johnalynne Hebert" userId="e5a179b0-b5c9-494f-b5fd-e8a97a9e54de" providerId="ADAL" clId="{04E2A852-2AFE-4D24-AE50-E3FB133FFB39}" dt="2025-08-28T22:43:05.204" v="1883" actId="1076"/>
        <pc:sldMkLst>
          <pc:docMk/>
          <pc:sldMk cId="2410528991" sldId="329"/>
        </pc:sldMkLst>
        <pc:spChg chg="add mod">
          <ac:chgData name="Johnalynne Hebert" userId="e5a179b0-b5c9-494f-b5fd-e8a97a9e54de" providerId="ADAL" clId="{04E2A852-2AFE-4D24-AE50-E3FB133FFB39}" dt="2025-08-25T21:15:18.864" v="560"/>
          <ac:spMkLst>
            <pc:docMk/>
            <pc:sldMk cId="2410528991" sldId="329"/>
            <ac:spMk id="2" creationId="{1F3786DC-FF62-7CE9-3467-0971C0000D1D}"/>
          </ac:spMkLst>
        </pc:spChg>
        <pc:spChg chg="mod">
          <ac:chgData name="Johnalynne Hebert" userId="e5a179b0-b5c9-494f-b5fd-e8a97a9e54de" providerId="ADAL" clId="{04E2A852-2AFE-4D24-AE50-E3FB133FFB39}" dt="2025-08-28T22:41:56.393" v="1872" actId="20577"/>
          <ac:spMkLst>
            <pc:docMk/>
            <pc:sldMk cId="2410528991" sldId="329"/>
            <ac:spMk id="3" creationId="{CDC180EB-479B-49A4-92F4-504A213B018F}"/>
          </ac:spMkLst>
        </pc:spChg>
        <pc:spChg chg="add del mod">
          <ac:chgData name="Johnalynne Hebert" userId="e5a179b0-b5c9-494f-b5fd-e8a97a9e54de" providerId="ADAL" clId="{04E2A852-2AFE-4D24-AE50-E3FB133FFB39}" dt="2025-08-28T22:42:04.485" v="1873" actId="478"/>
          <ac:spMkLst>
            <pc:docMk/>
            <pc:sldMk cId="2410528991" sldId="329"/>
            <ac:spMk id="4" creationId="{FBC1C000-F178-0406-1670-7C5876155C5C}"/>
          </ac:spMkLst>
        </pc:spChg>
        <pc:spChg chg="mod">
          <ac:chgData name="Johnalynne Hebert" userId="e5a179b0-b5c9-494f-b5fd-e8a97a9e54de" providerId="ADAL" clId="{04E2A852-2AFE-4D24-AE50-E3FB133FFB39}" dt="2025-08-28T22:42:51.880" v="1880" actId="1076"/>
          <ac:spMkLst>
            <pc:docMk/>
            <pc:sldMk cId="2410528991" sldId="329"/>
            <ac:spMk id="5" creationId="{F460C557-30CA-80AB-9DD7-891FC9FAD9D2}"/>
          </ac:spMkLst>
        </pc:spChg>
        <pc:spChg chg="mod">
          <ac:chgData name="Johnalynne Hebert" userId="e5a179b0-b5c9-494f-b5fd-e8a97a9e54de" providerId="ADAL" clId="{04E2A852-2AFE-4D24-AE50-E3FB133FFB39}" dt="2025-08-28T22:42:56.863" v="1881" actId="1076"/>
          <ac:spMkLst>
            <pc:docMk/>
            <pc:sldMk cId="2410528991" sldId="329"/>
            <ac:spMk id="9" creationId="{EB6C8D5F-C151-B9BC-3A28-67C23075EE10}"/>
          </ac:spMkLst>
        </pc:spChg>
        <pc:spChg chg="mod">
          <ac:chgData name="Johnalynne Hebert" userId="e5a179b0-b5c9-494f-b5fd-e8a97a9e54de" providerId="ADAL" clId="{04E2A852-2AFE-4D24-AE50-E3FB133FFB39}" dt="2025-08-28T22:43:02.282" v="1882" actId="1076"/>
          <ac:spMkLst>
            <pc:docMk/>
            <pc:sldMk cId="2410528991" sldId="329"/>
            <ac:spMk id="10" creationId="{F81F2B4A-0328-4508-151B-DA6EE37D5126}"/>
          </ac:spMkLst>
        </pc:spChg>
        <pc:spChg chg="mod">
          <ac:chgData name="Johnalynne Hebert" userId="e5a179b0-b5c9-494f-b5fd-e8a97a9e54de" providerId="ADAL" clId="{04E2A852-2AFE-4D24-AE50-E3FB133FFB39}" dt="2025-08-28T22:43:05.204" v="1883" actId="1076"/>
          <ac:spMkLst>
            <pc:docMk/>
            <pc:sldMk cId="2410528991" sldId="329"/>
            <ac:spMk id="12" creationId="{2E61C27A-3F7B-D46C-3AAE-04A3E9CE0731}"/>
          </ac:spMkLst>
        </pc:spChg>
        <pc:spChg chg="mod">
          <ac:chgData name="Johnalynne Hebert" userId="e5a179b0-b5c9-494f-b5fd-e8a97a9e54de" providerId="ADAL" clId="{04E2A852-2AFE-4D24-AE50-E3FB133FFB39}" dt="2025-08-28T22:42:45.960" v="1879" actId="1076"/>
          <ac:spMkLst>
            <pc:docMk/>
            <pc:sldMk cId="2410528991" sldId="329"/>
            <ac:spMk id="19" creationId="{CEF673E0-BBB0-3172-FDF5-F14DBCE6BF36}"/>
          </ac:spMkLst>
        </pc:spChg>
        <pc:picChg chg="mod">
          <ac:chgData name="Johnalynne Hebert" userId="e5a179b0-b5c9-494f-b5fd-e8a97a9e54de" providerId="ADAL" clId="{04E2A852-2AFE-4D24-AE50-E3FB133FFB39}" dt="2025-08-28T22:42:40.150" v="1878" actId="167"/>
          <ac:picMkLst>
            <pc:docMk/>
            <pc:sldMk cId="2410528991" sldId="329"/>
            <ac:picMk id="2052" creationId="{34AE24AF-05F0-F192-98A8-20E4D8666809}"/>
          </ac:picMkLst>
        </pc:picChg>
      </pc:sldChg>
      <pc:sldChg chg="addSp delSp modSp mod ord">
        <pc:chgData name="Johnalynne Hebert" userId="e5a179b0-b5c9-494f-b5fd-e8a97a9e54de" providerId="ADAL" clId="{04E2A852-2AFE-4D24-AE50-E3FB133FFB39}" dt="2025-08-28T22:45:17.216" v="1891" actId="20577"/>
        <pc:sldMkLst>
          <pc:docMk/>
          <pc:sldMk cId="2158199367" sldId="330"/>
        </pc:sldMkLst>
        <pc:spChg chg="add mod">
          <ac:chgData name="Johnalynne Hebert" userId="e5a179b0-b5c9-494f-b5fd-e8a97a9e54de" providerId="ADAL" clId="{04E2A852-2AFE-4D24-AE50-E3FB133FFB39}" dt="2025-08-25T21:15:22.640" v="562"/>
          <ac:spMkLst>
            <pc:docMk/>
            <pc:sldMk cId="2158199367" sldId="330"/>
            <ac:spMk id="2" creationId="{4F56C91F-AE6B-1EEB-0426-8DED1D986263}"/>
          </ac:spMkLst>
        </pc:spChg>
        <pc:spChg chg="mod">
          <ac:chgData name="Johnalynne Hebert" userId="e5a179b0-b5c9-494f-b5fd-e8a97a9e54de" providerId="ADAL" clId="{04E2A852-2AFE-4D24-AE50-E3FB133FFB39}" dt="2025-08-28T22:45:17.216" v="1891" actId="20577"/>
          <ac:spMkLst>
            <pc:docMk/>
            <pc:sldMk cId="2158199367" sldId="330"/>
            <ac:spMk id="3" creationId="{34C9B248-2165-3FAA-E7EC-CA0D60DBF503}"/>
          </ac:spMkLst>
        </pc:spChg>
        <pc:spChg chg="add mod">
          <ac:chgData name="Johnalynne Hebert" userId="e5a179b0-b5c9-494f-b5fd-e8a97a9e54de" providerId="ADAL" clId="{04E2A852-2AFE-4D24-AE50-E3FB133FFB39}" dt="2025-08-28T22:43:25.306" v="1885" actId="20577"/>
          <ac:spMkLst>
            <pc:docMk/>
            <pc:sldMk cId="2158199367" sldId="330"/>
            <ac:spMk id="5" creationId="{32C4319D-BC31-5B46-B9E5-13C2C4C5749D}"/>
          </ac:spMkLst>
        </pc:spChg>
        <pc:spChg chg="mod">
          <ac:chgData name="Johnalynne Hebert" userId="e5a179b0-b5c9-494f-b5fd-e8a97a9e54de" providerId="ADAL" clId="{04E2A852-2AFE-4D24-AE50-E3FB133FFB39}" dt="2025-08-28T22:38:50.721" v="1845" actId="20577"/>
          <ac:spMkLst>
            <pc:docMk/>
            <pc:sldMk cId="2158199367" sldId="330"/>
            <ac:spMk id="7" creationId="{07B194EE-C214-685C-8F14-C3840151E5FD}"/>
          </ac:spMkLst>
        </pc:spChg>
        <pc:spChg chg="add mod">
          <ac:chgData name="Johnalynne Hebert" userId="e5a179b0-b5c9-494f-b5fd-e8a97a9e54de" providerId="ADAL" clId="{04E2A852-2AFE-4D24-AE50-E3FB133FFB39}" dt="2025-08-28T22:44:16.728" v="1889" actId="20577"/>
          <ac:spMkLst>
            <pc:docMk/>
            <pc:sldMk cId="2158199367" sldId="330"/>
            <ac:spMk id="8" creationId="{C2D87B34-CC13-9A32-7C62-F3B4B89AE7B8}"/>
          </ac:spMkLst>
        </pc:spChg>
        <pc:spChg chg="del">
          <ac:chgData name="Johnalynne Hebert" userId="e5a179b0-b5c9-494f-b5fd-e8a97a9e54de" providerId="ADAL" clId="{04E2A852-2AFE-4D24-AE50-E3FB133FFB39}" dt="2025-08-27T03:47:37.036" v="1439" actId="478"/>
          <ac:spMkLst>
            <pc:docMk/>
            <pc:sldMk cId="2158199367" sldId="330"/>
            <ac:spMk id="11" creationId="{6E8855FA-D871-E988-11E5-D572F4ECA07A}"/>
          </ac:spMkLst>
        </pc:spChg>
        <pc:spChg chg="del mod">
          <ac:chgData name="Johnalynne Hebert" userId="e5a179b0-b5c9-494f-b5fd-e8a97a9e54de" providerId="ADAL" clId="{04E2A852-2AFE-4D24-AE50-E3FB133FFB39}" dt="2025-08-27T03:37:16.644" v="1436" actId="478"/>
          <ac:spMkLst>
            <pc:docMk/>
            <pc:sldMk cId="2158199367" sldId="330"/>
            <ac:spMk id="13" creationId="{7BC856F9-E130-3ECA-5136-8172E648E0E5}"/>
          </ac:spMkLst>
        </pc:spChg>
        <pc:spChg chg="mod">
          <ac:chgData name="Johnalynne Hebert" userId="e5a179b0-b5c9-494f-b5fd-e8a97a9e54de" providerId="ADAL" clId="{04E2A852-2AFE-4D24-AE50-E3FB133FFB39}" dt="2025-08-28T22:39:04.595" v="1846" actId="6549"/>
          <ac:spMkLst>
            <pc:docMk/>
            <pc:sldMk cId="2158199367" sldId="330"/>
            <ac:spMk id="19" creationId="{3EA38335-1D1E-7C41-D07F-F8876ED74744}"/>
          </ac:spMkLst>
        </pc:spChg>
        <pc:picChg chg="mod">
          <ac:chgData name="Johnalynne Hebert" userId="e5a179b0-b5c9-494f-b5fd-e8a97a9e54de" providerId="ADAL" clId="{04E2A852-2AFE-4D24-AE50-E3FB133FFB39}" dt="2025-08-27T03:37:20.335" v="1437" actId="1076"/>
          <ac:picMkLst>
            <pc:docMk/>
            <pc:sldMk cId="2158199367" sldId="330"/>
            <ac:picMk id="4" creationId="{00802082-705B-C7A8-3DD1-78781922F706}"/>
          </ac:picMkLst>
        </pc:picChg>
      </pc:sldChg>
      <pc:sldChg chg="addSp delSp modSp mod">
        <pc:chgData name="Johnalynne Hebert" userId="e5a179b0-b5c9-494f-b5fd-e8a97a9e54de" providerId="ADAL" clId="{04E2A852-2AFE-4D24-AE50-E3FB133FFB39}" dt="2025-08-27T18:02:45.835" v="1697" actId="1076"/>
        <pc:sldMkLst>
          <pc:docMk/>
          <pc:sldMk cId="1695255702" sldId="331"/>
        </pc:sldMkLst>
        <pc:spChg chg="add mod">
          <ac:chgData name="Johnalynne Hebert" userId="e5a179b0-b5c9-494f-b5fd-e8a97a9e54de" providerId="ADAL" clId="{04E2A852-2AFE-4D24-AE50-E3FB133FFB39}" dt="2025-08-25T21:16:09.458" v="584"/>
          <ac:spMkLst>
            <pc:docMk/>
            <pc:sldMk cId="1695255702" sldId="331"/>
            <ac:spMk id="4" creationId="{E235C2E3-FEC5-4F61-772B-1DB36C9FAD29}"/>
          </ac:spMkLst>
        </pc:spChg>
        <pc:picChg chg="del">
          <ac:chgData name="Johnalynne Hebert" userId="e5a179b0-b5c9-494f-b5fd-e8a97a9e54de" providerId="ADAL" clId="{04E2A852-2AFE-4D24-AE50-E3FB133FFB39}" dt="2025-08-27T18:02:34.942" v="1693" actId="478"/>
          <ac:picMkLst>
            <pc:docMk/>
            <pc:sldMk cId="1695255702" sldId="331"/>
            <ac:picMk id="7" creationId="{FA7999C7-282C-9254-3E12-9F4F3E3CDFC7}"/>
          </ac:picMkLst>
        </pc:picChg>
        <pc:picChg chg="add mod">
          <ac:chgData name="Johnalynne Hebert" userId="e5a179b0-b5c9-494f-b5fd-e8a97a9e54de" providerId="ADAL" clId="{04E2A852-2AFE-4D24-AE50-E3FB133FFB39}" dt="2025-08-27T18:02:45.835" v="1697" actId="1076"/>
          <ac:picMkLst>
            <pc:docMk/>
            <pc:sldMk cId="1695255702" sldId="331"/>
            <ac:picMk id="9" creationId="{1D5A1303-A51A-312B-EF02-894D45C32378}"/>
          </ac:picMkLst>
        </pc:picChg>
      </pc:sldChg>
      <pc:sldChg chg="addSp delSp modSp mod">
        <pc:chgData name="Johnalynne Hebert" userId="e5a179b0-b5c9-494f-b5fd-e8a97a9e54de" providerId="ADAL" clId="{04E2A852-2AFE-4D24-AE50-E3FB133FFB39}" dt="2025-08-25T21:16:13.857" v="586"/>
        <pc:sldMkLst>
          <pc:docMk/>
          <pc:sldMk cId="612866017" sldId="332"/>
        </pc:sldMkLst>
        <pc:spChg chg="add mod">
          <ac:chgData name="Johnalynne Hebert" userId="e5a179b0-b5c9-494f-b5fd-e8a97a9e54de" providerId="ADAL" clId="{04E2A852-2AFE-4D24-AE50-E3FB133FFB39}" dt="2025-08-25T21:16:13.857" v="586"/>
          <ac:spMkLst>
            <pc:docMk/>
            <pc:sldMk cId="612866017" sldId="332"/>
            <ac:spMk id="4" creationId="{649486FB-E2C7-BB08-6DAC-A78F30626FF5}"/>
          </ac:spMkLst>
        </pc:spChg>
      </pc:sldChg>
      <pc:sldChg chg="addSp delSp modSp mod">
        <pc:chgData name="Johnalynne Hebert" userId="e5a179b0-b5c9-494f-b5fd-e8a97a9e54de" providerId="ADAL" clId="{04E2A852-2AFE-4D24-AE50-E3FB133FFB39}" dt="2025-08-25T21:16:19.182" v="588"/>
        <pc:sldMkLst>
          <pc:docMk/>
          <pc:sldMk cId="90924897" sldId="333"/>
        </pc:sldMkLst>
        <pc:spChg chg="add mod">
          <ac:chgData name="Johnalynne Hebert" userId="e5a179b0-b5c9-494f-b5fd-e8a97a9e54de" providerId="ADAL" clId="{04E2A852-2AFE-4D24-AE50-E3FB133FFB39}" dt="2025-08-25T21:16:19.182" v="588"/>
          <ac:spMkLst>
            <pc:docMk/>
            <pc:sldMk cId="90924897" sldId="333"/>
            <ac:spMk id="4" creationId="{6E929F24-20B2-B16D-FBF6-0B4B44154487}"/>
          </ac:spMkLst>
        </pc:spChg>
      </pc:sldChg>
      <pc:sldChg chg="addSp delSp modSp mod">
        <pc:chgData name="Johnalynne Hebert" userId="e5a179b0-b5c9-494f-b5fd-e8a97a9e54de" providerId="ADAL" clId="{04E2A852-2AFE-4D24-AE50-E3FB133FFB39}" dt="2025-08-25T21:16:23.865" v="590"/>
        <pc:sldMkLst>
          <pc:docMk/>
          <pc:sldMk cId="3405259120" sldId="334"/>
        </pc:sldMkLst>
        <pc:spChg chg="add mod">
          <ac:chgData name="Johnalynne Hebert" userId="e5a179b0-b5c9-494f-b5fd-e8a97a9e54de" providerId="ADAL" clId="{04E2A852-2AFE-4D24-AE50-E3FB133FFB39}" dt="2025-08-25T21:16:23.865" v="590"/>
          <ac:spMkLst>
            <pc:docMk/>
            <pc:sldMk cId="3405259120" sldId="334"/>
            <ac:spMk id="4" creationId="{5FB0D8DD-DEAD-42F8-4B16-DCB183901570}"/>
          </ac:spMkLst>
        </pc:spChg>
      </pc:sldChg>
      <pc:sldChg chg="addSp delSp modSp mod">
        <pc:chgData name="Johnalynne Hebert" userId="e5a179b0-b5c9-494f-b5fd-e8a97a9e54de" providerId="ADAL" clId="{04E2A852-2AFE-4D24-AE50-E3FB133FFB39}" dt="2025-08-27T18:05:03.753" v="1711" actId="20577"/>
        <pc:sldMkLst>
          <pc:docMk/>
          <pc:sldMk cId="2330359623" sldId="335"/>
        </pc:sldMkLst>
        <pc:spChg chg="mod">
          <ac:chgData name="Johnalynne Hebert" userId="e5a179b0-b5c9-494f-b5fd-e8a97a9e54de" providerId="ADAL" clId="{04E2A852-2AFE-4D24-AE50-E3FB133FFB39}" dt="2025-08-27T18:05:03.753" v="1711" actId="20577"/>
          <ac:spMkLst>
            <pc:docMk/>
            <pc:sldMk cId="2330359623" sldId="335"/>
            <ac:spMk id="2" creationId="{BABAF406-50DB-525D-49BA-1DFA1DB23824}"/>
          </ac:spMkLst>
        </pc:spChg>
        <pc:spChg chg="add mod">
          <ac:chgData name="Johnalynne Hebert" userId="e5a179b0-b5c9-494f-b5fd-e8a97a9e54de" providerId="ADAL" clId="{04E2A852-2AFE-4D24-AE50-E3FB133FFB39}" dt="2025-08-25T21:16:28.345" v="592"/>
          <ac:spMkLst>
            <pc:docMk/>
            <pc:sldMk cId="2330359623" sldId="335"/>
            <ac:spMk id="4" creationId="{C4B01496-31EB-2742-AF35-94CE22FD9F76}"/>
          </ac:spMkLst>
        </pc:spChg>
      </pc:sldChg>
      <pc:sldChg chg="addSp delSp modSp mod">
        <pc:chgData name="Johnalynne Hebert" userId="e5a179b0-b5c9-494f-b5fd-e8a97a9e54de" providerId="ADAL" clId="{04E2A852-2AFE-4D24-AE50-E3FB133FFB39}" dt="2025-08-25T21:16:32.569" v="594"/>
        <pc:sldMkLst>
          <pc:docMk/>
          <pc:sldMk cId="3242499578" sldId="336"/>
        </pc:sldMkLst>
        <pc:spChg chg="add mod">
          <ac:chgData name="Johnalynne Hebert" userId="e5a179b0-b5c9-494f-b5fd-e8a97a9e54de" providerId="ADAL" clId="{04E2A852-2AFE-4D24-AE50-E3FB133FFB39}" dt="2025-08-25T21:16:32.569" v="594"/>
          <ac:spMkLst>
            <pc:docMk/>
            <pc:sldMk cId="3242499578" sldId="336"/>
            <ac:spMk id="5" creationId="{20CAAE9E-E42E-BE65-11DC-0993C1B26967}"/>
          </ac:spMkLst>
        </pc:spChg>
      </pc:sldChg>
      <pc:sldChg chg="addSp delSp modSp mod">
        <pc:chgData name="Johnalynne Hebert" userId="e5a179b0-b5c9-494f-b5fd-e8a97a9e54de" providerId="ADAL" clId="{04E2A852-2AFE-4D24-AE50-E3FB133FFB39}" dt="2025-08-25T21:16:36.444" v="596"/>
        <pc:sldMkLst>
          <pc:docMk/>
          <pc:sldMk cId="174706865" sldId="337"/>
        </pc:sldMkLst>
        <pc:spChg chg="add mod">
          <ac:chgData name="Johnalynne Hebert" userId="e5a179b0-b5c9-494f-b5fd-e8a97a9e54de" providerId="ADAL" clId="{04E2A852-2AFE-4D24-AE50-E3FB133FFB39}" dt="2025-08-25T21:16:36.444" v="596"/>
          <ac:spMkLst>
            <pc:docMk/>
            <pc:sldMk cId="174706865" sldId="337"/>
            <ac:spMk id="10" creationId="{429DB94A-7DAE-A425-00C3-4BFDE45B6FA0}"/>
          </ac:spMkLst>
        </pc:spChg>
      </pc:sldChg>
      <pc:sldChg chg="addSp delSp modSp mod">
        <pc:chgData name="Johnalynne Hebert" userId="e5a179b0-b5c9-494f-b5fd-e8a97a9e54de" providerId="ADAL" clId="{04E2A852-2AFE-4D24-AE50-E3FB133FFB39}" dt="2025-08-25T21:16:41.392" v="598"/>
        <pc:sldMkLst>
          <pc:docMk/>
          <pc:sldMk cId="417905460" sldId="338"/>
        </pc:sldMkLst>
        <pc:spChg chg="add mod">
          <ac:chgData name="Johnalynne Hebert" userId="e5a179b0-b5c9-494f-b5fd-e8a97a9e54de" providerId="ADAL" clId="{04E2A852-2AFE-4D24-AE50-E3FB133FFB39}" dt="2025-08-25T21:16:41.392" v="598"/>
          <ac:spMkLst>
            <pc:docMk/>
            <pc:sldMk cId="417905460" sldId="338"/>
            <ac:spMk id="2" creationId="{977159A2-057C-A8AC-E636-66A94E384ACA}"/>
          </ac:spMkLst>
        </pc:spChg>
      </pc:sldChg>
      <pc:sldChg chg="addSp delSp modSp del mod">
        <pc:chgData name="Johnalynne Hebert" userId="e5a179b0-b5c9-494f-b5fd-e8a97a9e54de" providerId="ADAL" clId="{04E2A852-2AFE-4D24-AE50-E3FB133FFB39}" dt="2025-08-27T02:49:51.331" v="697" actId="2696"/>
        <pc:sldMkLst>
          <pc:docMk/>
          <pc:sldMk cId="2332383012" sldId="339"/>
        </pc:sldMkLst>
      </pc:sldChg>
      <pc:sldMasterChg chg="new del mod addSldLayout delSldLayout">
        <pc:chgData name="Johnalynne Hebert" userId="e5a179b0-b5c9-494f-b5fd-e8a97a9e54de" providerId="ADAL" clId="{04E2A852-2AFE-4D24-AE50-E3FB133FFB39}" dt="2025-08-25T20:42:58.165" v="62" actId="6938"/>
        <pc:sldMasterMkLst>
          <pc:docMk/>
          <pc:sldMasterMk cId="552764385" sldId="2147483673"/>
        </pc:sldMasterMkLst>
        <pc:sldLayoutChg chg="new del replId">
          <pc:chgData name="Johnalynne Hebert" userId="e5a179b0-b5c9-494f-b5fd-e8a97a9e54de" providerId="ADAL" clId="{04E2A852-2AFE-4D24-AE50-E3FB133FFB39}" dt="2025-08-25T20:42:58.165" v="62" actId="6938"/>
          <pc:sldLayoutMkLst>
            <pc:docMk/>
            <pc:sldMasterMk cId="552764385" sldId="2147483673"/>
            <pc:sldLayoutMk cId="2840376500" sldId="2147483674"/>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1920821734" sldId="2147483675"/>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472572960" sldId="2147483676"/>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26146344" sldId="2147483677"/>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1979056172" sldId="2147483678"/>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207683421" sldId="2147483679"/>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2563507225" sldId="2147483680"/>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2350059253" sldId="2147483681"/>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387759686" sldId="2147483682"/>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834362048" sldId="2147483683"/>
          </pc:sldLayoutMkLst>
        </pc:sldLayoutChg>
        <pc:sldLayoutChg chg="new del replId">
          <pc:chgData name="Johnalynne Hebert" userId="e5a179b0-b5c9-494f-b5fd-e8a97a9e54de" providerId="ADAL" clId="{04E2A852-2AFE-4D24-AE50-E3FB133FFB39}" dt="2025-08-25T20:42:58.165" v="62" actId="6938"/>
          <pc:sldLayoutMkLst>
            <pc:docMk/>
            <pc:sldMasterMk cId="552764385" sldId="2147483673"/>
            <pc:sldLayoutMk cId="1796552302" sldId="2147483684"/>
          </pc:sldLayoutMkLst>
        </pc:sldLayoutChg>
      </pc:sldMasterChg>
    </pc:docChg>
  </pc:docChgLst>
  <pc:docChgLst>
    <pc:chgData name="Johnalynne Hebert" userId="S::johnalynne.hebert@gov.ab.ca::e5a179b0-b5c9-494f-b5fd-e8a97a9e54de" providerId="AD" clId="Web-{84E71EFC-3012-833B-EF92-CF3193F8866F}"/>
    <pc:docChg chg="modSld">
      <pc:chgData name="Johnalynne Hebert" userId="S::johnalynne.hebert@gov.ab.ca::e5a179b0-b5c9-494f-b5fd-e8a97a9e54de" providerId="AD" clId="Web-{84E71EFC-3012-833B-EF92-CF3193F8866F}" dt="2025-03-03T22:32:28.567" v="81"/>
      <pc:docMkLst>
        <pc:docMk/>
      </pc:docMkLst>
      <pc:sldChg chg="modSp">
        <pc:chgData name="Johnalynne Hebert" userId="S::johnalynne.hebert@gov.ab.ca::e5a179b0-b5c9-494f-b5fd-e8a97a9e54de" providerId="AD" clId="Web-{84E71EFC-3012-833B-EF92-CF3193F8866F}" dt="2025-03-03T22:30:10.064" v="32" actId="20577"/>
        <pc:sldMkLst>
          <pc:docMk/>
          <pc:sldMk cId="3549539929" sldId="265"/>
        </pc:sldMkLst>
      </pc:sldChg>
      <pc:sldChg chg="addSp delSp modSp">
        <pc:chgData name="Johnalynne Hebert" userId="S::johnalynne.hebert@gov.ab.ca::e5a179b0-b5c9-494f-b5fd-e8a97a9e54de" providerId="AD" clId="Web-{84E71EFC-3012-833B-EF92-CF3193F8866F}" dt="2025-03-03T22:32:28.567" v="81"/>
        <pc:sldMkLst>
          <pc:docMk/>
          <pc:sldMk cId="417905460"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F82AC5-DE83-4546-A145-049723EEF145}" type="datetimeFigureOut">
              <a:rPr lang="en-CA" smtClean="0"/>
              <a:t>2025/09/19</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7EA81-BE91-42DB-B17C-5937EFD4140E}" type="slidenum">
              <a:rPr lang="en-CA" smtClean="0"/>
              <a:t>‹#›</a:t>
            </a:fld>
            <a:endParaRPr lang="en-CA"/>
          </a:p>
        </p:txBody>
      </p:sp>
    </p:spTree>
    <p:extLst>
      <p:ext uri="{BB962C8B-B14F-4D97-AF65-F5344CB8AC3E}">
        <p14:creationId xmlns:p14="http://schemas.microsoft.com/office/powerpoint/2010/main" val="2438070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C5CD-91F5-4C0D-9700-F7932A35F6A8}" type="datetimeFigureOut">
              <a:rPr lang="en-CA" smtClean="0"/>
              <a:t>2025/09/19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B8F0B-F410-4D7B-888B-D3F81DA1D603}" type="slidenum">
              <a:rPr lang="en-CA" smtClean="0"/>
              <a:t>‹#›</a:t>
            </a:fld>
            <a:endParaRPr lang="en-CA"/>
          </a:p>
        </p:txBody>
      </p:sp>
    </p:spTree>
    <p:extLst>
      <p:ext uri="{BB962C8B-B14F-4D97-AF65-F5344CB8AC3E}">
        <p14:creationId xmlns:p14="http://schemas.microsoft.com/office/powerpoint/2010/main" val="2068287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DDA63-CE87-49DC-A71B-AE955CC36C80}" type="datetime1">
              <a:rPr lang="en-CA" smtClean="0"/>
              <a:t>2025/09/19</a:t>
            </a:fld>
            <a:endParaRPr lang="en-CA"/>
          </a:p>
        </p:txBody>
      </p:sp>
      <p:sp>
        <p:nvSpPr>
          <p:cNvPr id="5" name="Footer Placeholder 4"/>
          <p:cNvSpPr>
            <a:spLocks noGrp="1"/>
          </p:cNvSpPr>
          <p:nvPr>
            <p:ph type="ftr" sz="quarter" idx="11"/>
          </p:nvPr>
        </p:nvSpPr>
        <p:spPr/>
        <p:txBody>
          <a:bodyPr/>
          <a:lstStyle/>
          <a:p>
            <a:endParaRPr lang="en-CA"/>
          </a:p>
        </p:txBody>
      </p:sp>
      <p:sp>
        <p:nvSpPr>
          <p:cNvPr id="7" name="Slide Number Placeholder 5"/>
          <p:cNvSpPr txBox="1">
            <a:spLocks/>
          </p:cNvSpPr>
          <p:nvPr userDrawn="1"/>
        </p:nvSpPr>
        <p:spPr>
          <a:xfrm>
            <a:off x="7086600" y="6542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90392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95562-92FA-4F9E-AE84-B5BECAE194DB}" type="datetime1">
              <a:rPr lang="en-CA" smtClean="0"/>
              <a:t>2025/09/19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7397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A420-C47D-4BCB-A429-76E6F1D1BAB8}" type="datetime1">
              <a:rPr lang="en-CA" smtClean="0"/>
              <a:t>2025/09/19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33</a:t>
            </a:r>
          </a:p>
          <a:p>
            <a:endParaRPr lang="en-CA"/>
          </a:p>
        </p:txBody>
      </p:sp>
    </p:spTree>
    <p:extLst>
      <p:ext uri="{BB962C8B-B14F-4D97-AF65-F5344CB8AC3E}">
        <p14:creationId xmlns:p14="http://schemas.microsoft.com/office/powerpoint/2010/main" val="191139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7431934" y="6423370"/>
            <a:ext cx="1646605" cy="369332"/>
          </a:xfrm>
          <a:prstGeom prst="rect">
            <a:avLst/>
          </a:prstGeom>
        </p:spPr>
        <p:txBody>
          <a:bodyPr wrap="none">
            <a:spAutoFit/>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73304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82AD7-DAF4-43B7-9219-5B10758A6488}" type="datetime1">
              <a:rPr lang="en-CA" smtClean="0"/>
              <a:t>2025/09/19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8985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DC0919-23D8-47D1-A7C4-939ABBEFC0A7}" type="datetime1">
              <a:rPr lang="en-CA" smtClean="0"/>
              <a:t>2025/09/19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71849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EA86DE-5961-406A-94DF-C9249C8A197D}" type="datetime1">
              <a:rPr lang="en-CA" smtClean="0"/>
              <a:t>2025/09/19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22319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F6951-F1AA-49F1-9FF3-4461EBB9E3E0}" type="datetime1">
              <a:rPr lang="en-CA" smtClean="0"/>
              <a:t>2025/09/19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
        <p:nvSpPr>
          <p:cNvPr id="10" name="Slide Number Placeholder 5"/>
          <p:cNvSpPr txBox="1">
            <a:spLocks/>
          </p:cNvSpPr>
          <p:nvPr userDrawn="1"/>
        </p:nvSpPr>
        <p:spPr>
          <a:xfrm>
            <a:off x="7086600" y="657856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CA">
              <a:latin typeface="Arial" panose="020B0604020202020204" pitchFamily="34" charset="0"/>
            </a:endParaRPr>
          </a:p>
          <a:p>
            <a:endParaRPr lang="en-CA">
              <a:latin typeface="Arial" panose="020B0604020202020204" pitchFamily="34" charset="0"/>
            </a:endParaRPr>
          </a:p>
        </p:txBody>
      </p:sp>
    </p:spTree>
    <p:extLst>
      <p:ext uri="{BB962C8B-B14F-4D97-AF65-F5344CB8AC3E}">
        <p14:creationId xmlns:p14="http://schemas.microsoft.com/office/powerpoint/2010/main" val="694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FF97C6-4E37-44C6-9CA5-1F18101F818B}" type="datetime1">
              <a:rPr lang="en-CA" smtClean="0"/>
              <a:t>2025/09/19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7086600" y="6492875"/>
            <a:ext cx="2057400" cy="365125"/>
          </a:xfrm>
        </p:spPr>
        <p:txBody>
          <a:bodyPr/>
          <a:lstStyle>
            <a:lvl1pPr algn="r">
              <a:defRPr sz="100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341986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1B550-1D01-4C46-8994-7654064CCF54}" type="datetime1">
              <a:rPr lang="en-CA" smtClean="0"/>
              <a:t>2025/09/19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7086600" y="6492875"/>
            <a:ext cx="2057400" cy="365125"/>
          </a:xfrm>
        </p:spPr>
        <p:txBody>
          <a:bodyP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23750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F46AFE-1BD5-4747-9AB6-B31C8F10F975}" type="datetime1">
              <a:rPr lang="en-CA" smtClean="0"/>
              <a:t>2025/09/19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137429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5D64F-A086-4D77-AFA5-D43C5F54465D}" type="datetime1">
              <a:rPr lang="en-CA" smtClean="0"/>
              <a:t>2025/09/19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26096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75A56-F3CE-4C9F-8482-8FA02741722C}" type="datetime1">
              <a:rPr lang="en-CA" smtClean="0"/>
              <a:t>2025/09/19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086600" y="6578565"/>
            <a:ext cx="2057400" cy="365125"/>
          </a:xfrm>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
        <p:nvSpPr>
          <p:cNvPr id="7" name="TextBox 6"/>
          <p:cNvSpPr txBox="1"/>
          <p:nvPr>
            <p:extLst>
              <p:ext uri="{1162E1C5-73C7-4A58-AE30-91384D911F3F}">
                <p184:classification xmlns:p184="http://schemas.microsoft.com/office/powerpoint/2018/4/main" val="ftr"/>
              </p:ext>
            </p:extLst>
          </p:nvPr>
        </p:nvSpPr>
        <p:spPr>
          <a:xfrm>
            <a:off x="63500" y="6626860"/>
            <a:ext cx="117792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cs typeface="Calibri" panose="020F0502020204030204" pitchFamily="34" charset="0"/>
              </a:rPr>
              <a:t>Classification: Public</a:t>
            </a:r>
          </a:p>
        </p:txBody>
      </p:sp>
    </p:spTree>
    <p:extLst>
      <p:ext uri="{BB962C8B-B14F-4D97-AF65-F5344CB8AC3E}">
        <p14:creationId xmlns:p14="http://schemas.microsoft.com/office/powerpoint/2010/main" val="69192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ts.energy.gov.ab.ca/logon.asp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mailto:energy.sequestrationhelpdesk@gov.ab.ca"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9" name="Text Box 5"/>
          <p:cNvSpPr txBox="1">
            <a:spLocks noChangeArrowheads="1"/>
          </p:cNvSpPr>
          <p:nvPr/>
        </p:nvSpPr>
        <p:spPr bwMode="auto">
          <a:xfrm>
            <a:off x="50879" y="975011"/>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a:ln>
                  <a:noFill/>
                </a:ln>
                <a:solidFill>
                  <a:srgbClr val="2160AD"/>
                </a:solidFill>
                <a:effectLst/>
                <a:latin typeface="Freestyle Script" pitchFamily="66" charset="0"/>
                <a:cs typeface="Arial" pitchFamily="34" charset="0"/>
              </a:rPr>
              <a:t>Welcome!</a:t>
            </a:r>
          </a:p>
        </p:txBody>
      </p:sp>
      <p:sp>
        <p:nvSpPr>
          <p:cNvPr id="10" name="Rectangle 9"/>
          <p:cNvSpPr/>
          <p:nvPr/>
        </p:nvSpPr>
        <p:spPr>
          <a:xfrm>
            <a:off x="179512" y="2488920"/>
            <a:ext cx="4464496" cy="1754326"/>
          </a:xfrm>
          <a:prstGeom prst="rect">
            <a:avLst/>
          </a:prstGeom>
        </p:spPr>
        <p:txBody>
          <a:bodyPr wrap="square">
            <a:spAutoFit/>
          </a:bodyPr>
          <a:lstStyle/>
          <a:p>
            <a:pPr lvl="0" algn="ctr" fontAlgn="base">
              <a:spcBef>
                <a:spcPct val="0"/>
              </a:spcBef>
              <a:spcAft>
                <a:spcPct val="0"/>
              </a:spcAft>
            </a:pPr>
            <a:r>
              <a:rPr lang="en-US" b="1">
                <a:solidFill>
                  <a:srgbClr val="0070C0"/>
                </a:solidFill>
                <a:latin typeface="Arial" pitchFamily="34" charset="0"/>
                <a:cs typeface="Arial" pitchFamily="34" charset="0"/>
              </a:rPr>
              <a:t>To the</a:t>
            </a:r>
          </a:p>
          <a:p>
            <a:pPr lvl="0" algn="ctr" fontAlgn="base">
              <a:spcBef>
                <a:spcPct val="0"/>
              </a:spcBef>
              <a:spcAft>
                <a:spcPct val="0"/>
              </a:spcAft>
            </a:pPr>
            <a:r>
              <a:rPr lang="en-US" b="1">
                <a:solidFill>
                  <a:srgbClr val="0070C0"/>
                </a:solidFill>
                <a:latin typeface="Arial" pitchFamily="34" charset="0"/>
                <a:cs typeface="Arial" pitchFamily="34" charset="0"/>
              </a:rPr>
              <a:t>Carbon Sequestration </a:t>
            </a:r>
          </a:p>
          <a:p>
            <a:pPr lvl="0" algn="ctr" fontAlgn="base">
              <a:spcBef>
                <a:spcPct val="0"/>
              </a:spcBef>
              <a:spcAft>
                <a:spcPct val="0"/>
              </a:spcAft>
            </a:pPr>
            <a:r>
              <a:rPr lang="en-US" b="1">
                <a:solidFill>
                  <a:srgbClr val="0070C0"/>
                </a:solidFill>
                <a:latin typeface="Arial" pitchFamily="34" charset="0"/>
                <a:cs typeface="Arial" pitchFamily="34" charset="0"/>
              </a:rPr>
              <a:t>Evaluation Agreement (CSEA) </a:t>
            </a:r>
          </a:p>
          <a:p>
            <a:pPr lvl="0" algn="ctr" fontAlgn="base">
              <a:spcBef>
                <a:spcPct val="0"/>
              </a:spcBef>
              <a:spcAft>
                <a:spcPct val="0"/>
              </a:spcAft>
            </a:pPr>
            <a:r>
              <a:rPr lang="en-US" b="1">
                <a:solidFill>
                  <a:srgbClr val="0070C0"/>
                </a:solidFill>
                <a:latin typeface="Arial" pitchFamily="34" charset="0"/>
                <a:cs typeface="Arial" pitchFamily="34" charset="0"/>
              </a:rPr>
              <a:t>Application</a:t>
            </a:r>
          </a:p>
          <a:p>
            <a:pPr lvl="0" algn="ctr" fontAlgn="base">
              <a:spcBef>
                <a:spcPct val="0"/>
              </a:spcBef>
              <a:spcAft>
                <a:spcPct val="0"/>
              </a:spcAft>
            </a:pPr>
            <a:endParaRPr lang="en-US" b="1">
              <a:solidFill>
                <a:srgbClr val="0070C0"/>
              </a:solidFill>
              <a:latin typeface="Arial" pitchFamily="34" charset="0"/>
              <a:cs typeface="Arial" pitchFamily="34" charset="0"/>
            </a:endParaRPr>
          </a:p>
          <a:p>
            <a:pPr lvl="0" algn="ctr" fontAlgn="base">
              <a:spcBef>
                <a:spcPct val="0"/>
              </a:spcBef>
              <a:spcAft>
                <a:spcPct val="0"/>
              </a:spcAft>
            </a:pPr>
            <a:r>
              <a:rPr lang="en-US" b="1">
                <a:solidFill>
                  <a:srgbClr val="0070C0"/>
                </a:solidFill>
                <a:latin typeface="Arial" pitchFamily="34" charset="0"/>
                <a:cs typeface="Arial" pitchFamily="34" charset="0"/>
              </a:rPr>
              <a:t>Online Training Course</a:t>
            </a:r>
          </a:p>
        </p:txBody>
      </p:sp>
      <p:sp>
        <p:nvSpPr>
          <p:cNvPr id="8" name="Rectangle 7"/>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
        <p:nvSpPr>
          <p:cNvPr id="4" name="Slide Number Placeholder 3"/>
          <p:cNvSpPr>
            <a:spLocks noGrp="1"/>
          </p:cNvSpPr>
          <p:nvPr>
            <p:ph type="sldNum" sz="quarter" idx="12"/>
          </p:nvPr>
        </p:nvSpPr>
        <p:spPr/>
        <p:txBody>
          <a:bodyPr/>
          <a:lstStyle/>
          <a:p>
            <a:r>
              <a:rPr lang="en-CA">
                <a:latin typeface="Arial"/>
                <a:cs typeface="Arial"/>
              </a:rPr>
              <a:t>Page </a:t>
            </a:r>
            <a:fld id="{5BC1470B-47A7-4E72-AA8D-1EF68F025A39}" type="slidenum">
              <a:rPr lang="en-CA" smtClean="0">
                <a:latin typeface="Arial"/>
                <a:cs typeface="Arial"/>
              </a:rPr>
              <a:pPr/>
              <a:t>1</a:t>
            </a:fld>
            <a:endParaRPr lang="en-CA">
              <a:latin typeface="Arial" panose="020B0604020202020204" pitchFamily="34" charset="0"/>
            </a:endParaRPr>
          </a:p>
        </p:txBody>
      </p:sp>
      <p:sp>
        <p:nvSpPr>
          <p:cNvPr id="2" name="TextBox 7">
            <a:extLst>
              <a:ext uri="{FF2B5EF4-FFF2-40B4-BE49-F238E27FC236}">
                <a16:creationId xmlns:a16="http://schemas.microsoft.com/office/drawing/2014/main" id="{46FBA797-D6D4-B817-64A5-EFE14BE26222}"/>
              </a:ext>
            </a:extLst>
          </p:cNvPr>
          <p:cNvSpPr txBox="1"/>
          <p:nvPr/>
        </p:nvSpPr>
        <p:spPr>
          <a:xfrm>
            <a:off x="4425782" y="2575281"/>
            <a:ext cx="4260107" cy="21236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latin typeface="Arial" panose="020B0604020202020204" pitchFamily="34" charset="0"/>
                <a:cs typeface="Arial" panose="020B0604020202020204" pitchFamily="34" charset="0"/>
              </a:rPr>
              <a:t>In this module you will learn how to:</a:t>
            </a:r>
          </a:p>
          <a:p>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Enter a CSEA application into ETS.</a:t>
            </a:r>
          </a:p>
          <a:p>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Import land from Carbon Sequestration map.</a:t>
            </a:r>
          </a:p>
          <a:p>
            <a:pPr marL="285750" indent="-285750">
              <a:buFont typeface="Arial" panose="020B0604020202020204" pitchFamily="34" charset="0"/>
              <a:buChar char="•"/>
            </a:pPr>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Update a CSEA application by adding or removing information while the application is in a Work in Progress status.</a:t>
            </a:r>
          </a:p>
          <a:p>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Retrieve and view agreement documents.</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5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250114"/>
            <a:ext cx="7594190" cy="336461"/>
          </a:xfrm>
        </p:spPr>
        <p:txBody>
          <a:bodyPr vert="horz" lIns="91440" tIns="45720" rIns="91440" bIns="45720" rtlCol="0" anchor="t">
            <a:noAutofit/>
          </a:bodyPr>
          <a:lstStyle/>
          <a:p>
            <a:pPr marL="0" indent="0">
              <a:buNone/>
            </a:pPr>
            <a:r>
              <a:rPr lang="en-US" sz="1600" b="1">
                <a:latin typeface="Arial"/>
                <a:cs typeface="Arial"/>
              </a:rPr>
              <a:t>CONTACTS TAB – REPRESENTATIVE PERSON</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10</a:t>
            </a:fld>
            <a:endParaRPr lang="en-CA">
              <a:latin typeface="Arial" panose="020B0604020202020204" pitchFamily="34" charset="0"/>
            </a:endParaRPr>
          </a:p>
        </p:txBody>
      </p:sp>
      <p:sp>
        <p:nvSpPr>
          <p:cNvPr id="5" name="TextBox 4">
            <a:extLst>
              <a:ext uri="{FF2B5EF4-FFF2-40B4-BE49-F238E27FC236}">
                <a16:creationId xmlns:a16="http://schemas.microsoft.com/office/drawing/2014/main" id="{B970C012-776B-E434-64EF-68EE3E168549}"/>
              </a:ext>
            </a:extLst>
          </p:cNvPr>
          <p:cNvSpPr txBox="1"/>
          <p:nvPr/>
        </p:nvSpPr>
        <p:spPr>
          <a:xfrm>
            <a:off x="425686" y="1586575"/>
            <a:ext cx="8098112" cy="1015663"/>
          </a:xfrm>
          <a:prstGeom prst="rect">
            <a:avLst/>
          </a:prstGeom>
          <a:noFill/>
        </p:spPr>
        <p:txBody>
          <a:bodyPr wrap="square" lIns="91440" tIns="45720" rIns="91440" bIns="45720" rtlCol="0" anchor="t">
            <a:spAutoFit/>
          </a:bodyPr>
          <a:lstStyle/>
          <a:p>
            <a:r>
              <a:rPr lang="en-US" sz="1200">
                <a:latin typeface="Arial"/>
                <a:cs typeface="Arial"/>
              </a:rPr>
              <a:t>This person is the appointed representative by the company who is responsible in answering any questions regarding the application. </a:t>
            </a:r>
          </a:p>
          <a:p>
            <a:endParaRPr lang="en-US" sz="1200">
              <a:latin typeface="Arial"/>
              <a:cs typeface="Arial"/>
            </a:endParaRPr>
          </a:p>
          <a:p>
            <a:r>
              <a:rPr lang="en-US" sz="1200">
                <a:latin typeface="Arial"/>
                <a:cs typeface="Arial"/>
              </a:rPr>
              <a:t>Note: Enter the required information indicated with asterisk (or outlined in red). Once information is entered, the outline turns in green)</a:t>
            </a:r>
            <a:endParaRPr lang="en-US" sz="1200"/>
          </a:p>
        </p:txBody>
      </p:sp>
      <p:pic>
        <p:nvPicPr>
          <p:cNvPr id="4" name="Picture 3">
            <a:extLst>
              <a:ext uri="{FF2B5EF4-FFF2-40B4-BE49-F238E27FC236}">
                <a16:creationId xmlns:a16="http://schemas.microsoft.com/office/drawing/2014/main" id="{785E738F-7847-EB78-B819-163E12E4749B}"/>
              </a:ext>
            </a:extLst>
          </p:cNvPr>
          <p:cNvPicPr>
            <a:picLocks noChangeAspect="1"/>
          </p:cNvPicPr>
          <p:nvPr/>
        </p:nvPicPr>
        <p:blipFill>
          <a:blip r:embed="rId2"/>
          <a:stretch>
            <a:fillRect/>
          </a:stretch>
        </p:blipFill>
        <p:spPr>
          <a:xfrm>
            <a:off x="904288" y="2602238"/>
            <a:ext cx="7422589" cy="368416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8491BC7-C379-072A-DC7B-016D618395E0}"/>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74182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470A632-988E-F415-B6FA-4E50AD1C56B1}"/>
              </a:ext>
            </a:extLst>
          </p:cNvPr>
          <p:cNvPicPr>
            <a:picLocks noChangeAspect="1"/>
          </p:cNvPicPr>
          <p:nvPr/>
        </p:nvPicPr>
        <p:blipFill>
          <a:blip r:embed="rId2"/>
          <a:stretch>
            <a:fillRect/>
          </a:stretch>
        </p:blipFill>
        <p:spPr>
          <a:xfrm>
            <a:off x="3012619" y="4688603"/>
            <a:ext cx="5633305" cy="139118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750A0CAB-2975-D995-3A8B-222ECF10A300}"/>
              </a:ext>
            </a:extLst>
          </p:cNvPr>
          <p:cNvPicPr>
            <a:picLocks noChangeAspect="1"/>
          </p:cNvPicPr>
          <p:nvPr/>
        </p:nvPicPr>
        <p:blipFill>
          <a:blip r:embed="rId3"/>
          <a:stretch>
            <a:fillRect/>
          </a:stretch>
        </p:blipFill>
        <p:spPr>
          <a:xfrm>
            <a:off x="554597" y="2932888"/>
            <a:ext cx="2337494" cy="224036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D1E9731-211B-363C-C949-3B54A26BD48A}"/>
              </a:ext>
            </a:extLst>
          </p:cNvPr>
          <p:cNvPicPr>
            <a:picLocks noChangeAspect="1"/>
          </p:cNvPicPr>
          <p:nvPr/>
        </p:nvPicPr>
        <p:blipFill>
          <a:blip r:embed="rId4"/>
          <a:stretch>
            <a:fillRect/>
          </a:stretch>
        </p:blipFill>
        <p:spPr>
          <a:xfrm>
            <a:off x="498220" y="1569231"/>
            <a:ext cx="8019876" cy="1337527"/>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25686" y="1250114"/>
            <a:ext cx="7594190" cy="336461"/>
          </a:xfrm>
        </p:spPr>
        <p:txBody>
          <a:bodyPr vert="horz" lIns="91440" tIns="45720" rIns="91440" bIns="45720" rtlCol="0" anchor="t">
            <a:noAutofit/>
          </a:bodyPr>
          <a:lstStyle/>
          <a:p>
            <a:pPr marL="0" indent="0">
              <a:buNone/>
            </a:pPr>
            <a:r>
              <a:rPr lang="en-US" sz="1600" b="1">
                <a:latin typeface="Arial"/>
                <a:cs typeface="Arial"/>
              </a:rPr>
              <a:t>CONTACTS TAB – TECHNICAL CONTACTS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11</a:t>
            </a:fld>
            <a:endParaRPr lang="en-CA">
              <a:latin typeface="Arial"/>
              <a:cs typeface="Arial"/>
            </a:endParaRPr>
          </a:p>
        </p:txBody>
      </p:sp>
      <p:sp>
        <p:nvSpPr>
          <p:cNvPr id="2" name="TextBox 1">
            <a:extLst>
              <a:ext uri="{FF2B5EF4-FFF2-40B4-BE49-F238E27FC236}">
                <a16:creationId xmlns:a16="http://schemas.microsoft.com/office/drawing/2014/main" id="{3298FEEC-6D68-136E-B492-2CA12B924AB9}"/>
              </a:ext>
            </a:extLst>
          </p:cNvPr>
          <p:cNvSpPr txBox="1"/>
          <p:nvPr/>
        </p:nvSpPr>
        <p:spPr>
          <a:xfrm>
            <a:off x="2933347" y="3335855"/>
            <a:ext cx="5633305" cy="1200329"/>
          </a:xfrm>
          <a:prstGeom prst="rect">
            <a:avLst/>
          </a:prstGeom>
          <a:noFill/>
        </p:spPr>
        <p:txBody>
          <a:bodyPr wrap="square" lIns="91440" tIns="45720" rIns="91440" bIns="45720" rtlCol="0" anchor="t">
            <a:spAutoFit/>
          </a:bodyPr>
          <a:lstStyle/>
          <a:p>
            <a:pPr marL="342900" indent="-342900">
              <a:buAutoNum type="arabicPeriod"/>
            </a:pPr>
            <a:r>
              <a:rPr lang="en-US" sz="1200">
                <a:latin typeface="Arial"/>
                <a:cs typeface="Arial"/>
              </a:rPr>
              <a:t>Click </a:t>
            </a:r>
            <a:r>
              <a:rPr lang="en-US" sz="1200" b="1">
                <a:latin typeface="Arial"/>
                <a:cs typeface="Arial"/>
              </a:rPr>
              <a:t>Add Technical Contact... </a:t>
            </a:r>
            <a:r>
              <a:rPr lang="en-US" sz="1200">
                <a:latin typeface="Arial"/>
                <a:cs typeface="Arial"/>
              </a:rPr>
              <a:t>A new window appears.</a:t>
            </a:r>
            <a:endParaRPr lang="en-US" sz="1200">
              <a:latin typeface="Arial" panose="020B0604020202020204" pitchFamily="34" charset="0"/>
              <a:cs typeface="Arial" panose="020B0604020202020204" pitchFamily="34" charset="0"/>
            </a:endParaRPr>
          </a:p>
          <a:p>
            <a:pPr marL="342900" indent="-342900">
              <a:buAutoNum type="arabicPeriod"/>
            </a:pPr>
            <a:r>
              <a:rPr lang="en-US" sz="1200">
                <a:latin typeface="Arial"/>
                <a:cs typeface="Arial"/>
              </a:rPr>
              <a:t>Enter the required information indicated with asterisk (or outlined in red). Once information is entered, the outline turns in green)</a:t>
            </a:r>
          </a:p>
          <a:p>
            <a:pPr marL="342900" indent="-342900">
              <a:buAutoNum type="arabicPeriod"/>
            </a:pPr>
            <a:r>
              <a:rPr lang="en-US" sz="1200">
                <a:latin typeface="Arial"/>
                <a:cs typeface="Arial"/>
              </a:rPr>
              <a:t>Click </a:t>
            </a:r>
            <a:r>
              <a:rPr lang="en-US" sz="1200" b="1">
                <a:latin typeface="Arial"/>
                <a:cs typeface="Arial"/>
              </a:rPr>
              <a:t>OK</a:t>
            </a:r>
            <a:r>
              <a:rPr lang="en-US" sz="1200">
                <a:latin typeface="Arial"/>
                <a:cs typeface="Arial"/>
              </a:rPr>
              <a:t> to add the Technical Contact in the main grid.</a:t>
            </a:r>
          </a:p>
          <a:p>
            <a:pPr marL="342900" indent="-342900">
              <a:buAutoNum type="arabicPeriod"/>
            </a:pPr>
            <a:r>
              <a:rPr lang="en-US" sz="1200">
                <a:latin typeface="Arial"/>
                <a:cs typeface="Arial"/>
              </a:rPr>
              <a:t>Back to the application form, scroll down and click </a:t>
            </a:r>
            <a:r>
              <a:rPr lang="en-US" sz="1200" b="1">
                <a:latin typeface="Arial"/>
                <a:cs typeface="Arial"/>
              </a:rPr>
              <a:t>Save</a:t>
            </a:r>
            <a:r>
              <a:rPr lang="en-US" sz="1200">
                <a:latin typeface="Arial"/>
                <a:cs typeface="Arial"/>
              </a:rPr>
              <a:t> to save all added information.</a:t>
            </a:r>
          </a:p>
        </p:txBody>
      </p:sp>
      <p:sp>
        <p:nvSpPr>
          <p:cNvPr id="4" name="Rounded Rectangular Callout 8">
            <a:extLst>
              <a:ext uri="{FF2B5EF4-FFF2-40B4-BE49-F238E27FC236}">
                <a16:creationId xmlns:a16="http://schemas.microsoft.com/office/drawing/2014/main" id="{E89434C9-06D8-7182-C49D-B2972FCAE81F}"/>
              </a:ext>
            </a:extLst>
          </p:cNvPr>
          <p:cNvSpPr/>
          <p:nvPr/>
        </p:nvSpPr>
        <p:spPr>
          <a:xfrm>
            <a:off x="1991117" y="2240467"/>
            <a:ext cx="383303" cy="336461"/>
          </a:xfrm>
          <a:prstGeom prst="wedgeRoundRectCallout">
            <a:avLst>
              <a:gd name="adj1" fmla="val -139634"/>
              <a:gd name="adj2" fmla="val 8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7C188788-7C82-BD95-1031-325AC9EC966E}"/>
              </a:ext>
            </a:extLst>
          </p:cNvPr>
          <p:cNvSpPr/>
          <p:nvPr/>
        </p:nvSpPr>
        <p:spPr>
          <a:xfrm>
            <a:off x="1591956" y="2724532"/>
            <a:ext cx="383303" cy="336461"/>
          </a:xfrm>
          <a:prstGeom prst="wedgeRoundRectCallout">
            <a:avLst>
              <a:gd name="adj1" fmla="val 18801"/>
              <a:gd name="adj2" fmla="val 1157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C378F9A7-F838-B257-5F31-E452AE31A5AF}"/>
              </a:ext>
            </a:extLst>
          </p:cNvPr>
          <p:cNvSpPr/>
          <p:nvPr/>
        </p:nvSpPr>
        <p:spPr>
          <a:xfrm>
            <a:off x="2250862" y="4609099"/>
            <a:ext cx="383303" cy="336461"/>
          </a:xfrm>
          <a:prstGeom prst="wedgeRoundRectCallout">
            <a:avLst>
              <a:gd name="adj1" fmla="val 104000"/>
              <a:gd name="adj2" fmla="val 817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7BFCA6DC-5DF3-2D24-172D-0B5E265350C0}"/>
              </a:ext>
            </a:extLst>
          </p:cNvPr>
          <p:cNvSpPr/>
          <p:nvPr/>
        </p:nvSpPr>
        <p:spPr>
          <a:xfrm>
            <a:off x="4886021" y="5450892"/>
            <a:ext cx="383303" cy="336461"/>
          </a:xfrm>
          <a:prstGeom prst="wedgeRoundRectCallout">
            <a:avLst>
              <a:gd name="adj1" fmla="val 67020"/>
              <a:gd name="adj2" fmla="val 897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586B150D-2B51-FF6B-6F8A-2F068ED729B3}"/>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
        <p:nvSpPr>
          <p:cNvPr id="8" name="TextBox 7">
            <a:extLst>
              <a:ext uri="{FF2B5EF4-FFF2-40B4-BE49-F238E27FC236}">
                <a16:creationId xmlns:a16="http://schemas.microsoft.com/office/drawing/2014/main" id="{BA39E6A4-E8EF-3074-D49D-8B4A9EA1CAD5}"/>
              </a:ext>
            </a:extLst>
          </p:cNvPr>
          <p:cNvSpPr txBox="1"/>
          <p:nvPr/>
        </p:nvSpPr>
        <p:spPr>
          <a:xfrm>
            <a:off x="425686" y="5288769"/>
            <a:ext cx="2544017" cy="1015663"/>
          </a:xfrm>
          <a:prstGeom prst="rect">
            <a:avLst/>
          </a:prstGeom>
          <a:noFill/>
        </p:spPr>
        <p:txBody>
          <a:bodyPr wrap="square">
            <a:spAutoFit/>
          </a:bodyPr>
          <a:lstStyle/>
          <a:p>
            <a:r>
              <a:rPr lang="en-US" sz="1200">
                <a:latin typeface="Arial"/>
                <a:cs typeface="Arial"/>
              </a:rPr>
              <a:t>Note: Enter the required information indicated with asterisk (or outlined in red). Once information is entered, the outline turns in green)</a:t>
            </a:r>
            <a:endParaRPr lang="en-US" sz="1200"/>
          </a:p>
        </p:txBody>
      </p:sp>
    </p:spTree>
    <p:extLst>
      <p:ext uri="{BB962C8B-B14F-4D97-AF65-F5344CB8AC3E}">
        <p14:creationId xmlns:p14="http://schemas.microsoft.com/office/powerpoint/2010/main" val="64855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CDD673-43CF-0B10-AE97-0F5C91B989FD}"/>
              </a:ext>
            </a:extLst>
          </p:cNvPr>
          <p:cNvPicPr>
            <a:picLocks noChangeAspect="1"/>
          </p:cNvPicPr>
          <p:nvPr/>
        </p:nvPicPr>
        <p:blipFill>
          <a:blip r:embed="rId2"/>
          <a:stretch>
            <a:fillRect/>
          </a:stretch>
        </p:blipFill>
        <p:spPr>
          <a:xfrm>
            <a:off x="469127" y="3377362"/>
            <a:ext cx="8205746" cy="242103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25686" y="1250114"/>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DOCUMENT TAB – HUB DEVELOPMENT PLAN</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12</a:t>
            </a:fld>
            <a:endParaRPr lang="en-CA">
              <a:latin typeface="Arial"/>
              <a:cs typeface="Arial"/>
            </a:endParaRPr>
          </a:p>
        </p:txBody>
      </p:sp>
      <p:sp>
        <p:nvSpPr>
          <p:cNvPr id="5" name="TextBox 4">
            <a:extLst>
              <a:ext uri="{FF2B5EF4-FFF2-40B4-BE49-F238E27FC236}">
                <a16:creationId xmlns:a16="http://schemas.microsoft.com/office/drawing/2014/main" id="{9F784ACB-9E5E-BC50-12BE-A963AC22205D}"/>
              </a:ext>
            </a:extLst>
          </p:cNvPr>
          <p:cNvSpPr txBox="1"/>
          <p:nvPr/>
        </p:nvSpPr>
        <p:spPr>
          <a:xfrm>
            <a:off x="425686" y="1623036"/>
            <a:ext cx="8205746" cy="1754326"/>
          </a:xfrm>
          <a:prstGeom prst="rect">
            <a:avLst/>
          </a:prstGeom>
          <a:noFill/>
        </p:spPr>
        <p:txBody>
          <a:bodyPr wrap="square" rtlCol="0">
            <a:spAutoFit/>
          </a:bodyPr>
          <a:lstStyle/>
          <a:p>
            <a:pPr marL="228600" indent="-228600">
              <a:buFont typeface="+mj-lt"/>
              <a:buAutoNum type="arabicPeriod"/>
            </a:pPr>
            <a:r>
              <a:rPr lang="en-US" sz="1200">
                <a:latin typeface="Arial" panose="020B0604020202020204" pitchFamily="34" charset="0"/>
                <a:cs typeface="Arial" panose="020B0604020202020204" pitchFamily="34" charset="0"/>
              </a:rPr>
              <a:t>Under </a:t>
            </a:r>
            <a:r>
              <a:rPr lang="en-US" sz="1200" b="1">
                <a:latin typeface="Arial" panose="020B0604020202020204" pitchFamily="34" charset="0"/>
                <a:cs typeface="Arial" panose="020B0604020202020204" pitchFamily="34" charset="0"/>
              </a:rPr>
              <a:t>Hub Development Plan section</a:t>
            </a:r>
            <a:r>
              <a:rPr lang="en-US" sz="1200">
                <a:latin typeface="Arial" panose="020B0604020202020204" pitchFamily="34" charset="0"/>
                <a:cs typeface="Arial" panose="020B0604020202020204" pitchFamily="34" charset="0"/>
              </a:rPr>
              <a:t>, click </a:t>
            </a:r>
            <a:r>
              <a:rPr lang="en-US" sz="1200" b="1">
                <a:latin typeface="Arial" panose="020B0604020202020204" pitchFamily="34" charset="0"/>
                <a:cs typeface="Arial" panose="020B0604020202020204" pitchFamily="34" charset="0"/>
              </a:rPr>
              <a:t>Choose Files</a:t>
            </a:r>
            <a:r>
              <a:rPr lang="en-US" sz="1200">
                <a:latin typeface="Arial" panose="020B0604020202020204" pitchFamily="34" charset="0"/>
                <a:cs typeface="Arial" panose="020B0604020202020204" pitchFamily="34" charset="0"/>
              </a:rPr>
              <a:t>. File Explorer folders opens. Locate the file to upload.</a:t>
            </a:r>
          </a:p>
          <a:p>
            <a:pPr marL="228600" indent="-228600">
              <a:buFont typeface="+mj-lt"/>
              <a:buAutoNum type="arabicPeriod"/>
            </a:pPr>
            <a:r>
              <a:rPr lang="en-US" sz="1200">
                <a:latin typeface="Arial" panose="020B0604020202020204" pitchFamily="34" charset="0"/>
                <a:cs typeface="Arial" panose="020B0604020202020204" pitchFamily="34" charset="0"/>
              </a:rPr>
              <a:t>Back to the ETS request application, the name of the file is added on the ‘No file chosen’ field.</a:t>
            </a:r>
          </a:p>
          <a:p>
            <a:pPr marL="228600" indent="-228600">
              <a:buFont typeface="+mj-lt"/>
              <a:buAutoNum type="arabicPeriod"/>
            </a:pPr>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Upload</a:t>
            </a:r>
            <a:r>
              <a:rPr lang="en-US" sz="1200">
                <a:latin typeface="Arial" panose="020B0604020202020204" pitchFamily="34" charset="0"/>
                <a:cs typeface="Arial" panose="020B0604020202020204" pitchFamily="34" charset="0"/>
              </a:rPr>
              <a:t>. </a:t>
            </a:r>
          </a:p>
          <a:p>
            <a:pPr marL="228600" indent="-228600">
              <a:buFont typeface="+mj-lt"/>
              <a:buAutoNum type="arabicPeriod"/>
            </a:pPr>
            <a:r>
              <a:rPr lang="en-US" sz="1200">
                <a:latin typeface="Arial" panose="020B0604020202020204" pitchFamily="34" charset="0"/>
                <a:cs typeface="Arial" panose="020B0604020202020204" pitchFamily="34" charset="0"/>
              </a:rPr>
              <a:t>Save prompt appears, click </a:t>
            </a:r>
            <a:r>
              <a:rPr lang="en-US" sz="1200" b="1">
                <a:latin typeface="Arial" panose="020B0604020202020204" pitchFamily="34" charset="0"/>
                <a:cs typeface="Arial" panose="020B0604020202020204" pitchFamily="34" charset="0"/>
              </a:rPr>
              <a:t>OK</a:t>
            </a:r>
            <a:r>
              <a:rPr lang="en-US" sz="1200">
                <a:latin typeface="Arial" panose="020B0604020202020204" pitchFamily="34" charset="0"/>
                <a:cs typeface="Arial" panose="020B0604020202020204" pitchFamily="34" charset="0"/>
              </a:rPr>
              <a:t>. The document is added in the Uploaded Documents grid.</a:t>
            </a:r>
          </a:p>
          <a:p>
            <a:endParaRPr lang="en-US" sz="120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delete</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a:t>
            </a:r>
            <a:r>
              <a:rPr lang="en-US" sz="1200">
                <a:solidFill>
                  <a:prstClr val="black"/>
                </a:solidFill>
                <a:latin typeface="Arial" panose="020B0604020202020204" pitchFamily="34" charset="0"/>
                <a:cs typeface="Arial" panose="020B0604020202020204" pitchFamily="34" charset="0"/>
              </a:rPr>
              <a:t>n uploaded document, simply click the corresponding </a:t>
            </a:r>
            <a:r>
              <a:rPr lang="en-US" sz="1200" b="1">
                <a:solidFill>
                  <a:prstClr val="black"/>
                </a:solidFill>
                <a:latin typeface="Arial" panose="020B0604020202020204" pitchFamily="34" charset="0"/>
                <a:cs typeface="Arial" panose="020B0604020202020204" pitchFamily="34" charset="0"/>
              </a:rPr>
              <a:t>trash bin icon</a:t>
            </a:r>
            <a:r>
              <a:rPr lang="en-US" sz="1200">
                <a:solidFill>
                  <a:prstClr val="black"/>
                </a:solidFill>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a:solidFill>
                  <a:prstClr val="black"/>
                </a:solidFill>
                <a:latin typeface="Arial" panose="020B0604020202020204" pitchFamily="34" charset="0"/>
                <a:cs typeface="Arial" panose="020B0604020202020204" pitchFamily="34" charset="0"/>
              </a:rPr>
              <a:t>follow the </a:t>
            </a:r>
            <a:r>
              <a:rPr lang="en-US" sz="1200" b="1">
                <a:solidFill>
                  <a:prstClr val="black"/>
                </a:solidFill>
                <a:latin typeface="Arial" panose="020B0604020202020204" pitchFamily="34" charset="0"/>
                <a:cs typeface="Arial" panose="020B0604020202020204" pitchFamily="34" charset="0"/>
              </a:rPr>
              <a:t>steps above</a:t>
            </a:r>
            <a:r>
              <a:rPr lang="en-US" sz="1200">
                <a:solidFill>
                  <a:prstClr val="black"/>
                </a:solidFill>
                <a:latin typeface="Arial" panose="020B0604020202020204" pitchFamily="34" charset="0"/>
                <a:cs typeface="Arial" panose="020B0604020202020204" pitchFamily="34" charset="0"/>
              </a:rPr>
              <a:t>.</a:t>
            </a:r>
            <a:endParaRPr kumimoji="0" lang="en-CA"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pPr marL="228600" indent="-228600">
              <a:buFont typeface="+mj-lt"/>
              <a:buAutoNum type="arabicPeriod"/>
            </a:pPr>
            <a:endParaRPr lang="en-US" sz="120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A256A64D-4E92-F3CF-21F2-E611C2EEBE41}"/>
              </a:ext>
            </a:extLst>
          </p:cNvPr>
          <p:cNvSpPr/>
          <p:nvPr/>
        </p:nvSpPr>
        <p:spPr>
          <a:xfrm>
            <a:off x="124500" y="4831924"/>
            <a:ext cx="387641" cy="352061"/>
          </a:xfrm>
          <a:prstGeom prst="wedgeRoundRectCallout">
            <a:avLst>
              <a:gd name="adj1" fmla="val 113709"/>
              <a:gd name="adj2" fmla="val 5938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19B2EA15-F7BB-1BFC-955B-22AF129EC407}"/>
              </a:ext>
            </a:extLst>
          </p:cNvPr>
          <p:cNvSpPr/>
          <p:nvPr/>
        </p:nvSpPr>
        <p:spPr>
          <a:xfrm>
            <a:off x="2424643" y="5138157"/>
            <a:ext cx="387641" cy="352061"/>
          </a:xfrm>
          <a:prstGeom prst="wedgeRoundRectCallout">
            <a:avLst>
              <a:gd name="adj1" fmla="val -79519"/>
              <a:gd name="adj2" fmla="val 428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61B0638-FE00-9493-D1B0-C3554F61C59F}"/>
              </a:ext>
            </a:extLst>
          </p:cNvPr>
          <p:cNvSpPr/>
          <p:nvPr/>
        </p:nvSpPr>
        <p:spPr>
          <a:xfrm>
            <a:off x="7445784" y="4396467"/>
            <a:ext cx="387641" cy="352061"/>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D798D0F9-F808-898F-1253-5064E932EFE3}"/>
              </a:ext>
            </a:extLst>
          </p:cNvPr>
          <p:cNvSpPr/>
          <p:nvPr/>
        </p:nvSpPr>
        <p:spPr>
          <a:xfrm>
            <a:off x="5112429" y="5007954"/>
            <a:ext cx="387641" cy="352061"/>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E26435E7-1BEB-1259-6D32-8A3B83D844B0}"/>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221399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983356"/>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DOCUMENT TAB – UPLOAD SUPPLEMENTARY DOCUMENT</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13</a:t>
            </a:fld>
            <a:endParaRPr lang="en-CA">
              <a:latin typeface="Arial" panose="020B0604020202020204" pitchFamily="34" charset="0"/>
            </a:endParaRPr>
          </a:p>
        </p:txBody>
      </p:sp>
      <p:sp>
        <p:nvSpPr>
          <p:cNvPr id="5" name="TextBox 4">
            <a:extLst>
              <a:ext uri="{FF2B5EF4-FFF2-40B4-BE49-F238E27FC236}">
                <a16:creationId xmlns:a16="http://schemas.microsoft.com/office/drawing/2014/main" id="{9F784ACB-9E5E-BC50-12BE-A963AC22205D}"/>
              </a:ext>
            </a:extLst>
          </p:cNvPr>
          <p:cNvSpPr txBox="1"/>
          <p:nvPr/>
        </p:nvSpPr>
        <p:spPr>
          <a:xfrm>
            <a:off x="425686" y="1268814"/>
            <a:ext cx="8205746" cy="1938992"/>
          </a:xfrm>
          <a:prstGeom prst="rect">
            <a:avLst/>
          </a:prstGeom>
          <a:noFill/>
        </p:spPr>
        <p:txBody>
          <a:bodyPr wrap="square" rtlCol="0">
            <a:spAutoFit/>
          </a:bodyPr>
          <a:lstStyle/>
          <a:p>
            <a:pPr marL="228600" indent="-228600">
              <a:buFont typeface="+mj-lt"/>
              <a:buAutoNum type="arabicPeriod"/>
            </a:pPr>
            <a:r>
              <a:rPr lang="en-US" sz="1200">
                <a:latin typeface="Arial" panose="020B0604020202020204" pitchFamily="34" charset="0"/>
                <a:cs typeface="Arial" panose="020B0604020202020204" pitchFamily="34" charset="0"/>
              </a:rPr>
              <a:t>Under </a:t>
            </a:r>
            <a:r>
              <a:rPr lang="en-US" sz="1200" b="1">
                <a:latin typeface="Arial" panose="020B0604020202020204" pitchFamily="34" charset="0"/>
                <a:cs typeface="Arial" panose="020B0604020202020204" pitchFamily="34" charset="0"/>
              </a:rPr>
              <a:t>Supplementary Document Uploads section</a:t>
            </a:r>
            <a:r>
              <a:rPr lang="en-US" sz="1200">
                <a:latin typeface="Arial" panose="020B0604020202020204" pitchFamily="34" charset="0"/>
                <a:cs typeface="Arial" panose="020B0604020202020204" pitchFamily="34" charset="0"/>
              </a:rPr>
              <a:t>, click </a:t>
            </a:r>
            <a:r>
              <a:rPr lang="en-US" sz="1200" b="1">
                <a:latin typeface="Arial" panose="020B0604020202020204" pitchFamily="34" charset="0"/>
                <a:cs typeface="Arial" panose="020B0604020202020204" pitchFamily="34" charset="0"/>
              </a:rPr>
              <a:t>Choose Files</a:t>
            </a:r>
            <a:r>
              <a:rPr lang="en-US" sz="1200">
                <a:latin typeface="Arial" panose="020B0604020202020204" pitchFamily="34" charset="0"/>
                <a:cs typeface="Arial" panose="020B0604020202020204" pitchFamily="34" charset="0"/>
              </a:rPr>
              <a:t>. File Explorer folders opens. Locate the file to upload. Note:  up for 5 supplementary documents can be uploaded.</a:t>
            </a:r>
          </a:p>
          <a:p>
            <a:pPr marL="228600" indent="-228600">
              <a:buFont typeface="+mj-lt"/>
              <a:buAutoNum type="arabicPeriod"/>
            </a:pPr>
            <a:r>
              <a:rPr lang="en-US" sz="1200">
                <a:latin typeface="Arial" panose="020B0604020202020204" pitchFamily="34" charset="0"/>
                <a:cs typeface="Arial" panose="020B0604020202020204" pitchFamily="34" charset="0"/>
              </a:rPr>
              <a:t>Back to the ETS request application, the name of the file is added on the ‘No file chosen’ field.</a:t>
            </a:r>
          </a:p>
          <a:p>
            <a:pPr marL="228600" indent="-228600">
              <a:buFont typeface="+mj-lt"/>
              <a:buAutoNum type="arabicPeriod"/>
            </a:pPr>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Upload</a:t>
            </a:r>
            <a:r>
              <a:rPr lang="en-US" sz="1200">
                <a:latin typeface="Arial" panose="020B0604020202020204" pitchFamily="34" charset="0"/>
                <a:cs typeface="Arial" panose="020B0604020202020204" pitchFamily="34" charset="0"/>
              </a:rPr>
              <a:t>. </a:t>
            </a:r>
          </a:p>
          <a:p>
            <a:pPr marL="228600" indent="-228600">
              <a:buFont typeface="+mj-lt"/>
              <a:buAutoNum type="arabicPeriod"/>
            </a:pPr>
            <a:r>
              <a:rPr lang="en-US" sz="1200">
                <a:latin typeface="Arial" panose="020B0604020202020204" pitchFamily="34" charset="0"/>
                <a:cs typeface="Arial" panose="020B0604020202020204" pitchFamily="34" charset="0"/>
              </a:rPr>
              <a:t>Save prompt appears, click </a:t>
            </a:r>
            <a:r>
              <a:rPr lang="en-US" sz="1200" b="1">
                <a:latin typeface="Arial" panose="020B0604020202020204" pitchFamily="34" charset="0"/>
                <a:cs typeface="Arial" panose="020B0604020202020204" pitchFamily="34" charset="0"/>
              </a:rPr>
              <a:t>OK</a:t>
            </a:r>
            <a:r>
              <a:rPr lang="en-US" sz="1200">
                <a:latin typeface="Arial" panose="020B0604020202020204" pitchFamily="34" charset="0"/>
                <a:cs typeface="Arial" panose="020B0604020202020204" pitchFamily="34" charset="0"/>
              </a:rPr>
              <a:t>. The document is added in the Uploaded Documents grid.</a:t>
            </a:r>
          </a:p>
          <a:p>
            <a:endParaRPr lang="en-US" sz="120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delete</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a:t>
            </a:r>
            <a:r>
              <a:rPr lang="en-US" sz="1200">
                <a:solidFill>
                  <a:prstClr val="black"/>
                </a:solidFill>
                <a:latin typeface="Arial" panose="020B0604020202020204" pitchFamily="34" charset="0"/>
                <a:cs typeface="Arial" panose="020B0604020202020204" pitchFamily="34" charset="0"/>
              </a:rPr>
              <a:t>n uploaded document, simply click the corresponding </a:t>
            </a:r>
            <a:r>
              <a:rPr lang="en-US" sz="1200" b="1">
                <a:solidFill>
                  <a:prstClr val="black"/>
                </a:solidFill>
                <a:latin typeface="Arial" panose="020B0604020202020204" pitchFamily="34" charset="0"/>
                <a:cs typeface="Arial" panose="020B0604020202020204" pitchFamily="34" charset="0"/>
              </a:rPr>
              <a:t>trash bin icon</a:t>
            </a:r>
            <a:r>
              <a:rPr lang="en-US" sz="1200">
                <a:solidFill>
                  <a:prstClr val="black"/>
                </a:solidFill>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a:solidFill>
                  <a:prstClr val="black"/>
                </a:solidFill>
                <a:latin typeface="Arial" panose="020B0604020202020204" pitchFamily="34" charset="0"/>
                <a:cs typeface="Arial" panose="020B0604020202020204" pitchFamily="34" charset="0"/>
              </a:rPr>
              <a:t>follow the </a:t>
            </a:r>
            <a:r>
              <a:rPr lang="en-US" sz="1200" b="1">
                <a:solidFill>
                  <a:prstClr val="black"/>
                </a:solidFill>
                <a:latin typeface="Arial" panose="020B0604020202020204" pitchFamily="34" charset="0"/>
                <a:cs typeface="Arial" panose="020B0604020202020204" pitchFamily="34" charset="0"/>
              </a:rPr>
              <a:t>steps above</a:t>
            </a:r>
            <a:r>
              <a:rPr lang="en-US" sz="1200">
                <a:solidFill>
                  <a:prstClr val="black"/>
                </a:solidFill>
                <a:latin typeface="Arial" panose="020B0604020202020204" pitchFamily="34" charset="0"/>
                <a:cs typeface="Arial" panose="020B0604020202020204" pitchFamily="34" charset="0"/>
              </a:rPr>
              <a:t>.</a:t>
            </a:r>
            <a:endParaRPr kumimoji="0" lang="en-CA"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pPr marL="228600" indent="-228600">
              <a:buFont typeface="+mj-lt"/>
              <a:buAutoNum type="arabicPeriod"/>
            </a:pPr>
            <a:endParaRPr lang="en-US" sz="120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A256A64D-4E92-F3CF-21F2-E611C2EEBE41}"/>
              </a:ext>
            </a:extLst>
          </p:cNvPr>
          <p:cNvSpPr/>
          <p:nvPr/>
        </p:nvSpPr>
        <p:spPr>
          <a:xfrm>
            <a:off x="2135109" y="5527779"/>
            <a:ext cx="345720" cy="274780"/>
          </a:xfrm>
          <a:prstGeom prst="wedgeRoundRectCallout">
            <a:avLst>
              <a:gd name="adj1" fmla="val -141421"/>
              <a:gd name="adj2" fmla="val -567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19B2EA15-F7BB-1BFC-955B-22AF129EC407}"/>
              </a:ext>
            </a:extLst>
          </p:cNvPr>
          <p:cNvSpPr/>
          <p:nvPr/>
        </p:nvSpPr>
        <p:spPr>
          <a:xfrm>
            <a:off x="2574571" y="5255824"/>
            <a:ext cx="345721" cy="271955"/>
          </a:xfrm>
          <a:prstGeom prst="wedgeRoundRectCallout">
            <a:avLst>
              <a:gd name="adj1" fmla="val -102104"/>
              <a:gd name="adj2" fmla="val 124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61B0638-FE00-9493-D1B0-C3554F61C59F}"/>
              </a:ext>
            </a:extLst>
          </p:cNvPr>
          <p:cNvSpPr/>
          <p:nvPr/>
        </p:nvSpPr>
        <p:spPr>
          <a:xfrm>
            <a:off x="6670008" y="4999687"/>
            <a:ext cx="345721" cy="352061"/>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D798D0F9-F808-898F-1253-5064E932EFE3}"/>
              </a:ext>
            </a:extLst>
          </p:cNvPr>
          <p:cNvSpPr/>
          <p:nvPr/>
        </p:nvSpPr>
        <p:spPr>
          <a:xfrm>
            <a:off x="4786009" y="4400702"/>
            <a:ext cx="359339" cy="296227"/>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pic>
        <p:nvPicPr>
          <p:cNvPr id="11" name="Picture 10">
            <a:extLst>
              <a:ext uri="{FF2B5EF4-FFF2-40B4-BE49-F238E27FC236}">
                <a16:creationId xmlns:a16="http://schemas.microsoft.com/office/drawing/2014/main" id="{B41E3EC3-1607-E4A8-DFBA-A0085238CA4D}"/>
              </a:ext>
            </a:extLst>
          </p:cNvPr>
          <p:cNvPicPr>
            <a:picLocks noChangeAspect="1"/>
          </p:cNvPicPr>
          <p:nvPr/>
        </p:nvPicPr>
        <p:blipFill>
          <a:blip r:embed="rId2"/>
          <a:stretch>
            <a:fillRect/>
          </a:stretch>
        </p:blipFill>
        <p:spPr>
          <a:xfrm>
            <a:off x="1349423" y="2803082"/>
            <a:ext cx="6445153" cy="350341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04125E6-FC17-96C0-A02B-E77C17C429FC}"/>
              </a:ext>
            </a:extLst>
          </p:cNvPr>
          <p:cNvPicPr>
            <a:picLocks noChangeAspect="1"/>
          </p:cNvPicPr>
          <p:nvPr/>
        </p:nvPicPr>
        <p:blipFill>
          <a:blip r:embed="rId3"/>
          <a:stretch>
            <a:fillRect/>
          </a:stretch>
        </p:blipFill>
        <p:spPr>
          <a:xfrm>
            <a:off x="3769114" y="4416618"/>
            <a:ext cx="2393127" cy="93513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C248A77-DCE5-CBA3-8E06-84E81AD695D8}"/>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74198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250114"/>
            <a:ext cx="7594190" cy="336461"/>
          </a:xfrm>
        </p:spPr>
        <p:txBody>
          <a:bodyPr vert="horz" lIns="91440" tIns="45720" rIns="91440" bIns="45720" rtlCol="0" anchor="t">
            <a:noAutofit/>
          </a:bodyPr>
          <a:lstStyle/>
          <a:p>
            <a:pPr marL="0" indent="0">
              <a:buNone/>
            </a:pPr>
            <a:r>
              <a:rPr lang="en-US" sz="1600" b="1">
                <a:latin typeface="Arial"/>
                <a:cs typeface="Arial"/>
              </a:rPr>
              <a:t>DOCUMENTS TAB – SAVE</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14</a:t>
            </a:fld>
            <a:endParaRPr lang="en-CA">
              <a:latin typeface="Arial"/>
              <a:cs typeface="Arial"/>
            </a:endParaRPr>
          </a:p>
        </p:txBody>
      </p:sp>
      <p:sp>
        <p:nvSpPr>
          <p:cNvPr id="5" name="TextBox 4">
            <a:extLst>
              <a:ext uri="{FF2B5EF4-FFF2-40B4-BE49-F238E27FC236}">
                <a16:creationId xmlns:a16="http://schemas.microsoft.com/office/drawing/2014/main" id="{D69F8E28-E904-50B7-A336-93EE46BC33BC}"/>
              </a:ext>
            </a:extLst>
          </p:cNvPr>
          <p:cNvSpPr txBox="1"/>
          <p:nvPr/>
        </p:nvSpPr>
        <p:spPr>
          <a:xfrm>
            <a:off x="425686" y="1607920"/>
            <a:ext cx="7950757" cy="646331"/>
          </a:xfrm>
          <a:prstGeom prst="rect">
            <a:avLst/>
          </a:prstGeom>
          <a:noFill/>
        </p:spPr>
        <p:txBody>
          <a:bodyPr wrap="square" lIns="91440" tIns="45720" rIns="91440" bIns="45720" rtlCol="0" anchor="t">
            <a:spAutoFit/>
          </a:bodyPr>
          <a:lstStyle/>
          <a:p>
            <a:r>
              <a:rPr lang="en-US" sz="1200">
                <a:latin typeface="Arial"/>
                <a:cs typeface="Arial"/>
              </a:rPr>
              <a:t>Once your documents have been uploaded and displayed in the Uploaded Documents grid, select Save.  </a:t>
            </a:r>
          </a:p>
          <a:p>
            <a:endParaRPr lang="en-US" sz="1200">
              <a:latin typeface="Arial" panose="020B0604020202020204" pitchFamily="34" charset="0"/>
              <a:cs typeface="Arial" panose="020B0604020202020204" pitchFamily="34" charset="0"/>
            </a:endParaRPr>
          </a:p>
          <a:p>
            <a:r>
              <a:rPr lang="en-US" sz="1200">
                <a:latin typeface="Arial"/>
                <a:cs typeface="Arial"/>
              </a:rPr>
              <a:t>      Save your work frequently to avoid the loss of data.  The session will automatically time out after 60 minutes.</a:t>
            </a:r>
            <a:endParaRPr lang="en-CA" sz="1200">
              <a:latin typeface="Arial"/>
              <a:cs typeface="Arial"/>
            </a:endParaRPr>
          </a:p>
        </p:txBody>
      </p:sp>
      <p:pic>
        <p:nvPicPr>
          <p:cNvPr id="10" name="Graphic 9" descr="Lightbulb with solid fill">
            <a:extLst>
              <a:ext uri="{FF2B5EF4-FFF2-40B4-BE49-F238E27FC236}">
                <a16:creationId xmlns:a16="http://schemas.microsoft.com/office/drawing/2014/main" id="{55F570CD-ED65-4438-9E67-14ED6602C8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270" y="1931085"/>
            <a:ext cx="307287" cy="307287"/>
          </a:xfrm>
          <a:prstGeom prst="rect">
            <a:avLst/>
          </a:prstGeom>
        </p:spPr>
      </p:pic>
      <p:pic>
        <p:nvPicPr>
          <p:cNvPr id="4" name="Picture 3">
            <a:extLst>
              <a:ext uri="{FF2B5EF4-FFF2-40B4-BE49-F238E27FC236}">
                <a16:creationId xmlns:a16="http://schemas.microsoft.com/office/drawing/2014/main" id="{92A5AD6D-8521-C888-3A37-150019FCD9FE}"/>
              </a:ext>
            </a:extLst>
          </p:cNvPr>
          <p:cNvPicPr>
            <a:picLocks noChangeAspect="1"/>
          </p:cNvPicPr>
          <p:nvPr/>
        </p:nvPicPr>
        <p:blipFill>
          <a:blip r:embed="rId4"/>
          <a:stretch>
            <a:fillRect/>
          </a:stretch>
        </p:blipFill>
        <p:spPr>
          <a:xfrm>
            <a:off x="1037381" y="2362154"/>
            <a:ext cx="7276289" cy="3956881"/>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79A4DCF-1E13-52D9-1E67-2CB6D6832AA6}"/>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02892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E73EE4A-EDC3-AFD8-E80F-44418A7C25E7}"/>
              </a:ext>
            </a:extLst>
          </p:cNvPr>
          <p:cNvPicPr>
            <a:picLocks noChangeAspect="1"/>
          </p:cNvPicPr>
          <p:nvPr/>
        </p:nvPicPr>
        <p:blipFill>
          <a:blip r:embed="rId2"/>
          <a:stretch>
            <a:fillRect/>
          </a:stretch>
        </p:blipFill>
        <p:spPr>
          <a:xfrm>
            <a:off x="673509" y="2718023"/>
            <a:ext cx="7796981" cy="3480881"/>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73978" y="1044730"/>
            <a:ext cx="7594190" cy="336461"/>
          </a:xfrm>
        </p:spPr>
        <p:txBody>
          <a:bodyPr vert="horz" lIns="91440" tIns="45720" rIns="91440" bIns="45720" rtlCol="0" anchor="t">
            <a:noAutofit/>
          </a:bodyPr>
          <a:lstStyle/>
          <a:p>
            <a:pPr marL="0" indent="0">
              <a:buNone/>
            </a:pPr>
            <a:r>
              <a:rPr lang="en-US" sz="1600" b="1">
                <a:latin typeface="Arial"/>
                <a:cs typeface="Arial"/>
              </a:rPr>
              <a:t>LANDS TAB</a:t>
            </a:r>
            <a:endParaRPr lang="en-US"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15</a:t>
            </a:fld>
            <a:endParaRPr lang="en-CA">
              <a:latin typeface="Arial"/>
              <a:cs typeface="Arial"/>
            </a:endParaRPr>
          </a:p>
        </p:txBody>
      </p:sp>
      <p:sp>
        <p:nvSpPr>
          <p:cNvPr id="2" name="TextBox 1">
            <a:extLst>
              <a:ext uri="{FF2B5EF4-FFF2-40B4-BE49-F238E27FC236}">
                <a16:creationId xmlns:a16="http://schemas.microsoft.com/office/drawing/2014/main" id="{125A2EAC-F328-A6D6-97E3-244461183191}"/>
              </a:ext>
            </a:extLst>
          </p:cNvPr>
          <p:cNvSpPr txBox="1"/>
          <p:nvPr/>
        </p:nvSpPr>
        <p:spPr>
          <a:xfrm>
            <a:off x="473978" y="1348389"/>
            <a:ext cx="8196044" cy="1200329"/>
          </a:xfrm>
          <a:prstGeom prst="rect">
            <a:avLst/>
          </a:prstGeom>
          <a:noFill/>
        </p:spPr>
        <p:txBody>
          <a:bodyPr wrap="square" lIns="91440" tIns="45720" rIns="91440" bIns="45720" rtlCol="0" anchor="t">
            <a:spAutoFit/>
          </a:bodyPr>
          <a:lstStyle/>
          <a:p>
            <a:r>
              <a:rPr lang="en-US" sz="1200">
                <a:latin typeface="Arial"/>
                <a:cs typeface="Arial"/>
              </a:rPr>
              <a:t>Adding lands have 3 options:</a:t>
            </a:r>
          </a:p>
          <a:p>
            <a:endParaRPr lang="en-CA" sz="1200">
              <a:latin typeface="Arial"/>
              <a:cs typeface="Arial"/>
            </a:endParaRPr>
          </a:p>
          <a:p>
            <a:r>
              <a:rPr lang="en-US" sz="1200">
                <a:latin typeface="Arial"/>
                <a:cs typeface="Arial"/>
              </a:rPr>
              <a:t>Import Land (+/-)</a:t>
            </a:r>
          </a:p>
          <a:p>
            <a:pPr marL="228600" indent="-228600">
              <a:buFont typeface="+mj-lt"/>
              <a:buAutoNum type="arabicPeriod"/>
            </a:pPr>
            <a:r>
              <a:rPr lang="en-US" sz="1200" b="1">
                <a:latin typeface="Arial"/>
                <a:cs typeface="Arial"/>
              </a:rPr>
              <a:t>Import Land from Map</a:t>
            </a:r>
            <a:endParaRPr lang="en-US" sz="1200">
              <a:latin typeface="Arial"/>
              <a:cs typeface="Arial"/>
            </a:endParaRPr>
          </a:p>
          <a:p>
            <a:pPr marL="228600" indent="-228600">
              <a:buFont typeface="+mj-lt"/>
              <a:buAutoNum type="arabicPeriod"/>
            </a:pPr>
            <a:r>
              <a:rPr lang="en-US" sz="1200" b="1">
                <a:latin typeface="Arial"/>
                <a:cs typeface="Arial"/>
              </a:rPr>
              <a:t>Import Land List from a CSV file (*.csv)</a:t>
            </a:r>
            <a:endParaRPr lang="en-US"/>
          </a:p>
          <a:p>
            <a:pPr marL="228600" indent="-228600">
              <a:buFont typeface="+mj-lt"/>
              <a:buAutoNum type="arabicPeriod"/>
            </a:pPr>
            <a:r>
              <a:rPr lang="en-US" sz="1200" b="1">
                <a:latin typeface="Arial"/>
                <a:cs typeface="Arial"/>
              </a:rPr>
              <a:t>Add Land (+/-)</a:t>
            </a:r>
            <a:endParaRPr lang="en-US" sz="1200" b="1" i="1" u="sng">
              <a:latin typeface="Arial"/>
              <a:cs typeface="Arial"/>
            </a:endParaRPr>
          </a:p>
        </p:txBody>
      </p:sp>
      <p:sp>
        <p:nvSpPr>
          <p:cNvPr id="7" name="Rounded Rectangular Callout 8">
            <a:extLst>
              <a:ext uri="{FF2B5EF4-FFF2-40B4-BE49-F238E27FC236}">
                <a16:creationId xmlns:a16="http://schemas.microsoft.com/office/drawing/2014/main" id="{0D68D338-213D-2DC2-A2FA-2BE78E690EE7}"/>
              </a:ext>
            </a:extLst>
          </p:cNvPr>
          <p:cNvSpPr/>
          <p:nvPr/>
        </p:nvSpPr>
        <p:spPr>
          <a:xfrm>
            <a:off x="3887770" y="4395411"/>
            <a:ext cx="383303" cy="336461"/>
          </a:xfrm>
          <a:prstGeom prst="wedgeRoundRectCallout">
            <a:avLst>
              <a:gd name="adj1" fmla="val 43319"/>
              <a:gd name="adj2" fmla="val 10348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172EE25D-CE3E-C6B4-B6DF-3FF6B7507A65}"/>
              </a:ext>
            </a:extLst>
          </p:cNvPr>
          <p:cNvSpPr/>
          <p:nvPr/>
        </p:nvSpPr>
        <p:spPr>
          <a:xfrm>
            <a:off x="2469615" y="4058950"/>
            <a:ext cx="383303" cy="336461"/>
          </a:xfrm>
          <a:prstGeom prst="wedgeRoundRectCallout">
            <a:avLst>
              <a:gd name="adj1" fmla="val 43319"/>
              <a:gd name="adj2" fmla="val 10348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DE58AD8D-B0D4-3422-3972-28226C653F08}"/>
              </a:ext>
            </a:extLst>
          </p:cNvPr>
          <p:cNvSpPr/>
          <p:nvPr/>
        </p:nvSpPr>
        <p:spPr>
          <a:xfrm>
            <a:off x="1664494" y="3807879"/>
            <a:ext cx="383303" cy="336461"/>
          </a:xfrm>
          <a:prstGeom prst="wedgeRoundRectCallout">
            <a:avLst>
              <a:gd name="adj1" fmla="val -102348"/>
              <a:gd name="adj2" fmla="val 5977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0FFF6AC9-8E1D-A0B6-D75E-8410AE41D8C2}"/>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236097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44DC-BD23-30F5-5282-EFA18B3D4D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C4E3E-F7BD-78E9-CE91-ACDC2A7D92A1}"/>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1:  IMPORT LAND FROM MAP</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E9A1B3-D005-0C86-122D-D6CA56AC584C}"/>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98A34750-7910-848E-0426-8F29FBBD65A7}"/>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16</a:t>
            </a:fld>
            <a:endParaRPr lang="en-CA">
              <a:latin typeface="Arial" panose="020B0604020202020204" pitchFamily="34" charset="0"/>
            </a:endParaRPr>
          </a:p>
        </p:txBody>
      </p:sp>
      <p:sp>
        <p:nvSpPr>
          <p:cNvPr id="9" name="TextBox 8">
            <a:extLst>
              <a:ext uri="{FF2B5EF4-FFF2-40B4-BE49-F238E27FC236}">
                <a16:creationId xmlns:a16="http://schemas.microsoft.com/office/drawing/2014/main" id="{C83CE784-3500-7DF7-E1AE-72041C7A44E7}"/>
              </a:ext>
            </a:extLst>
          </p:cNvPr>
          <p:cNvSpPr txBox="1"/>
          <p:nvPr/>
        </p:nvSpPr>
        <p:spPr>
          <a:xfrm>
            <a:off x="425686" y="1474763"/>
            <a:ext cx="8479032" cy="646331"/>
          </a:xfrm>
          <a:prstGeom prst="rect">
            <a:avLst/>
          </a:prstGeom>
          <a:noFill/>
        </p:spPr>
        <p:txBody>
          <a:bodyPr wrap="square" lIns="91440" tIns="45720" rIns="91440" bIns="45720" rtlCol="0" anchor="t">
            <a:spAutoFit/>
          </a:bodyPr>
          <a:lstStyle/>
          <a:p>
            <a:pPr marL="342900" indent="-342900">
              <a:buAutoNum type="arabicPeriod"/>
            </a:pPr>
            <a:r>
              <a:rPr lang="en-US" sz="1200">
                <a:latin typeface="Arial"/>
                <a:cs typeface="Arial"/>
              </a:rPr>
              <a:t>Click </a:t>
            </a:r>
            <a:r>
              <a:rPr lang="en-US" sz="1200" b="1">
                <a:latin typeface="Arial"/>
                <a:cs typeface="Arial"/>
              </a:rPr>
              <a:t>Import Land (+/-)</a:t>
            </a:r>
            <a:r>
              <a:rPr lang="en-US" sz="1200">
                <a:latin typeface="Arial"/>
                <a:cs typeface="Arial"/>
              </a:rPr>
              <a:t>. Two options appear:  Import Land List from a CSV file and Import Land from Map.</a:t>
            </a:r>
          </a:p>
          <a:p>
            <a:pPr marL="342900" indent="-342900">
              <a:buAutoNum type="arabicPeriod"/>
            </a:pPr>
            <a:endParaRPr lang="en-US" sz="1200">
              <a:latin typeface="Arial"/>
              <a:cs typeface="Arial"/>
            </a:endParaRPr>
          </a:p>
          <a:p>
            <a:pPr marL="342900" indent="-342900">
              <a:buAutoNum type="arabicPeriod"/>
            </a:pPr>
            <a:r>
              <a:rPr lang="en-US" sz="1200">
                <a:latin typeface="Arial"/>
                <a:cs typeface="Arial"/>
              </a:rPr>
              <a:t>Click </a:t>
            </a:r>
            <a:r>
              <a:rPr lang="en-US" sz="1200" b="1">
                <a:latin typeface="Arial"/>
                <a:cs typeface="Arial"/>
              </a:rPr>
              <a:t>Import Land from Map</a:t>
            </a:r>
            <a:r>
              <a:rPr lang="en-US" sz="1200">
                <a:latin typeface="Arial"/>
                <a:cs typeface="Arial"/>
              </a:rPr>
              <a:t>. Carbon Sequestration and Pore Space Map of Alberta opens on a new tab.</a:t>
            </a:r>
          </a:p>
        </p:txBody>
      </p:sp>
      <p:sp>
        <p:nvSpPr>
          <p:cNvPr id="2" name="Rectangle 1">
            <a:extLst>
              <a:ext uri="{FF2B5EF4-FFF2-40B4-BE49-F238E27FC236}">
                <a16:creationId xmlns:a16="http://schemas.microsoft.com/office/drawing/2014/main" id="{3F9692B9-C92E-CFDA-D217-8B1D2E8335F4}"/>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10" name="Picture 9">
            <a:extLst>
              <a:ext uri="{FF2B5EF4-FFF2-40B4-BE49-F238E27FC236}">
                <a16:creationId xmlns:a16="http://schemas.microsoft.com/office/drawing/2014/main" id="{787D4924-B4F6-79C3-F3CC-555D95803A13}"/>
              </a:ext>
            </a:extLst>
          </p:cNvPr>
          <p:cNvPicPr>
            <a:picLocks noChangeAspect="1"/>
          </p:cNvPicPr>
          <p:nvPr/>
        </p:nvPicPr>
        <p:blipFill>
          <a:blip r:embed="rId2"/>
          <a:stretch>
            <a:fillRect/>
          </a:stretch>
        </p:blipFill>
        <p:spPr>
          <a:xfrm>
            <a:off x="501445" y="2437408"/>
            <a:ext cx="7985090" cy="3633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673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567A-05E2-4C4A-289D-F4C904DBE1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9218E-6A07-3FB1-0DB3-43540132FCC3}"/>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1:  IMPORT LAND FROM MAP</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846E79-D7EB-15AD-1D9D-315045EE5CC4}"/>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FE24DDFA-E66B-14D9-BB9E-3BCE729420F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17</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10B40105-E8E0-8269-B7B9-7B1DFB19E1CC}"/>
              </a:ext>
            </a:extLst>
          </p:cNvPr>
          <p:cNvSpPr txBox="1"/>
          <p:nvPr/>
        </p:nvSpPr>
        <p:spPr>
          <a:xfrm>
            <a:off x="425686" y="1361244"/>
            <a:ext cx="8479032" cy="646331"/>
          </a:xfrm>
          <a:prstGeom prst="rect">
            <a:avLst/>
          </a:prstGeom>
          <a:noFill/>
        </p:spPr>
        <p:txBody>
          <a:bodyPr wrap="square" lIns="91440" tIns="45720" rIns="91440" bIns="45720" rtlCol="0" anchor="t">
            <a:spAutoFit/>
          </a:bodyPr>
          <a:lstStyle/>
          <a:p>
            <a:pPr marL="228600" indent="-228600">
              <a:buFont typeface="+mj-lt"/>
              <a:buAutoNum type="arabicPeriod"/>
            </a:pPr>
            <a:r>
              <a:rPr lang="en-US" sz="1200">
                <a:latin typeface="Arial"/>
                <a:cs typeface="Arial"/>
              </a:rPr>
              <a:t>Geoview – Carbon Sequestration and Pore Space Query map is opened on a new browser page.</a:t>
            </a:r>
          </a:p>
          <a:p>
            <a:pPr marL="228600" indent="-228600">
              <a:buFont typeface="+mj-lt"/>
              <a:buAutoNum type="arabicPeriod"/>
            </a:pPr>
            <a:r>
              <a:rPr lang="en-US" sz="1200">
                <a:latin typeface="Arial"/>
                <a:cs typeface="Arial"/>
              </a:rPr>
              <a:t>Under Land Selection tab, there are 2 option to import land from Map:  selecting the lands directly from the map (Select by Point or Select by Rectangle) or shape file upload.</a:t>
            </a:r>
          </a:p>
        </p:txBody>
      </p:sp>
      <p:pic>
        <p:nvPicPr>
          <p:cNvPr id="1028" name="Picture 4">
            <a:extLst>
              <a:ext uri="{FF2B5EF4-FFF2-40B4-BE49-F238E27FC236}">
                <a16:creationId xmlns:a16="http://schemas.microsoft.com/office/drawing/2014/main" id="{8B9C6F5B-97A1-BEF1-A85A-C4B2C5C54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5" y="2150086"/>
            <a:ext cx="8061899" cy="401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ounded Rectangular Callout 8">
            <a:extLst>
              <a:ext uri="{FF2B5EF4-FFF2-40B4-BE49-F238E27FC236}">
                <a16:creationId xmlns:a16="http://schemas.microsoft.com/office/drawing/2014/main" id="{135A3DD2-E766-F537-9A43-69E3459C47C6}"/>
              </a:ext>
            </a:extLst>
          </p:cNvPr>
          <p:cNvSpPr/>
          <p:nvPr/>
        </p:nvSpPr>
        <p:spPr>
          <a:xfrm>
            <a:off x="3080972" y="2411627"/>
            <a:ext cx="369737" cy="254397"/>
          </a:xfrm>
          <a:prstGeom prst="wedgeRoundRectCallout">
            <a:avLst>
              <a:gd name="adj1" fmla="val -145260"/>
              <a:gd name="adj2" fmla="val -956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DF6B9010-2EE7-3763-BEB6-7F9524A2D2FF}"/>
              </a:ext>
            </a:extLst>
          </p:cNvPr>
          <p:cNvSpPr/>
          <p:nvPr/>
        </p:nvSpPr>
        <p:spPr>
          <a:xfrm>
            <a:off x="3389733" y="3295669"/>
            <a:ext cx="369737" cy="254397"/>
          </a:xfrm>
          <a:prstGeom prst="wedgeRoundRectCallout">
            <a:avLst>
              <a:gd name="adj1" fmla="val -189986"/>
              <a:gd name="adj2" fmla="val -420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B4774F29-CC25-B85B-2E76-FB3C645CED60}"/>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75505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8FCC-27F9-40CE-0670-31F845EE4F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4D2808-F145-018D-4631-456F508E9598}"/>
              </a:ext>
            </a:extLst>
          </p:cNvPr>
          <p:cNvPicPr>
            <a:picLocks noChangeAspect="1"/>
          </p:cNvPicPr>
          <p:nvPr/>
        </p:nvPicPr>
        <p:blipFill>
          <a:blip r:embed="rId2"/>
          <a:stretch>
            <a:fillRect/>
          </a:stretch>
        </p:blipFill>
        <p:spPr>
          <a:xfrm>
            <a:off x="1236049" y="1525868"/>
            <a:ext cx="6671902" cy="4660014"/>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8B3BCCA-7554-9A13-C887-68460AB76201}"/>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1:  IMPORT LAND FROM MAP – NAVIGATE TO THE TARGET LOCATION</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6D983B-81A3-681F-4736-585B6DAF3429}"/>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16121036-BBC1-4F82-9331-7789C1AC229E}"/>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18</a:t>
            </a:fld>
            <a:endParaRPr lang="en-CA">
              <a:latin typeface="Arial" panose="020B0604020202020204" pitchFamily="34" charset="0"/>
            </a:endParaRPr>
          </a:p>
        </p:txBody>
      </p:sp>
      <p:sp>
        <p:nvSpPr>
          <p:cNvPr id="7" name="Rounded Rectangular Callout 8">
            <a:extLst>
              <a:ext uri="{FF2B5EF4-FFF2-40B4-BE49-F238E27FC236}">
                <a16:creationId xmlns:a16="http://schemas.microsoft.com/office/drawing/2014/main" id="{412A07ED-5515-6E2E-93F1-68F71EAA07FA}"/>
              </a:ext>
            </a:extLst>
          </p:cNvPr>
          <p:cNvSpPr/>
          <p:nvPr/>
        </p:nvSpPr>
        <p:spPr>
          <a:xfrm>
            <a:off x="4572000" y="2411628"/>
            <a:ext cx="1546698" cy="419122"/>
          </a:xfrm>
          <a:prstGeom prst="wedgeRoundRectCallout">
            <a:avLst>
              <a:gd name="adj1" fmla="val -35767"/>
              <a:gd name="adj2" fmla="val -822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Navigate to </a:t>
            </a:r>
            <a:r>
              <a:rPr lang="en-US" sz="1200" b="1">
                <a:solidFill>
                  <a:schemeClr val="tx1"/>
                </a:solidFill>
                <a:latin typeface="Arial" pitchFamily="34" charset="0"/>
                <a:cs typeface="Arial" pitchFamily="34" charset="0"/>
              </a:rPr>
              <a:t>Go to Location </a:t>
            </a:r>
            <a:r>
              <a:rPr lang="en-US" sz="1200">
                <a:solidFill>
                  <a:schemeClr val="tx1"/>
                </a:solidFill>
                <a:latin typeface="Arial" pitchFamily="34" charset="0"/>
                <a:cs typeface="Arial" pitchFamily="34" charset="0"/>
              </a:rPr>
              <a:t>tab.</a:t>
            </a:r>
            <a:endParaRPr lang="en-CA" sz="1200">
              <a:solidFill>
                <a:schemeClr val="tx1"/>
              </a:solidFill>
              <a:latin typeface="Arial" pitchFamily="34" charset="0"/>
              <a:cs typeface="Arial" pitchFamily="34" charset="0"/>
            </a:endParaRPr>
          </a:p>
        </p:txBody>
      </p:sp>
      <p:sp>
        <p:nvSpPr>
          <p:cNvPr id="9" name="Rounded Rectangular Callout 8">
            <a:extLst>
              <a:ext uri="{FF2B5EF4-FFF2-40B4-BE49-F238E27FC236}">
                <a16:creationId xmlns:a16="http://schemas.microsoft.com/office/drawing/2014/main" id="{3F04AF86-0FE4-2E33-672D-7E898E2791EF}"/>
              </a:ext>
            </a:extLst>
          </p:cNvPr>
          <p:cNvSpPr/>
          <p:nvPr/>
        </p:nvSpPr>
        <p:spPr>
          <a:xfrm>
            <a:off x="1918837" y="1798842"/>
            <a:ext cx="1116192" cy="535797"/>
          </a:xfrm>
          <a:prstGeom prst="wedgeRoundRectCallout">
            <a:avLst>
              <a:gd name="adj1" fmla="val -63655"/>
              <a:gd name="adj2" fmla="val 838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Go to ATS.</a:t>
            </a:r>
            <a:endParaRPr lang="en-CA" sz="120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516F783D-D59E-276F-5B51-586E94E5DB0D}"/>
              </a:ext>
            </a:extLst>
          </p:cNvPr>
          <p:cNvSpPr/>
          <p:nvPr/>
        </p:nvSpPr>
        <p:spPr>
          <a:xfrm>
            <a:off x="691041" y="3011556"/>
            <a:ext cx="1116192" cy="535797"/>
          </a:xfrm>
          <a:prstGeom prst="wedgeRoundRectCallout">
            <a:avLst>
              <a:gd name="adj1" fmla="val 46155"/>
              <a:gd name="adj2" fmla="val 802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Input the </a:t>
            </a:r>
            <a:r>
              <a:rPr lang="en-US" sz="1200" b="1">
                <a:solidFill>
                  <a:schemeClr val="tx1"/>
                </a:solidFill>
                <a:latin typeface="Arial" pitchFamily="34" charset="0"/>
                <a:cs typeface="Arial" pitchFamily="34" charset="0"/>
              </a:rPr>
              <a:t>landkey</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E85A66F6-5166-12D5-31FE-ADD8AFC1BDCF}"/>
              </a:ext>
            </a:extLst>
          </p:cNvPr>
          <p:cNvSpPr/>
          <p:nvPr/>
        </p:nvSpPr>
        <p:spPr>
          <a:xfrm>
            <a:off x="4013904" y="4944118"/>
            <a:ext cx="1116192" cy="535797"/>
          </a:xfrm>
          <a:prstGeom prst="wedgeRoundRectCallout">
            <a:avLst>
              <a:gd name="adj1" fmla="val -44482"/>
              <a:gd name="adj2" fmla="val 9656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Click </a:t>
            </a:r>
            <a:r>
              <a:rPr lang="en-US" sz="1200" b="1">
                <a:solidFill>
                  <a:schemeClr val="tx1"/>
                </a:solidFill>
                <a:latin typeface="Arial" pitchFamily="34" charset="0"/>
                <a:cs typeface="Arial" pitchFamily="34" charset="0"/>
              </a:rPr>
              <a:t>Search</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80787372-CDEE-65E1-C6B5-F1174B3B6777}"/>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05417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5ED7-EADD-C1A5-3F3C-4CE43CABD4F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79A7436-0DD5-9A72-CC37-A7104E4C7241}"/>
              </a:ext>
            </a:extLst>
          </p:cNvPr>
          <p:cNvPicPr>
            <a:picLocks noChangeAspect="1"/>
          </p:cNvPicPr>
          <p:nvPr/>
        </p:nvPicPr>
        <p:blipFill>
          <a:blip r:embed="rId2"/>
          <a:stretch>
            <a:fillRect/>
          </a:stretch>
        </p:blipFill>
        <p:spPr>
          <a:xfrm>
            <a:off x="1861036" y="2684261"/>
            <a:ext cx="6857278" cy="345465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4B1912B-934D-0BCB-77B2-F60FED246537}"/>
              </a:ext>
            </a:extLst>
          </p:cNvPr>
          <p:cNvPicPr>
            <a:picLocks noChangeAspect="1"/>
          </p:cNvPicPr>
          <p:nvPr/>
        </p:nvPicPr>
        <p:blipFill>
          <a:blip r:embed="rId3"/>
          <a:stretch>
            <a:fillRect/>
          </a:stretch>
        </p:blipFill>
        <p:spPr>
          <a:xfrm>
            <a:off x="530824" y="1328641"/>
            <a:ext cx="2327656" cy="198653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0B6F0BD-40DC-BA55-DAA0-73F2C23B1D11}"/>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949381FA-CF08-A7E5-3EBC-DBFC48D11408}"/>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19</a:t>
            </a:fld>
            <a:endParaRPr lang="en-CA">
              <a:latin typeface="Arial" panose="020B0604020202020204" pitchFamily="34" charset="0"/>
            </a:endParaRPr>
          </a:p>
        </p:txBody>
      </p:sp>
      <p:sp>
        <p:nvSpPr>
          <p:cNvPr id="7" name="Rounded Rectangular Callout 8">
            <a:extLst>
              <a:ext uri="{FF2B5EF4-FFF2-40B4-BE49-F238E27FC236}">
                <a16:creationId xmlns:a16="http://schemas.microsoft.com/office/drawing/2014/main" id="{3C1FB34D-75EB-4C73-CD47-338EE1FDC5FA}"/>
              </a:ext>
            </a:extLst>
          </p:cNvPr>
          <p:cNvSpPr/>
          <p:nvPr/>
        </p:nvSpPr>
        <p:spPr>
          <a:xfrm>
            <a:off x="3573234" y="4165415"/>
            <a:ext cx="1510446" cy="419122"/>
          </a:xfrm>
          <a:prstGeom prst="wedgeRoundRectCallout">
            <a:avLst>
              <a:gd name="adj1" fmla="val -54755"/>
              <a:gd name="adj2" fmla="val -1008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the </a:t>
            </a:r>
            <a:r>
              <a:rPr lang="en-US" sz="1200" b="1">
                <a:solidFill>
                  <a:schemeClr val="tx1"/>
                </a:solidFill>
                <a:latin typeface="Arial" pitchFamily="34" charset="0"/>
                <a:cs typeface="Arial" pitchFamily="34" charset="0"/>
              </a:rPr>
              <a:t>hamburger</a:t>
            </a:r>
            <a:r>
              <a:rPr lang="en-US" sz="1200">
                <a:solidFill>
                  <a:schemeClr val="tx1"/>
                </a:solidFill>
                <a:latin typeface="Arial" pitchFamily="34" charset="0"/>
                <a:cs typeface="Arial" pitchFamily="34" charset="0"/>
              </a:rPr>
              <a:t> </a:t>
            </a:r>
            <a:r>
              <a:rPr lang="en-US" sz="1200" b="1">
                <a:solidFill>
                  <a:schemeClr val="tx1"/>
                </a:solidFill>
                <a:latin typeface="Arial" pitchFamily="34" charset="0"/>
                <a:cs typeface="Arial" pitchFamily="34" charset="0"/>
              </a:rPr>
              <a:t>icon</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DA3B7289-05DE-C35D-3675-B1A575CD6514}"/>
              </a:ext>
            </a:extLst>
          </p:cNvPr>
          <p:cNvSpPr/>
          <p:nvPr/>
        </p:nvSpPr>
        <p:spPr>
          <a:xfrm>
            <a:off x="776761" y="5218359"/>
            <a:ext cx="1546698" cy="419122"/>
          </a:xfrm>
          <a:prstGeom prst="wedgeRoundRectCallout">
            <a:avLst>
              <a:gd name="adj1" fmla="val 40963"/>
              <a:gd name="adj2" fmla="val -1379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a:t>
            </a:r>
            <a:r>
              <a:rPr lang="en-US" sz="1200" b="1">
                <a:solidFill>
                  <a:schemeClr val="tx1"/>
                </a:solidFill>
                <a:latin typeface="Arial" pitchFamily="34" charset="0"/>
                <a:cs typeface="Arial" pitchFamily="34" charset="0"/>
              </a:rPr>
              <a:t>Zoom to Feature</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CA3A4FB8-6D33-4424-C922-BF3059A6A894}"/>
              </a:ext>
            </a:extLst>
          </p:cNvPr>
          <p:cNvSpPr/>
          <p:nvPr/>
        </p:nvSpPr>
        <p:spPr>
          <a:xfrm>
            <a:off x="5800730" y="3705270"/>
            <a:ext cx="1968385" cy="752663"/>
          </a:xfrm>
          <a:prstGeom prst="wedgeRoundRectCallout">
            <a:avLst>
              <a:gd name="adj1" fmla="val -7465"/>
              <a:gd name="adj2" fmla="val -4746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Zoom in or Zoom out on the target location.</a:t>
            </a:r>
            <a:endParaRPr lang="en-CA" sz="1200">
              <a:solidFill>
                <a:schemeClr val="tx1"/>
              </a:solidFill>
              <a:latin typeface="Arial" pitchFamily="34" charset="0"/>
              <a:cs typeface="Arial" pitchFamily="34" charset="0"/>
            </a:endParaRPr>
          </a:p>
        </p:txBody>
      </p:sp>
      <p:sp>
        <p:nvSpPr>
          <p:cNvPr id="22" name="Rounded Rectangular Callout 8">
            <a:extLst>
              <a:ext uri="{FF2B5EF4-FFF2-40B4-BE49-F238E27FC236}">
                <a16:creationId xmlns:a16="http://schemas.microsoft.com/office/drawing/2014/main" id="{BC4DD564-AEF1-E35C-BADE-EB26FB7BAFE6}"/>
              </a:ext>
            </a:extLst>
          </p:cNvPr>
          <p:cNvSpPr/>
          <p:nvPr/>
        </p:nvSpPr>
        <p:spPr>
          <a:xfrm>
            <a:off x="2810313" y="3264469"/>
            <a:ext cx="1328850" cy="419122"/>
          </a:xfrm>
          <a:prstGeom prst="wedgeRoundRectCallout">
            <a:avLst>
              <a:gd name="adj1" fmla="val -63304"/>
              <a:gd name="adj2" fmla="val -10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 Click </a:t>
            </a:r>
            <a:r>
              <a:rPr lang="en-US" sz="1200" b="1">
                <a:solidFill>
                  <a:schemeClr val="tx1"/>
                </a:solidFill>
                <a:latin typeface="Arial" pitchFamily="34" charset="0"/>
                <a:cs typeface="Arial" pitchFamily="34" charset="0"/>
              </a:rPr>
              <a:t>Clear Selection</a:t>
            </a:r>
            <a:r>
              <a:rPr lang="en-US" sz="1200">
                <a:solidFill>
                  <a:schemeClr val="tx1"/>
                </a:solidFill>
                <a:latin typeface="Arial" pitchFamily="34" charset="0"/>
                <a:cs typeface="Arial" pitchFamily="34" charset="0"/>
              </a:rPr>
              <a:t>.</a:t>
            </a:r>
            <a:endParaRPr lang="en-CA" sz="1200" b="1">
              <a:solidFill>
                <a:schemeClr val="tx1"/>
              </a:solidFill>
              <a:latin typeface="Arial" pitchFamily="34" charset="0"/>
              <a:cs typeface="Arial" pitchFamily="34" charset="0"/>
            </a:endParaRPr>
          </a:p>
        </p:txBody>
      </p:sp>
      <p:sp>
        <p:nvSpPr>
          <p:cNvPr id="28" name="Content Placeholder 2">
            <a:extLst>
              <a:ext uri="{FF2B5EF4-FFF2-40B4-BE49-F238E27FC236}">
                <a16:creationId xmlns:a16="http://schemas.microsoft.com/office/drawing/2014/main" id="{A193E5D4-4C09-EAC9-B25F-733006042CDE}"/>
              </a:ext>
            </a:extLst>
          </p:cNvPr>
          <p:cNvSpPr txBox="1">
            <a:spLocks/>
          </p:cNvSpPr>
          <p:nvPr/>
        </p:nvSpPr>
        <p:spPr>
          <a:xfrm>
            <a:off x="425686" y="1013097"/>
            <a:ext cx="8292628" cy="461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latin typeface="Arial"/>
                <a:cs typeface="Arial"/>
              </a:rPr>
              <a:t>LANDS TAB – OPTION 1:  IMPORT LAND FROM MAP – NAVIGATE TO THE TARGET LOCATION</a:t>
            </a:r>
            <a:endParaRPr lang="en-CA" sz="1400" b="1">
              <a:latin typeface="Arial" panose="020B0604020202020204" pitchFamily="34" charset="0"/>
              <a:cs typeface="Arial" panose="020B0604020202020204" pitchFamily="34" charset="0"/>
            </a:endParaRPr>
          </a:p>
        </p:txBody>
      </p:sp>
      <p:sp>
        <p:nvSpPr>
          <p:cNvPr id="4" name="Rounded Rectangular Callout 8">
            <a:extLst>
              <a:ext uri="{FF2B5EF4-FFF2-40B4-BE49-F238E27FC236}">
                <a16:creationId xmlns:a16="http://schemas.microsoft.com/office/drawing/2014/main" id="{C46F417B-7F0E-411D-9B4C-9694C5F85F14}"/>
              </a:ext>
            </a:extLst>
          </p:cNvPr>
          <p:cNvSpPr/>
          <p:nvPr/>
        </p:nvSpPr>
        <p:spPr>
          <a:xfrm>
            <a:off x="532186" y="3724469"/>
            <a:ext cx="1328850" cy="419122"/>
          </a:xfrm>
          <a:prstGeom prst="wedgeRoundRectCallout">
            <a:avLst>
              <a:gd name="adj1" fmla="val -12793"/>
              <a:gd name="adj2" fmla="val -2006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Select the land result.</a:t>
            </a:r>
            <a:endParaRPr lang="en-CA" sz="1200" b="1">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468FC59B-49D6-5A13-166C-16ACE8ECD1CD}"/>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5" name="Picture 4">
            <a:extLst>
              <a:ext uri="{FF2B5EF4-FFF2-40B4-BE49-F238E27FC236}">
                <a16:creationId xmlns:a16="http://schemas.microsoft.com/office/drawing/2014/main" id="{C7EFE201-EA57-AD7B-B621-D46FB4307FC5}"/>
              </a:ext>
            </a:extLst>
          </p:cNvPr>
          <p:cNvPicPr>
            <a:picLocks noChangeAspect="1"/>
          </p:cNvPicPr>
          <p:nvPr/>
        </p:nvPicPr>
        <p:blipFill>
          <a:blip r:embed="rId4"/>
          <a:stretch>
            <a:fillRect/>
          </a:stretch>
        </p:blipFill>
        <p:spPr>
          <a:xfrm>
            <a:off x="5004839" y="1513821"/>
            <a:ext cx="3312201" cy="196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073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50825" y="1484313"/>
            <a:ext cx="8642350" cy="475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lgn="ctr">
              <a:buFont typeface="Arial" panose="020B0604020202020204" pitchFamily="34" charset="0"/>
              <a:buNone/>
            </a:pPr>
            <a:r>
              <a:rPr lang="en-US" sz="1600" b="1">
                <a:latin typeface="Arial" panose="020B0604020202020204" pitchFamily="34" charset="0"/>
                <a:cs typeface="Arial" panose="020B0604020202020204" pitchFamily="34" charset="0"/>
              </a:rPr>
              <a:t>Revisions Table</a:t>
            </a:r>
          </a:p>
          <a:p>
            <a:pPr marL="0" indent="0" algn="ctr">
              <a:buFont typeface="Arial" panose="020B0604020202020204" pitchFamily="34" charset="0"/>
              <a:buNone/>
            </a:pPr>
            <a:endParaRPr lang="en-US"/>
          </a:p>
          <a:p>
            <a:pPr marL="0" indent="0" algn="ctr">
              <a:buFont typeface="Arial" panose="020B0604020202020204" pitchFamily="34" charset="0"/>
              <a:buNone/>
            </a:pPr>
            <a:endParaRPr lang="en-CA"/>
          </a:p>
        </p:txBody>
      </p:sp>
      <p:graphicFrame>
        <p:nvGraphicFramePr>
          <p:cNvPr id="7" name="Table 6"/>
          <p:cNvGraphicFramePr>
            <a:graphicFrameLocks noGrp="1"/>
          </p:cNvGraphicFramePr>
          <p:nvPr>
            <p:extLst>
              <p:ext uri="{D42A27DB-BD31-4B8C-83A1-F6EECF244321}">
                <p14:modId xmlns:p14="http://schemas.microsoft.com/office/powerpoint/2010/main" val="4006968564"/>
              </p:ext>
            </p:extLst>
          </p:nvPr>
        </p:nvGraphicFramePr>
        <p:xfrm>
          <a:off x="1848329" y="2452546"/>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a:t>Date</a:t>
                      </a:r>
                      <a:endParaRPr lang="en-CA"/>
                    </a:p>
                  </a:txBody>
                  <a:tcPr/>
                </a:tc>
                <a:tc>
                  <a:txBody>
                    <a:bodyPr/>
                    <a:lstStyle/>
                    <a:p>
                      <a:r>
                        <a:rPr lang="en-US"/>
                        <a:t>Revisions Type</a:t>
                      </a:r>
                      <a:endParaRPr lang="en-CA"/>
                    </a:p>
                  </a:txBody>
                  <a:tcPr/>
                </a:tc>
                <a:tc>
                  <a:txBody>
                    <a:bodyPr/>
                    <a:lstStyle/>
                    <a:p>
                      <a:r>
                        <a:rPr lang="en-US"/>
                        <a:t>Page Number</a:t>
                      </a:r>
                      <a:endParaRPr lang="en-CA"/>
                    </a:p>
                  </a:txBody>
                  <a:tcPr/>
                </a:tc>
                <a:extLst>
                  <a:ext uri="{0D108BD9-81ED-4DB2-BD59-A6C34878D82A}">
                    <a16:rowId xmlns:a16="http://schemas.microsoft.com/office/drawing/2014/main" val="10000"/>
                  </a:ext>
                </a:extLst>
              </a:tr>
              <a:tr h="370840">
                <a:tc>
                  <a:txBody>
                    <a:bodyPr/>
                    <a:lstStyle/>
                    <a:p>
                      <a:r>
                        <a:rPr lang="en-US"/>
                        <a:t>August 25, 2025</a:t>
                      </a:r>
                      <a:endParaRPr lang="en-CA"/>
                    </a:p>
                  </a:txBody>
                  <a:tcPr/>
                </a:tc>
                <a:tc>
                  <a:txBody>
                    <a:bodyPr/>
                    <a:lstStyle/>
                    <a:p>
                      <a:r>
                        <a:rPr lang="en-US"/>
                        <a:t>Initial Creation</a:t>
                      </a:r>
                      <a:endParaRPr lang="en-CA"/>
                    </a:p>
                  </a:txBody>
                  <a:tcPr/>
                </a:tc>
                <a:tc>
                  <a:txBody>
                    <a:bodyPr/>
                    <a:lstStyle/>
                    <a:p>
                      <a:r>
                        <a:rPr lang="en-US"/>
                        <a:t>All</a:t>
                      </a:r>
                      <a:endParaRPr lang="en-CA"/>
                    </a:p>
                  </a:txBody>
                  <a:tcPr/>
                </a:tc>
                <a:extLst>
                  <a:ext uri="{0D108BD9-81ED-4DB2-BD59-A6C34878D82A}">
                    <a16:rowId xmlns:a16="http://schemas.microsoft.com/office/drawing/2014/main" val="10001"/>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6749895" y="477106"/>
            <a:ext cx="2142585" cy="338554"/>
          </a:xfrm>
          <a:prstGeom prst="rect">
            <a:avLst/>
          </a:prstGeom>
        </p:spPr>
        <p:txBody>
          <a:bodyPr wrap="square">
            <a:spAutoFit/>
          </a:bodyPr>
          <a:lstStyle/>
          <a:p>
            <a:r>
              <a:rPr lang="en-CA" sz="1600" b="1">
                <a:solidFill>
                  <a:schemeClr val="bg1"/>
                </a:solidFill>
              </a:rPr>
              <a:t>Government of Alberta</a:t>
            </a:r>
          </a:p>
        </p:txBody>
      </p:sp>
      <p:sp>
        <p:nvSpPr>
          <p:cNvPr id="9" name="Rectangle 8"/>
          <p:cNvSpPr/>
          <p:nvPr/>
        </p:nvSpPr>
        <p:spPr>
          <a:xfrm>
            <a:off x="3036815" y="59904"/>
            <a:ext cx="5867903" cy="523220"/>
          </a:xfrm>
          <a:prstGeom prst="rect">
            <a:avLst/>
          </a:prstGeom>
        </p:spPr>
        <p:txBody>
          <a:bodyPr wrap="square">
            <a:spAutoFit/>
          </a:bodyPr>
          <a:lstStyle/>
          <a:p>
            <a:pPr algn="r"/>
            <a:endParaRPr lang="en-CA" sz="2800" b="1">
              <a:solidFill>
                <a:schemeClr val="bg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r>
              <a:rPr lang="en-CA">
                <a:latin typeface="Arial"/>
                <a:cs typeface="Arial"/>
              </a:rPr>
              <a:t>Page </a:t>
            </a:r>
            <a:fld id="{5BC1470B-47A7-4E72-AA8D-1EF68F025A39}" type="slidenum">
              <a:rPr lang="en-CA" smtClean="0">
                <a:latin typeface="Arial"/>
                <a:cs typeface="Arial"/>
              </a:rPr>
              <a:pPr/>
              <a:t>2</a:t>
            </a:fld>
            <a:endParaRPr lang="en-CA">
              <a:latin typeface="Arial" panose="020B0604020202020204" pitchFamily="34" charset="0"/>
            </a:endParaRPr>
          </a:p>
        </p:txBody>
      </p:sp>
      <p:sp>
        <p:nvSpPr>
          <p:cNvPr id="3" name="Rectangle 2">
            <a:extLst>
              <a:ext uri="{FF2B5EF4-FFF2-40B4-BE49-F238E27FC236}">
                <a16:creationId xmlns:a16="http://schemas.microsoft.com/office/drawing/2014/main" id="{D1686951-A525-D80B-BA76-556F6C3A2794}"/>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270371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EAA8-537D-CA61-40D4-2B335D22E00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59ED3818-05E4-0F16-66B2-9CCD3D5C2054}"/>
              </a:ext>
            </a:extLst>
          </p:cNvPr>
          <p:cNvPicPr>
            <a:picLocks noChangeAspect="1"/>
          </p:cNvPicPr>
          <p:nvPr/>
        </p:nvPicPr>
        <p:blipFill>
          <a:blip r:embed="rId2"/>
          <a:stretch>
            <a:fillRect/>
          </a:stretch>
        </p:blipFill>
        <p:spPr>
          <a:xfrm>
            <a:off x="689259" y="2293145"/>
            <a:ext cx="8029055" cy="416049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C757F87A-7240-C6D1-BD09-B67ECAFF8C48}"/>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1A:  IMPORT LAND FROM MAP – ADD LAND - SELECT BY POINT</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BE07460-4FE2-449A-988F-5788E298376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B427B46F-327B-E313-CA85-692C890884FD}"/>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20</a:t>
            </a:fld>
            <a:endParaRPr lang="en-CA">
              <a:latin typeface="Arial" panose="020B0604020202020204" pitchFamily="34" charset="0"/>
            </a:endParaRPr>
          </a:p>
        </p:txBody>
      </p:sp>
      <p:sp>
        <p:nvSpPr>
          <p:cNvPr id="12" name="Rounded Rectangular Callout 8">
            <a:extLst>
              <a:ext uri="{FF2B5EF4-FFF2-40B4-BE49-F238E27FC236}">
                <a16:creationId xmlns:a16="http://schemas.microsoft.com/office/drawing/2014/main" id="{DF1380D3-E198-CBDD-9823-8563D4FC91A4}"/>
              </a:ext>
            </a:extLst>
          </p:cNvPr>
          <p:cNvSpPr/>
          <p:nvPr/>
        </p:nvSpPr>
        <p:spPr>
          <a:xfrm>
            <a:off x="1359867" y="2293145"/>
            <a:ext cx="1275348" cy="336477"/>
          </a:xfrm>
          <a:prstGeom prst="wedgeRoundRectCallout">
            <a:avLst>
              <a:gd name="adj1" fmla="val 8754"/>
              <a:gd name="adj2" fmla="val 1472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a:t>
            </a:r>
            <a:r>
              <a:rPr lang="en-US" sz="1200" b="1">
                <a:solidFill>
                  <a:schemeClr val="tx1"/>
                </a:solidFill>
                <a:latin typeface="Arial" pitchFamily="34" charset="0"/>
                <a:cs typeface="Arial" pitchFamily="34" charset="0"/>
              </a:rPr>
              <a:t>Select by Point</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7E034343-3FBE-790B-0826-BCB312742532}"/>
              </a:ext>
            </a:extLst>
          </p:cNvPr>
          <p:cNvSpPr/>
          <p:nvPr/>
        </p:nvSpPr>
        <p:spPr>
          <a:xfrm>
            <a:off x="6742561" y="4821070"/>
            <a:ext cx="1357604" cy="686893"/>
          </a:xfrm>
          <a:prstGeom prst="wedgeRoundRectCallout">
            <a:avLst>
              <a:gd name="adj1" fmla="val 4485"/>
              <a:gd name="adj2" fmla="val 1010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Point and click the section to add.</a:t>
            </a:r>
            <a:endParaRPr lang="en-CA" sz="120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9963F665-BDC3-EBF1-DEEE-577D797E0F30}"/>
              </a:ext>
            </a:extLst>
          </p:cNvPr>
          <p:cNvSpPr/>
          <p:nvPr/>
        </p:nvSpPr>
        <p:spPr>
          <a:xfrm>
            <a:off x="614925" y="4490976"/>
            <a:ext cx="2117943" cy="1128448"/>
          </a:xfrm>
          <a:prstGeom prst="wedgeRoundRectCallout">
            <a:avLst>
              <a:gd name="adj1" fmla="val -8094"/>
              <a:gd name="adj2" fmla="val -451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 As land is selected, the land node displays the selected landkeys here.</a:t>
            </a:r>
          </a:p>
          <a:p>
            <a:pPr algn="ctr" fontAlgn="auto">
              <a:spcBef>
                <a:spcPts val="0"/>
              </a:spcBef>
              <a:spcAft>
                <a:spcPts val="0"/>
              </a:spcAft>
              <a:defRPr/>
            </a:pPr>
            <a:endParaRPr lang="en-US" sz="1200">
              <a:solidFill>
                <a:schemeClr val="tx1"/>
              </a:solidFill>
              <a:latin typeface="Arial" pitchFamily="34" charset="0"/>
              <a:cs typeface="Arial" pitchFamily="34" charset="0"/>
            </a:endParaRPr>
          </a:p>
          <a:p>
            <a:pPr algn="ctr" fontAlgn="auto">
              <a:spcBef>
                <a:spcPts val="0"/>
              </a:spcBef>
              <a:spcAft>
                <a:spcPts val="0"/>
              </a:spcAft>
              <a:defRPr/>
            </a:pPr>
            <a:r>
              <a:rPr lang="en-US" sz="1200" i="1">
                <a:solidFill>
                  <a:schemeClr val="tx1"/>
                </a:solidFill>
                <a:latin typeface="Arial" pitchFamily="34" charset="0"/>
                <a:cs typeface="Arial" pitchFamily="34" charset="0"/>
              </a:rPr>
              <a:t>Repeat steps 1-4 to add remaining lands.</a:t>
            </a:r>
            <a:endParaRPr lang="en-CA" sz="1200" i="1">
              <a:solidFill>
                <a:schemeClr val="tx1"/>
              </a:solidFill>
              <a:latin typeface="Arial" pitchFamily="34" charset="0"/>
              <a:cs typeface="Arial" pitchFamily="34" charset="0"/>
            </a:endParaRPr>
          </a:p>
        </p:txBody>
      </p:sp>
      <p:sp>
        <p:nvSpPr>
          <p:cNvPr id="7" name="Rounded Rectangular Callout 8">
            <a:extLst>
              <a:ext uri="{FF2B5EF4-FFF2-40B4-BE49-F238E27FC236}">
                <a16:creationId xmlns:a16="http://schemas.microsoft.com/office/drawing/2014/main" id="{57C2F670-B952-4595-09AB-4D5E1F69BE5A}"/>
              </a:ext>
            </a:extLst>
          </p:cNvPr>
          <p:cNvSpPr/>
          <p:nvPr/>
        </p:nvSpPr>
        <p:spPr>
          <a:xfrm>
            <a:off x="4703786" y="2213088"/>
            <a:ext cx="1706608" cy="461666"/>
          </a:xfrm>
          <a:prstGeom prst="wedgeRoundRectCallout">
            <a:avLst>
              <a:gd name="adj1" fmla="val -63055"/>
              <a:gd name="adj2" fmla="val 990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Navigate to </a:t>
            </a:r>
            <a:r>
              <a:rPr lang="en-US" sz="1200" b="1">
                <a:solidFill>
                  <a:schemeClr val="tx1"/>
                </a:solidFill>
                <a:latin typeface="Arial" pitchFamily="34" charset="0"/>
                <a:cs typeface="Arial" pitchFamily="34" charset="0"/>
              </a:rPr>
              <a:t>Land Selection </a:t>
            </a:r>
            <a:r>
              <a:rPr lang="en-US" sz="1200">
                <a:solidFill>
                  <a:schemeClr val="tx1"/>
                </a:solidFill>
                <a:latin typeface="Arial" pitchFamily="34" charset="0"/>
                <a:cs typeface="Arial" pitchFamily="34" charset="0"/>
              </a:rPr>
              <a:t>tab.</a:t>
            </a:r>
            <a:endParaRPr lang="en-CA" sz="1200">
              <a:solidFill>
                <a:schemeClr val="tx1"/>
              </a:solidFill>
              <a:latin typeface="Arial" pitchFamily="34" charset="0"/>
              <a:cs typeface="Arial" pitchFamily="34" charset="0"/>
            </a:endParaRPr>
          </a:p>
        </p:txBody>
      </p:sp>
      <p:sp>
        <p:nvSpPr>
          <p:cNvPr id="20" name="Rounded Rectangular Callout 8">
            <a:extLst>
              <a:ext uri="{FF2B5EF4-FFF2-40B4-BE49-F238E27FC236}">
                <a16:creationId xmlns:a16="http://schemas.microsoft.com/office/drawing/2014/main" id="{E9D93FF7-6B45-8372-40C3-926CF623F671}"/>
              </a:ext>
            </a:extLst>
          </p:cNvPr>
          <p:cNvSpPr/>
          <p:nvPr/>
        </p:nvSpPr>
        <p:spPr>
          <a:xfrm>
            <a:off x="425686" y="3465871"/>
            <a:ext cx="1477747" cy="724711"/>
          </a:xfrm>
          <a:prstGeom prst="wedgeRoundRectCallout">
            <a:avLst>
              <a:gd name="adj1" fmla="val -8689"/>
              <a:gd name="adj2" fmla="val -7293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Change </a:t>
            </a:r>
            <a:r>
              <a:rPr lang="en-US" sz="1200" b="1">
                <a:solidFill>
                  <a:schemeClr val="tx1"/>
                </a:solidFill>
                <a:latin typeface="Arial" pitchFamily="34" charset="0"/>
                <a:cs typeface="Arial" pitchFamily="34" charset="0"/>
              </a:rPr>
              <a:t>Selection Layer</a:t>
            </a:r>
            <a:r>
              <a:rPr lang="en-US" sz="1200">
                <a:solidFill>
                  <a:schemeClr val="tx1"/>
                </a:solidFill>
                <a:latin typeface="Arial" pitchFamily="34" charset="0"/>
                <a:cs typeface="Arial" pitchFamily="34" charset="0"/>
              </a:rPr>
              <a:t>, if required before selecting land(s).</a:t>
            </a:r>
            <a:endParaRPr lang="en-CA" sz="1200">
              <a:solidFill>
                <a:schemeClr val="tx1"/>
              </a:solidFill>
              <a:latin typeface="Arial" pitchFamily="34" charset="0"/>
              <a:cs typeface="Arial" pitchFamily="34" charset="0"/>
            </a:endParaRPr>
          </a:p>
        </p:txBody>
      </p:sp>
      <p:sp>
        <p:nvSpPr>
          <p:cNvPr id="21" name="Rounded Rectangular Callout 8">
            <a:extLst>
              <a:ext uri="{FF2B5EF4-FFF2-40B4-BE49-F238E27FC236}">
                <a16:creationId xmlns:a16="http://schemas.microsoft.com/office/drawing/2014/main" id="{29E9EDBB-FB74-D97A-D2E5-2DAABF0BD2F1}"/>
              </a:ext>
            </a:extLst>
          </p:cNvPr>
          <p:cNvSpPr/>
          <p:nvPr/>
        </p:nvSpPr>
        <p:spPr>
          <a:xfrm>
            <a:off x="5508585" y="2969864"/>
            <a:ext cx="2467952" cy="972766"/>
          </a:xfrm>
          <a:prstGeom prst="wedgeRoundRectCallout">
            <a:avLst>
              <a:gd name="adj1" fmla="val -68964"/>
              <a:gd name="adj2" fmla="val -155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6.  Click </a:t>
            </a:r>
            <a:r>
              <a:rPr lang="en-US" sz="1200" b="1">
                <a:solidFill>
                  <a:schemeClr val="tx1"/>
                </a:solidFill>
                <a:latin typeface="Arial" pitchFamily="34" charset="0"/>
                <a:cs typeface="Arial" pitchFamily="34" charset="0"/>
              </a:rPr>
              <a:t>Submit Land</a:t>
            </a:r>
            <a:r>
              <a:rPr lang="en-US" sz="1200">
                <a:solidFill>
                  <a:schemeClr val="tx1"/>
                </a:solidFill>
                <a:latin typeface="Arial" pitchFamily="34" charset="0"/>
                <a:cs typeface="Arial" pitchFamily="34" charset="0"/>
              </a:rPr>
              <a:t>. </a:t>
            </a:r>
          </a:p>
          <a:p>
            <a:pPr algn="ctr" fontAlgn="auto">
              <a:spcBef>
                <a:spcPts val="0"/>
              </a:spcBef>
              <a:spcAft>
                <a:spcPts val="0"/>
              </a:spcAft>
              <a:defRPr/>
            </a:pPr>
            <a:r>
              <a:rPr lang="en-CA" sz="1200" b="1">
                <a:solidFill>
                  <a:schemeClr val="tx1"/>
                </a:solidFill>
                <a:latin typeface="Arial" pitchFamily="34" charset="0"/>
                <a:cs typeface="Arial" pitchFamily="34" charset="0"/>
              </a:rPr>
              <a:t>Note</a:t>
            </a:r>
            <a:r>
              <a:rPr lang="en-CA" sz="1200">
                <a:solidFill>
                  <a:schemeClr val="tx1"/>
                </a:solidFill>
                <a:latin typeface="Arial" pitchFamily="34" charset="0"/>
                <a:cs typeface="Arial" pitchFamily="34" charset="0"/>
              </a:rPr>
              <a:t>:  </a:t>
            </a:r>
            <a:r>
              <a:rPr lang="en-CA" sz="1200" i="1" u="sng">
                <a:solidFill>
                  <a:schemeClr val="tx1"/>
                </a:solidFill>
                <a:latin typeface="Arial" pitchFamily="34" charset="0"/>
                <a:cs typeface="Arial" pitchFamily="34" charset="0"/>
              </a:rPr>
              <a:t>only click this button once</a:t>
            </a:r>
            <a:r>
              <a:rPr lang="en-CA" sz="1200">
                <a:solidFill>
                  <a:schemeClr val="tx1"/>
                </a:solidFill>
                <a:latin typeface="Arial" pitchFamily="34" charset="0"/>
                <a:cs typeface="Arial" pitchFamily="34" charset="0"/>
              </a:rPr>
              <a:t>. Do not click repeatedly as the lands will be listed more than once on the ETS request.</a:t>
            </a:r>
            <a:endParaRPr lang="en-US"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70669A04-C8F8-8421-6D64-331157A0132C}"/>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
        <p:nvSpPr>
          <p:cNvPr id="4" name="TextBox 3">
            <a:extLst>
              <a:ext uri="{FF2B5EF4-FFF2-40B4-BE49-F238E27FC236}">
                <a16:creationId xmlns:a16="http://schemas.microsoft.com/office/drawing/2014/main" id="{C3453B88-9129-3F0F-C02C-EA98BF5B18D2}"/>
              </a:ext>
            </a:extLst>
          </p:cNvPr>
          <p:cNvSpPr txBox="1"/>
          <p:nvPr/>
        </p:nvSpPr>
        <p:spPr>
          <a:xfrm>
            <a:off x="425686" y="1297609"/>
            <a:ext cx="7979012" cy="646331"/>
          </a:xfrm>
          <a:prstGeom prst="rect">
            <a:avLst/>
          </a:prstGeom>
          <a:noFill/>
        </p:spPr>
        <p:txBody>
          <a:bodyPr wrap="square" lIns="91440" tIns="45720" rIns="91440" bIns="45720" rtlCol="0" anchor="t">
            <a:spAutoFit/>
          </a:bodyPr>
          <a:lstStyle/>
          <a:p>
            <a:r>
              <a:rPr lang="en-US" sz="1200">
                <a:latin typeface="Arial"/>
                <a:cs typeface="Arial"/>
              </a:rPr>
              <a:t>Once a target location is searched, add the land. There are 2 options:</a:t>
            </a:r>
          </a:p>
          <a:p>
            <a:pPr marL="228600" indent="-228600">
              <a:buFontTx/>
              <a:buAutoNum type="arabicPeriod"/>
            </a:pPr>
            <a:r>
              <a:rPr lang="en-US" sz="1200" b="1">
                <a:latin typeface="Arial"/>
                <a:cs typeface="Arial"/>
              </a:rPr>
              <a:t>Select by Point </a:t>
            </a:r>
            <a:r>
              <a:rPr lang="en-US" sz="1200">
                <a:latin typeface="Arial"/>
                <a:cs typeface="Arial"/>
              </a:rPr>
              <a:t>(use this option if selecting lands not adjacent to each other.)</a:t>
            </a:r>
            <a:endParaRPr lang="en-US" sz="1200" b="1">
              <a:latin typeface="Arial"/>
              <a:cs typeface="Arial"/>
            </a:endParaRPr>
          </a:p>
          <a:p>
            <a:pPr marL="228600" indent="-228600">
              <a:buAutoNum type="arabicPeriod"/>
            </a:pPr>
            <a:r>
              <a:rPr lang="en-US" sz="1200">
                <a:latin typeface="Arial"/>
                <a:cs typeface="Arial"/>
              </a:rPr>
              <a:t>Select by Rectangle</a:t>
            </a:r>
          </a:p>
        </p:txBody>
      </p:sp>
      <p:sp>
        <p:nvSpPr>
          <p:cNvPr id="5" name="TextBox 4">
            <a:extLst>
              <a:ext uri="{FF2B5EF4-FFF2-40B4-BE49-F238E27FC236}">
                <a16:creationId xmlns:a16="http://schemas.microsoft.com/office/drawing/2014/main" id="{2CA8B5E1-FD53-366E-7631-100F9D0F298D}"/>
              </a:ext>
            </a:extLst>
          </p:cNvPr>
          <p:cNvSpPr txBox="1"/>
          <p:nvPr/>
        </p:nvSpPr>
        <p:spPr>
          <a:xfrm>
            <a:off x="464270" y="1918571"/>
            <a:ext cx="8479032" cy="276999"/>
          </a:xfrm>
          <a:prstGeom prst="rect">
            <a:avLst/>
          </a:prstGeom>
          <a:noFill/>
        </p:spPr>
        <p:txBody>
          <a:bodyPr wrap="square" lIns="91440" tIns="45720" rIns="91440" bIns="45720" rtlCol="0" anchor="t">
            <a:spAutoFit/>
          </a:bodyPr>
          <a:lstStyle/>
          <a:p>
            <a:r>
              <a:rPr lang="en-US" sz="1200">
                <a:latin typeface="Arial"/>
                <a:cs typeface="Arial"/>
              </a:rPr>
              <a:t>  Once submitted, edit the lands added in ETS. Refer to Slide 24, ‘Edit Selected Lands’.</a:t>
            </a:r>
          </a:p>
        </p:txBody>
      </p:sp>
    </p:spTree>
    <p:extLst>
      <p:ext uri="{BB962C8B-B14F-4D97-AF65-F5344CB8AC3E}">
        <p14:creationId xmlns:p14="http://schemas.microsoft.com/office/powerpoint/2010/main" val="395266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E8C78-73D0-9ADC-4E49-4123ECECFFE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AD2A149-1618-5434-84A4-DB22F8E433D7}"/>
              </a:ext>
            </a:extLst>
          </p:cNvPr>
          <p:cNvPicPr>
            <a:picLocks noChangeAspect="1"/>
          </p:cNvPicPr>
          <p:nvPr/>
        </p:nvPicPr>
        <p:blipFill>
          <a:blip r:embed="rId2"/>
          <a:stretch>
            <a:fillRect/>
          </a:stretch>
        </p:blipFill>
        <p:spPr>
          <a:xfrm>
            <a:off x="425686" y="2306033"/>
            <a:ext cx="8292628" cy="406623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3EA71DB0-C3B6-E7A5-762C-0577044341B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1A:  IMPORT LAND FROM MAP – ADD LAND - SELECT BY RECTANGLE</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D95E6C-F5D2-C760-339B-E6FE9772E0BE}"/>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F036657F-22DA-0D30-12BC-62CC04CB07EC}"/>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21</a:t>
            </a:fld>
            <a:endParaRPr lang="en-CA">
              <a:latin typeface="Arial" panose="020B0604020202020204" pitchFamily="34" charset="0"/>
            </a:endParaRPr>
          </a:p>
        </p:txBody>
      </p:sp>
      <p:sp>
        <p:nvSpPr>
          <p:cNvPr id="12" name="Rounded Rectangular Callout 8">
            <a:extLst>
              <a:ext uri="{FF2B5EF4-FFF2-40B4-BE49-F238E27FC236}">
                <a16:creationId xmlns:a16="http://schemas.microsoft.com/office/drawing/2014/main" id="{E51F794F-EA8E-2070-055B-C6A37090EC76}"/>
              </a:ext>
            </a:extLst>
          </p:cNvPr>
          <p:cNvSpPr/>
          <p:nvPr/>
        </p:nvSpPr>
        <p:spPr>
          <a:xfrm>
            <a:off x="1467901" y="3778991"/>
            <a:ext cx="1175733" cy="621899"/>
          </a:xfrm>
          <a:prstGeom prst="wedgeRoundRectCallout">
            <a:avLst>
              <a:gd name="adj1" fmla="val -26322"/>
              <a:gd name="adj2" fmla="val -1643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a:t>
            </a:r>
            <a:r>
              <a:rPr lang="en-US" sz="1200" b="1">
                <a:solidFill>
                  <a:schemeClr val="tx1"/>
                </a:solidFill>
                <a:latin typeface="Arial" pitchFamily="34" charset="0"/>
                <a:cs typeface="Arial" pitchFamily="34" charset="0"/>
              </a:rPr>
              <a:t>Select by Rectangle</a:t>
            </a:r>
            <a:endParaRPr lang="en-CA" sz="120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5F53E94F-C2A9-B77D-E733-88EF8E1E2D21}"/>
              </a:ext>
            </a:extLst>
          </p:cNvPr>
          <p:cNvSpPr/>
          <p:nvPr/>
        </p:nvSpPr>
        <p:spPr>
          <a:xfrm>
            <a:off x="3422466" y="4266463"/>
            <a:ext cx="1911803" cy="616653"/>
          </a:xfrm>
          <a:prstGeom prst="wedgeRoundRectCallout">
            <a:avLst>
              <a:gd name="adj1" fmla="val -80373"/>
              <a:gd name="adj2" fmla="val -1253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Draw a rectangle on top of the area required to multi-select.</a:t>
            </a:r>
            <a:endParaRPr lang="en-CA" sz="120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EF06D035-7441-9126-9854-BE063A703598}"/>
              </a:ext>
            </a:extLst>
          </p:cNvPr>
          <p:cNvSpPr/>
          <p:nvPr/>
        </p:nvSpPr>
        <p:spPr>
          <a:xfrm>
            <a:off x="4118981" y="2817196"/>
            <a:ext cx="3432703" cy="1223608"/>
          </a:xfrm>
          <a:prstGeom prst="wedgeRoundRectCallout">
            <a:avLst>
              <a:gd name="adj1" fmla="val -75141"/>
              <a:gd name="adj2" fmla="val -360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6.  Click </a:t>
            </a:r>
            <a:r>
              <a:rPr lang="en-US" sz="1200" b="1">
                <a:solidFill>
                  <a:schemeClr val="tx1"/>
                </a:solidFill>
                <a:latin typeface="Arial" pitchFamily="34" charset="0"/>
                <a:cs typeface="Arial" pitchFamily="34" charset="0"/>
              </a:rPr>
              <a:t>Submit Land</a:t>
            </a:r>
            <a:r>
              <a:rPr lang="en-US" sz="1200">
                <a:solidFill>
                  <a:schemeClr val="tx1"/>
                </a:solidFill>
                <a:latin typeface="Arial" pitchFamily="34" charset="0"/>
                <a:cs typeface="Arial" pitchFamily="34" charset="0"/>
              </a:rPr>
              <a:t>. </a:t>
            </a:r>
          </a:p>
          <a:p>
            <a:pPr algn="ctr" fontAlgn="auto">
              <a:spcBef>
                <a:spcPts val="0"/>
              </a:spcBef>
              <a:spcAft>
                <a:spcPts val="0"/>
              </a:spcAft>
              <a:defRPr/>
            </a:pPr>
            <a:r>
              <a:rPr lang="en-CA" sz="1200" b="1">
                <a:solidFill>
                  <a:schemeClr val="tx1"/>
                </a:solidFill>
                <a:latin typeface="Arial" pitchFamily="34" charset="0"/>
                <a:cs typeface="Arial" pitchFamily="34" charset="0"/>
              </a:rPr>
              <a:t>Note</a:t>
            </a:r>
            <a:r>
              <a:rPr lang="en-CA" sz="1200">
                <a:solidFill>
                  <a:schemeClr val="tx1"/>
                </a:solidFill>
                <a:latin typeface="Arial" pitchFamily="34" charset="0"/>
                <a:cs typeface="Arial" pitchFamily="34" charset="0"/>
              </a:rPr>
              <a:t>:  </a:t>
            </a:r>
            <a:r>
              <a:rPr lang="en-CA" sz="1200" i="1" u="sng">
                <a:solidFill>
                  <a:schemeClr val="tx1"/>
                </a:solidFill>
                <a:latin typeface="Arial" pitchFamily="34" charset="0"/>
                <a:cs typeface="Arial" pitchFamily="34" charset="0"/>
              </a:rPr>
              <a:t>only click this button once</a:t>
            </a:r>
            <a:r>
              <a:rPr lang="en-CA" sz="1200">
                <a:solidFill>
                  <a:schemeClr val="tx1"/>
                </a:solidFill>
                <a:latin typeface="Arial" pitchFamily="34" charset="0"/>
                <a:cs typeface="Arial" pitchFamily="34" charset="0"/>
              </a:rPr>
              <a:t>. Do not click repeatedly as the lands will be listed more than once on the ETS request. If the area is large, you may have to wait for the map to load the lands in the ETS application.</a:t>
            </a:r>
            <a:endParaRPr lang="en-US" sz="1200">
              <a:solidFill>
                <a:schemeClr val="tx1"/>
              </a:solidFill>
              <a:latin typeface="Arial" pitchFamily="34" charset="0"/>
              <a:cs typeface="Arial" pitchFamily="34" charset="0"/>
            </a:endParaRPr>
          </a:p>
        </p:txBody>
      </p:sp>
      <p:sp>
        <p:nvSpPr>
          <p:cNvPr id="5" name="Rounded Rectangular Callout 8">
            <a:extLst>
              <a:ext uri="{FF2B5EF4-FFF2-40B4-BE49-F238E27FC236}">
                <a16:creationId xmlns:a16="http://schemas.microsoft.com/office/drawing/2014/main" id="{7C3CEFF2-FFA5-E5CD-5622-CD2601A29729}"/>
              </a:ext>
            </a:extLst>
          </p:cNvPr>
          <p:cNvSpPr/>
          <p:nvPr/>
        </p:nvSpPr>
        <p:spPr>
          <a:xfrm>
            <a:off x="996796" y="4644885"/>
            <a:ext cx="1854560" cy="1338265"/>
          </a:xfrm>
          <a:prstGeom prst="wedgeRoundRectCallout">
            <a:avLst>
              <a:gd name="adj1" fmla="val -8094"/>
              <a:gd name="adj2" fmla="val -451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  As land is selected, the land node displays the selected landkeys in the treenode.</a:t>
            </a:r>
          </a:p>
          <a:p>
            <a:pPr algn="ctr" fontAlgn="auto">
              <a:spcBef>
                <a:spcPts val="0"/>
              </a:spcBef>
              <a:spcAft>
                <a:spcPts val="0"/>
              </a:spcAft>
              <a:defRPr/>
            </a:pPr>
            <a:endParaRPr lang="en-US" sz="1200">
              <a:solidFill>
                <a:schemeClr val="tx1"/>
              </a:solidFill>
              <a:latin typeface="Arial" pitchFamily="34" charset="0"/>
              <a:cs typeface="Arial" pitchFamily="34" charset="0"/>
            </a:endParaRPr>
          </a:p>
          <a:p>
            <a:pPr algn="ctr" fontAlgn="auto">
              <a:spcBef>
                <a:spcPts val="0"/>
              </a:spcBef>
              <a:spcAft>
                <a:spcPts val="0"/>
              </a:spcAft>
              <a:defRPr/>
            </a:pPr>
            <a:r>
              <a:rPr lang="en-US" sz="1200" i="1">
                <a:solidFill>
                  <a:schemeClr val="tx1"/>
                </a:solidFill>
                <a:latin typeface="Arial" pitchFamily="34" charset="0"/>
                <a:cs typeface="Arial" pitchFamily="34" charset="0"/>
              </a:rPr>
              <a:t>Repeat steps 1-4 to add remaining lands.</a:t>
            </a:r>
            <a:endParaRPr lang="en-CA" sz="1200" i="1">
              <a:solidFill>
                <a:schemeClr val="tx1"/>
              </a:solidFill>
              <a:latin typeface="Arial" pitchFamily="34" charset="0"/>
              <a:cs typeface="Arial" pitchFamily="34" charset="0"/>
            </a:endParaRPr>
          </a:p>
        </p:txBody>
      </p:sp>
      <p:sp>
        <p:nvSpPr>
          <p:cNvPr id="19" name="Rounded Rectangular Callout 8">
            <a:extLst>
              <a:ext uri="{FF2B5EF4-FFF2-40B4-BE49-F238E27FC236}">
                <a16:creationId xmlns:a16="http://schemas.microsoft.com/office/drawing/2014/main" id="{D1A4DBF2-CA08-0F73-7AF4-F61200F89689}"/>
              </a:ext>
            </a:extLst>
          </p:cNvPr>
          <p:cNvSpPr/>
          <p:nvPr/>
        </p:nvSpPr>
        <p:spPr>
          <a:xfrm>
            <a:off x="3108661" y="2315645"/>
            <a:ext cx="1706608" cy="461666"/>
          </a:xfrm>
          <a:prstGeom prst="wedgeRoundRectCallout">
            <a:avLst>
              <a:gd name="adj1" fmla="val -61792"/>
              <a:gd name="adj2" fmla="val 178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Navigate to </a:t>
            </a:r>
            <a:r>
              <a:rPr lang="en-US" sz="1200" b="1">
                <a:solidFill>
                  <a:schemeClr val="tx1"/>
                </a:solidFill>
                <a:latin typeface="Arial" pitchFamily="34" charset="0"/>
                <a:cs typeface="Arial" pitchFamily="34" charset="0"/>
              </a:rPr>
              <a:t>Land Selection </a:t>
            </a:r>
            <a:r>
              <a:rPr lang="en-US" sz="1200">
                <a:solidFill>
                  <a:schemeClr val="tx1"/>
                </a:solidFill>
                <a:latin typeface="Arial" pitchFamily="34" charset="0"/>
                <a:cs typeface="Arial" pitchFamily="34" charset="0"/>
              </a:rPr>
              <a:t>tab.</a:t>
            </a:r>
            <a:endParaRPr lang="en-CA" sz="1200">
              <a:solidFill>
                <a:schemeClr val="tx1"/>
              </a:solidFill>
              <a:latin typeface="Arial" pitchFamily="34" charset="0"/>
              <a:cs typeface="Arial" pitchFamily="34" charset="0"/>
            </a:endParaRPr>
          </a:p>
        </p:txBody>
      </p:sp>
      <p:sp>
        <p:nvSpPr>
          <p:cNvPr id="20" name="Rounded Rectangular Callout 8">
            <a:extLst>
              <a:ext uri="{FF2B5EF4-FFF2-40B4-BE49-F238E27FC236}">
                <a16:creationId xmlns:a16="http://schemas.microsoft.com/office/drawing/2014/main" id="{705F91F4-0729-8F86-A900-EA828AA38B20}"/>
              </a:ext>
            </a:extLst>
          </p:cNvPr>
          <p:cNvSpPr/>
          <p:nvPr/>
        </p:nvSpPr>
        <p:spPr>
          <a:xfrm>
            <a:off x="114569" y="3027517"/>
            <a:ext cx="1477747" cy="724711"/>
          </a:xfrm>
          <a:prstGeom prst="wedgeRoundRectCallout">
            <a:avLst>
              <a:gd name="adj1" fmla="val -8689"/>
              <a:gd name="adj2" fmla="val -7293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Change </a:t>
            </a:r>
            <a:r>
              <a:rPr lang="en-US" sz="1200" b="1">
                <a:solidFill>
                  <a:schemeClr val="tx1"/>
                </a:solidFill>
                <a:latin typeface="Arial" pitchFamily="34" charset="0"/>
                <a:cs typeface="Arial" pitchFamily="34" charset="0"/>
              </a:rPr>
              <a:t>Selection Layer</a:t>
            </a:r>
            <a:r>
              <a:rPr lang="en-US" sz="1200">
                <a:solidFill>
                  <a:schemeClr val="tx1"/>
                </a:solidFill>
                <a:latin typeface="Arial" pitchFamily="34" charset="0"/>
                <a:cs typeface="Arial" pitchFamily="34" charset="0"/>
              </a:rPr>
              <a:t>, if required before selecting land(s).</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5388725D-6C08-5D29-FF6E-426AEB32942C}"/>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
        <p:nvSpPr>
          <p:cNvPr id="7" name="TextBox 6">
            <a:extLst>
              <a:ext uri="{FF2B5EF4-FFF2-40B4-BE49-F238E27FC236}">
                <a16:creationId xmlns:a16="http://schemas.microsoft.com/office/drawing/2014/main" id="{96F19A20-18A7-8A7B-9F83-B401E03FD974}"/>
              </a:ext>
            </a:extLst>
          </p:cNvPr>
          <p:cNvSpPr txBox="1"/>
          <p:nvPr/>
        </p:nvSpPr>
        <p:spPr>
          <a:xfrm>
            <a:off x="425686" y="1258672"/>
            <a:ext cx="7979012" cy="646331"/>
          </a:xfrm>
          <a:prstGeom prst="rect">
            <a:avLst/>
          </a:prstGeom>
          <a:noFill/>
        </p:spPr>
        <p:txBody>
          <a:bodyPr wrap="square" lIns="91440" tIns="45720" rIns="91440" bIns="45720" rtlCol="0" anchor="t">
            <a:spAutoFit/>
          </a:bodyPr>
          <a:lstStyle/>
          <a:p>
            <a:r>
              <a:rPr lang="en-US" sz="1200">
                <a:latin typeface="Arial"/>
                <a:cs typeface="Arial"/>
              </a:rPr>
              <a:t>Once a target location is searched, add the land. There are 2 options:</a:t>
            </a:r>
          </a:p>
          <a:p>
            <a:pPr marL="228600" indent="-228600">
              <a:buAutoNum type="arabicPeriod"/>
            </a:pPr>
            <a:r>
              <a:rPr lang="en-US" sz="1200">
                <a:latin typeface="Arial"/>
                <a:cs typeface="Arial"/>
              </a:rPr>
              <a:t>Select by Point</a:t>
            </a:r>
          </a:p>
          <a:p>
            <a:pPr marL="228600" indent="-228600">
              <a:buAutoNum type="arabicPeriod"/>
            </a:pPr>
            <a:r>
              <a:rPr lang="en-US" sz="1200" b="1">
                <a:latin typeface="Arial"/>
                <a:cs typeface="Arial"/>
              </a:rPr>
              <a:t>Select by Rectangle </a:t>
            </a:r>
            <a:r>
              <a:rPr lang="en-US" sz="1200">
                <a:latin typeface="Arial"/>
                <a:cs typeface="Arial"/>
              </a:rPr>
              <a:t>(use this if selecting adjacent lands.)</a:t>
            </a:r>
            <a:endParaRPr lang="en-US" sz="1200" b="1">
              <a:latin typeface="Arial"/>
              <a:cs typeface="Arial"/>
            </a:endParaRPr>
          </a:p>
        </p:txBody>
      </p:sp>
      <p:sp>
        <p:nvSpPr>
          <p:cNvPr id="8" name="TextBox 7">
            <a:extLst>
              <a:ext uri="{FF2B5EF4-FFF2-40B4-BE49-F238E27FC236}">
                <a16:creationId xmlns:a16="http://schemas.microsoft.com/office/drawing/2014/main" id="{B555BEA2-FCC8-3298-0295-5B822A7E9FEE}"/>
              </a:ext>
            </a:extLst>
          </p:cNvPr>
          <p:cNvSpPr txBox="1"/>
          <p:nvPr/>
        </p:nvSpPr>
        <p:spPr>
          <a:xfrm>
            <a:off x="332484" y="1881615"/>
            <a:ext cx="8479032" cy="276999"/>
          </a:xfrm>
          <a:prstGeom prst="rect">
            <a:avLst/>
          </a:prstGeom>
          <a:noFill/>
        </p:spPr>
        <p:txBody>
          <a:bodyPr wrap="square" lIns="91440" tIns="45720" rIns="91440" bIns="45720" rtlCol="0" anchor="t">
            <a:spAutoFit/>
          </a:bodyPr>
          <a:lstStyle/>
          <a:p>
            <a:r>
              <a:rPr lang="en-US" sz="1200">
                <a:latin typeface="Arial"/>
                <a:cs typeface="Arial"/>
              </a:rPr>
              <a:t>  Once submitted, edit the lands added in ETS. Refer to Slide 24, ‘Edit Selected Lands’.</a:t>
            </a:r>
          </a:p>
        </p:txBody>
      </p:sp>
    </p:spTree>
    <p:extLst>
      <p:ext uri="{BB962C8B-B14F-4D97-AF65-F5344CB8AC3E}">
        <p14:creationId xmlns:p14="http://schemas.microsoft.com/office/powerpoint/2010/main" val="1864715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239A9-0106-E261-41BA-0B36AA46359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34AE24AF-05F0-F192-98A8-20E4D8666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8" y="1457358"/>
            <a:ext cx="8039568" cy="4642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C180EB-479B-49A4-92F4-504A213B018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1B:  IMPORT LAND FROM MAP – SHAPEFILE UPLOAD</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F2CF46F-B0E0-48FD-1116-C03B7D803B18}"/>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6F94535A-EA1F-884F-D04A-DF9CCD19EF7C}"/>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22</a:t>
            </a:fld>
            <a:r>
              <a:rPr lang="en-CA">
                <a:latin typeface="Arial" panose="020B0604020202020204" pitchFamily="34" charset="0"/>
              </a:rPr>
              <a:t> </a:t>
            </a:r>
          </a:p>
        </p:txBody>
      </p:sp>
      <p:sp>
        <p:nvSpPr>
          <p:cNvPr id="19" name="Rounded Rectangular Callout 8">
            <a:extLst>
              <a:ext uri="{FF2B5EF4-FFF2-40B4-BE49-F238E27FC236}">
                <a16:creationId xmlns:a16="http://schemas.microsoft.com/office/drawing/2014/main" id="{CEF673E0-BBB0-3172-FDF5-F14DBCE6BF36}"/>
              </a:ext>
            </a:extLst>
          </p:cNvPr>
          <p:cNvSpPr/>
          <p:nvPr/>
        </p:nvSpPr>
        <p:spPr>
          <a:xfrm>
            <a:off x="5154193" y="2295665"/>
            <a:ext cx="1766452" cy="461666"/>
          </a:xfrm>
          <a:prstGeom prst="wedgeRoundRectCallout">
            <a:avLst>
              <a:gd name="adj1" fmla="val -55540"/>
              <a:gd name="adj2" fmla="val 846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Navigate to </a:t>
            </a:r>
            <a:r>
              <a:rPr lang="en-US" sz="1200" b="1">
                <a:solidFill>
                  <a:schemeClr val="tx1"/>
                </a:solidFill>
                <a:latin typeface="Arial" pitchFamily="34" charset="0"/>
                <a:cs typeface="Arial" pitchFamily="34" charset="0"/>
              </a:rPr>
              <a:t>Land Selection </a:t>
            </a:r>
            <a:r>
              <a:rPr lang="en-US" sz="1200">
                <a:solidFill>
                  <a:schemeClr val="tx1"/>
                </a:solidFill>
                <a:latin typeface="Arial" pitchFamily="34" charset="0"/>
                <a:cs typeface="Arial" pitchFamily="34" charset="0"/>
              </a:rPr>
              <a:t>tab.</a:t>
            </a:r>
            <a:endParaRPr lang="en-CA" sz="1200">
              <a:solidFill>
                <a:schemeClr val="tx1"/>
              </a:solidFill>
              <a:latin typeface="Arial" pitchFamily="34" charset="0"/>
              <a:cs typeface="Arial" pitchFamily="34" charset="0"/>
            </a:endParaRPr>
          </a:p>
        </p:txBody>
      </p:sp>
      <p:sp>
        <p:nvSpPr>
          <p:cNvPr id="5" name="Rounded Rectangular Callout 8">
            <a:extLst>
              <a:ext uri="{FF2B5EF4-FFF2-40B4-BE49-F238E27FC236}">
                <a16:creationId xmlns:a16="http://schemas.microsoft.com/office/drawing/2014/main" id="{F460C557-30CA-80AB-9DD7-891FC9FAD9D2}"/>
              </a:ext>
            </a:extLst>
          </p:cNvPr>
          <p:cNvSpPr/>
          <p:nvPr/>
        </p:nvSpPr>
        <p:spPr>
          <a:xfrm>
            <a:off x="4090633" y="3552281"/>
            <a:ext cx="1463430" cy="349852"/>
          </a:xfrm>
          <a:prstGeom prst="wedgeRoundRectCallout">
            <a:avLst>
              <a:gd name="adj1" fmla="val -37593"/>
              <a:gd name="adj2" fmla="val -988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Shape file upload</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9" name="Rounded Rectangular Callout 8">
            <a:extLst>
              <a:ext uri="{FF2B5EF4-FFF2-40B4-BE49-F238E27FC236}">
                <a16:creationId xmlns:a16="http://schemas.microsoft.com/office/drawing/2014/main" id="{EB6C8D5F-C151-B9BC-3A28-67C23075EE10}"/>
              </a:ext>
            </a:extLst>
          </p:cNvPr>
          <p:cNvSpPr/>
          <p:nvPr/>
        </p:nvSpPr>
        <p:spPr>
          <a:xfrm>
            <a:off x="751130" y="2702903"/>
            <a:ext cx="1982238" cy="1024304"/>
          </a:xfrm>
          <a:prstGeom prst="wedgeRoundRectCallout">
            <a:avLst>
              <a:gd name="adj1" fmla="val -33667"/>
              <a:gd name="adj2" fmla="val 9772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a:t>
            </a:r>
            <a:r>
              <a:rPr lang="en-US" sz="1200" b="1">
                <a:solidFill>
                  <a:schemeClr val="tx1"/>
                </a:solidFill>
                <a:latin typeface="Arial" pitchFamily="34" charset="0"/>
                <a:cs typeface="Arial" pitchFamily="34" charset="0"/>
              </a:rPr>
              <a:t>Choose Files</a:t>
            </a:r>
            <a:r>
              <a:rPr lang="en-US" sz="1200">
                <a:solidFill>
                  <a:schemeClr val="tx1"/>
                </a:solidFill>
                <a:latin typeface="Arial" pitchFamily="34" charset="0"/>
                <a:cs typeface="Arial" pitchFamily="34" charset="0"/>
              </a:rPr>
              <a:t>. File Explorer opens. Browse to the location of the shapefiles to upload.</a:t>
            </a:r>
            <a:endParaRPr lang="en-CA" sz="120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F81F2B4A-0328-4508-151B-DA6EE37D5126}"/>
              </a:ext>
            </a:extLst>
          </p:cNvPr>
          <p:cNvSpPr/>
          <p:nvPr/>
        </p:nvSpPr>
        <p:spPr>
          <a:xfrm>
            <a:off x="559788" y="4726190"/>
            <a:ext cx="1858675" cy="674452"/>
          </a:xfrm>
          <a:prstGeom prst="wedgeRoundRectCallout">
            <a:avLst>
              <a:gd name="adj1" fmla="val 4159"/>
              <a:gd name="adj2" fmla="val -1002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Number of files browsed to upload are indicated in this field.</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2E61C27A-3F7B-D46C-3AAE-04A3E9CE0731}"/>
              </a:ext>
            </a:extLst>
          </p:cNvPr>
          <p:cNvSpPr/>
          <p:nvPr/>
        </p:nvSpPr>
        <p:spPr>
          <a:xfrm>
            <a:off x="3342483" y="4826228"/>
            <a:ext cx="1463431" cy="349852"/>
          </a:xfrm>
          <a:prstGeom prst="wedgeRoundRectCallout">
            <a:avLst>
              <a:gd name="adj1" fmla="val -52826"/>
              <a:gd name="adj2" fmla="val -685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  Click </a:t>
            </a:r>
            <a:r>
              <a:rPr lang="en-US" sz="1200" b="1">
                <a:solidFill>
                  <a:schemeClr val="tx1"/>
                </a:solidFill>
                <a:latin typeface="Arial" pitchFamily="34" charset="0"/>
                <a:cs typeface="Arial" pitchFamily="34" charset="0"/>
              </a:rPr>
              <a:t>Upload</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1F3786DC-FF62-7CE9-3467-0971C0000D1D}"/>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241052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1F3F-DE85-859B-963B-F71921C0A0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802082-705B-C7A8-3DD1-78781922F706}"/>
              </a:ext>
            </a:extLst>
          </p:cNvPr>
          <p:cNvPicPr>
            <a:picLocks noChangeAspect="1"/>
          </p:cNvPicPr>
          <p:nvPr/>
        </p:nvPicPr>
        <p:blipFill>
          <a:blip r:embed="rId2"/>
          <a:stretch>
            <a:fillRect/>
          </a:stretch>
        </p:blipFill>
        <p:spPr>
          <a:xfrm>
            <a:off x="480806" y="1538631"/>
            <a:ext cx="8237508" cy="445194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34C9B248-2165-3FAA-E7EC-CA0D60DBF503}"/>
              </a:ext>
            </a:extLst>
          </p:cNvPr>
          <p:cNvSpPr>
            <a:spLocks noGrp="1"/>
          </p:cNvSpPr>
          <p:nvPr>
            <p:ph idx="1"/>
          </p:nvPr>
        </p:nvSpPr>
        <p:spPr>
          <a:xfrm>
            <a:off x="425686" y="1013097"/>
            <a:ext cx="8292628" cy="338554"/>
          </a:xfrm>
        </p:spPr>
        <p:txBody>
          <a:bodyPr vert="horz" lIns="91440" tIns="45720" rIns="91440" bIns="45720" rtlCol="0" anchor="t">
            <a:noAutofit/>
          </a:bodyPr>
          <a:lstStyle/>
          <a:p>
            <a:pPr marL="0" indent="0">
              <a:buNone/>
            </a:pPr>
            <a:r>
              <a:rPr lang="en-US" sz="1400" b="1">
                <a:latin typeface="Arial"/>
                <a:cs typeface="Arial"/>
              </a:rPr>
              <a:t>LANDS TAB – OPTION 1B:  IMPORT LAND FROM MAP – SHAPEFILE UPLOAD</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A084AE3-B94E-163B-AF17-CDE152F9C260}"/>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3D722D14-974A-BC7F-2CD8-CCB47C9B9BC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23</a:t>
            </a:fld>
            <a:endParaRPr lang="en-CA">
              <a:latin typeface="Arial" panose="020B0604020202020204" pitchFamily="34" charset="0"/>
            </a:endParaRPr>
          </a:p>
        </p:txBody>
      </p:sp>
      <p:sp>
        <p:nvSpPr>
          <p:cNvPr id="19" name="Rounded Rectangular Callout 8">
            <a:extLst>
              <a:ext uri="{FF2B5EF4-FFF2-40B4-BE49-F238E27FC236}">
                <a16:creationId xmlns:a16="http://schemas.microsoft.com/office/drawing/2014/main" id="{3EA38335-1D1E-7C41-D07F-F8876ED74744}"/>
              </a:ext>
            </a:extLst>
          </p:cNvPr>
          <p:cNvSpPr/>
          <p:nvPr/>
        </p:nvSpPr>
        <p:spPr>
          <a:xfrm>
            <a:off x="1004951" y="2938149"/>
            <a:ext cx="1563152" cy="826453"/>
          </a:xfrm>
          <a:prstGeom prst="wedgeRoundRectCallout">
            <a:avLst>
              <a:gd name="adj1" fmla="val -35164"/>
              <a:gd name="adj2" fmla="val -986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Land Selection treenode list all landkeys uploaded via shapefile.</a:t>
            </a:r>
            <a:endParaRPr lang="en-CA" sz="1200">
              <a:solidFill>
                <a:schemeClr val="tx1"/>
              </a:solidFill>
              <a:latin typeface="Arial" pitchFamily="34" charset="0"/>
              <a:cs typeface="Arial" pitchFamily="34" charset="0"/>
            </a:endParaRPr>
          </a:p>
        </p:txBody>
      </p:sp>
      <p:sp>
        <p:nvSpPr>
          <p:cNvPr id="7" name="Rounded Rectangular Callout 8">
            <a:extLst>
              <a:ext uri="{FF2B5EF4-FFF2-40B4-BE49-F238E27FC236}">
                <a16:creationId xmlns:a16="http://schemas.microsoft.com/office/drawing/2014/main" id="{07B194EE-C214-685C-8F14-C3840151E5FD}"/>
              </a:ext>
            </a:extLst>
          </p:cNvPr>
          <p:cNvSpPr/>
          <p:nvPr/>
        </p:nvSpPr>
        <p:spPr>
          <a:xfrm>
            <a:off x="6381104" y="3676669"/>
            <a:ext cx="1362113" cy="671596"/>
          </a:xfrm>
          <a:prstGeom prst="wedgeRoundRectCallout">
            <a:avLst>
              <a:gd name="adj1" fmla="val -69391"/>
              <a:gd name="adj2" fmla="val -103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Landkeys uploaded via shapefile.</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4F56C91F-AE6B-1EEB-0426-8DED1D986263}"/>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
        <p:nvSpPr>
          <p:cNvPr id="5" name="Rounded Rectangular Callout 8">
            <a:extLst>
              <a:ext uri="{FF2B5EF4-FFF2-40B4-BE49-F238E27FC236}">
                <a16:creationId xmlns:a16="http://schemas.microsoft.com/office/drawing/2014/main" id="{32C4319D-BC31-5B46-B9E5-13C2C4C5749D}"/>
              </a:ext>
            </a:extLst>
          </p:cNvPr>
          <p:cNvSpPr/>
          <p:nvPr/>
        </p:nvSpPr>
        <p:spPr>
          <a:xfrm>
            <a:off x="4128813" y="2098156"/>
            <a:ext cx="3432703" cy="1223608"/>
          </a:xfrm>
          <a:prstGeom prst="wedgeRoundRectCallout">
            <a:avLst>
              <a:gd name="adj1" fmla="val -75141"/>
              <a:gd name="adj2" fmla="val -360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6.  Click </a:t>
            </a:r>
            <a:r>
              <a:rPr lang="en-US" sz="1200" b="1">
                <a:solidFill>
                  <a:schemeClr val="tx1"/>
                </a:solidFill>
                <a:latin typeface="Arial" pitchFamily="34" charset="0"/>
                <a:cs typeface="Arial" pitchFamily="34" charset="0"/>
              </a:rPr>
              <a:t>Submit Land</a:t>
            </a:r>
            <a:r>
              <a:rPr lang="en-US" sz="1200">
                <a:solidFill>
                  <a:schemeClr val="tx1"/>
                </a:solidFill>
                <a:latin typeface="Arial" pitchFamily="34" charset="0"/>
                <a:cs typeface="Arial" pitchFamily="34" charset="0"/>
              </a:rPr>
              <a:t>. </a:t>
            </a:r>
          </a:p>
          <a:p>
            <a:pPr algn="ctr" fontAlgn="auto">
              <a:spcBef>
                <a:spcPts val="0"/>
              </a:spcBef>
              <a:spcAft>
                <a:spcPts val="0"/>
              </a:spcAft>
              <a:defRPr/>
            </a:pPr>
            <a:r>
              <a:rPr lang="en-CA" sz="1200" b="1">
                <a:solidFill>
                  <a:schemeClr val="tx1"/>
                </a:solidFill>
                <a:latin typeface="Arial" pitchFamily="34" charset="0"/>
                <a:cs typeface="Arial" pitchFamily="34" charset="0"/>
              </a:rPr>
              <a:t>Note</a:t>
            </a:r>
            <a:r>
              <a:rPr lang="en-CA" sz="1200">
                <a:solidFill>
                  <a:schemeClr val="tx1"/>
                </a:solidFill>
                <a:latin typeface="Arial" pitchFamily="34" charset="0"/>
                <a:cs typeface="Arial" pitchFamily="34" charset="0"/>
              </a:rPr>
              <a:t>:  </a:t>
            </a:r>
            <a:r>
              <a:rPr lang="en-CA" sz="1200" i="1" u="sng">
                <a:solidFill>
                  <a:schemeClr val="tx1"/>
                </a:solidFill>
                <a:latin typeface="Arial" pitchFamily="34" charset="0"/>
                <a:cs typeface="Arial" pitchFamily="34" charset="0"/>
              </a:rPr>
              <a:t>only click this button once</a:t>
            </a:r>
            <a:r>
              <a:rPr lang="en-CA" sz="1200">
                <a:solidFill>
                  <a:schemeClr val="tx1"/>
                </a:solidFill>
                <a:latin typeface="Arial" pitchFamily="34" charset="0"/>
                <a:cs typeface="Arial" pitchFamily="34" charset="0"/>
              </a:rPr>
              <a:t>.</a:t>
            </a:r>
          </a:p>
          <a:p>
            <a:pPr algn="ctr" fontAlgn="auto">
              <a:spcBef>
                <a:spcPts val="0"/>
              </a:spcBef>
              <a:spcAft>
                <a:spcPts val="0"/>
              </a:spcAft>
              <a:defRPr/>
            </a:pPr>
            <a:r>
              <a:rPr lang="en-CA" sz="1200">
                <a:solidFill>
                  <a:schemeClr val="tx1"/>
                </a:solidFill>
                <a:latin typeface="Arial" pitchFamily="34" charset="0"/>
                <a:cs typeface="Arial" pitchFamily="34" charset="0"/>
              </a:rPr>
              <a:t>Do not click repeatedly as the lands will be listed more than once on the ETS request. If the area is large, you may have to wait for the map to load the lands in the ETS application.</a:t>
            </a:r>
            <a:endParaRPr lang="en-US" sz="1200">
              <a:solidFill>
                <a:schemeClr val="tx1"/>
              </a:solidFill>
              <a:latin typeface="Arial" pitchFamily="34" charset="0"/>
              <a:cs typeface="Arial" pitchFamily="34" charset="0"/>
            </a:endParaRPr>
          </a:p>
        </p:txBody>
      </p:sp>
      <p:sp>
        <p:nvSpPr>
          <p:cNvPr id="8" name="TextBox 7">
            <a:extLst>
              <a:ext uri="{FF2B5EF4-FFF2-40B4-BE49-F238E27FC236}">
                <a16:creationId xmlns:a16="http://schemas.microsoft.com/office/drawing/2014/main" id="{C2D87B34-CC13-9A32-7C62-F3B4B89AE7B8}"/>
              </a:ext>
            </a:extLst>
          </p:cNvPr>
          <p:cNvSpPr txBox="1"/>
          <p:nvPr/>
        </p:nvSpPr>
        <p:spPr>
          <a:xfrm>
            <a:off x="480806" y="6091910"/>
            <a:ext cx="8479032" cy="276999"/>
          </a:xfrm>
          <a:prstGeom prst="rect">
            <a:avLst/>
          </a:prstGeom>
          <a:noFill/>
        </p:spPr>
        <p:txBody>
          <a:bodyPr wrap="square" lIns="91440" tIns="45720" rIns="91440" bIns="45720" rtlCol="0" anchor="t">
            <a:spAutoFit/>
          </a:bodyPr>
          <a:lstStyle/>
          <a:p>
            <a:r>
              <a:rPr lang="en-US" sz="1200">
                <a:latin typeface="Arial"/>
                <a:cs typeface="Arial"/>
              </a:rPr>
              <a:t>  Once submitted, edit the lands added in ETS. Refer to Slide 24, ‘Edit Selected Lands’.</a:t>
            </a:r>
          </a:p>
        </p:txBody>
      </p:sp>
    </p:spTree>
    <p:extLst>
      <p:ext uri="{BB962C8B-B14F-4D97-AF65-F5344CB8AC3E}">
        <p14:creationId xmlns:p14="http://schemas.microsoft.com/office/powerpoint/2010/main" val="215819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49E4-6C52-6F58-25A1-1EFB41322C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C2EF5F-EE73-A61C-D6F1-DC25FF07ADB0}"/>
              </a:ext>
            </a:extLst>
          </p:cNvPr>
          <p:cNvPicPr>
            <a:picLocks noChangeAspect="1"/>
          </p:cNvPicPr>
          <p:nvPr/>
        </p:nvPicPr>
        <p:blipFill>
          <a:blip r:embed="rId2"/>
          <a:stretch>
            <a:fillRect/>
          </a:stretch>
        </p:blipFill>
        <p:spPr>
          <a:xfrm>
            <a:off x="761945" y="1663574"/>
            <a:ext cx="7458130" cy="470695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C6D3805A-A854-6697-6F9F-11A2169BD89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IMPORT LAND FROM MAP – EDIT SELECTED LANDS </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011216B-BBC7-0205-7464-E564370B6960}"/>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1B66A932-7F20-8B2B-8337-1611F352500F}"/>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24</a:t>
            </a:fld>
            <a:endParaRPr lang="en-CA">
              <a:latin typeface="Arial" panose="020B0604020202020204" pitchFamily="34" charset="0"/>
            </a:endParaRPr>
          </a:p>
        </p:txBody>
      </p:sp>
      <p:sp>
        <p:nvSpPr>
          <p:cNvPr id="11" name="Rounded Rectangular Callout 8">
            <a:extLst>
              <a:ext uri="{FF2B5EF4-FFF2-40B4-BE49-F238E27FC236}">
                <a16:creationId xmlns:a16="http://schemas.microsoft.com/office/drawing/2014/main" id="{19260CB4-9413-9770-A4F8-78DF030EB761}"/>
              </a:ext>
            </a:extLst>
          </p:cNvPr>
          <p:cNvSpPr/>
          <p:nvPr/>
        </p:nvSpPr>
        <p:spPr>
          <a:xfrm>
            <a:off x="5637520" y="4395899"/>
            <a:ext cx="1449080" cy="616653"/>
          </a:xfrm>
          <a:prstGeom prst="wedgeRoundRectCallout">
            <a:avLst>
              <a:gd name="adj1" fmla="val 54850"/>
              <a:gd name="adj2" fmla="val -787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the </a:t>
            </a:r>
            <a:r>
              <a:rPr lang="en-US" sz="1200" b="1">
                <a:solidFill>
                  <a:schemeClr val="tx1"/>
                </a:solidFill>
                <a:latin typeface="Arial" pitchFamily="34" charset="0"/>
                <a:cs typeface="Arial" pitchFamily="34" charset="0"/>
              </a:rPr>
              <a:t>modify land icon</a:t>
            </a:r>
            <a:endParaRPr lang="en-CA" sz="1200" b="1">
              <a:solidFill>
                <a:schemeClr val="tx1"/>
              </a:solidFill>
              <a:latin typeface="Arial" pitchFamily="34" charset="0"/>
              <a:cs typeface="Arial" pitchFamily="34" charset="0"/>
            </a:endParaRPr>
          </a:p>
        </p:txBody>
      </p:sp>
      <p:sp>
        <p:nvSpPr>
          <p:cNvPr id="9" name="TextBox 8">
            <a:extLst>
              <a:ext uri="{FF2B5EF4-FFF2-40B4-BE49-F238E27FC236}">
                <a16:creationId xmlns:a16="http://schemas.microsoft.com/office/drawing/2014/main" id="{E6117030-C27F-D7CE-8694-7D49DAB5D81D}"/>
              </a:ext>
            </a:extLst>
          </p:cNvPr>
          <p:cNvSpPr txBox="1"/>
          <p:nvPr/>
        </p:nvSpPr>
        <p:spPr>
          <a:xfrm>
            <a:off x="425686" y="1376667"/>
            <a:ext cx="7979012" cy="276999"/>
          </a:xfrm>
          <a:prstGeom prst="rect">
            <a:avLst/>
          </a:prstGeom>
          <a:noFill/>
        </p:spPr>
        <p:txBody>
          <a:bodyPr wrap="square" lIns="91440" tIns="45720" rIns="91440" bIns="45720" rtlCol="0" anchor="t">
            <a:spAutoFit/>
          </a:bodyPr>
          <a:lstStyle/>
          <a:p>
            <a:r>
              <a:rPr lang="en-US" sz="1200">
                <a:latin typeface="Arial"/>
                <a:cs typeface="Arial"/>
              </a:rPr>
              <a:t>Once lands added are submitted from the Geoview map, the lands are loaded back into the ETS request land grid.</a:t>
            </a:r>
            <a:endParaRPr lang="en-US" sz="1200" b="1">
              <a:latin typeface="Arial"/>
              <a:cs typeface="Arial"/>
            </a:endParaRPr>
          </a:p>
        </p:txBody>
      </p:sp>
      <p:sp>
        <p:nvSpPr>
          <p:cNvPr id="2" name="Rectangle 1">
            <a:extLst>
              <a:ext uri="{FF2B5EF4-FFF2-40B4-BE49-F238E27FC236}">
                <a16:creationId xmlns:a16="http://schemas.microsoft.com/office/drawing/2014/main" id="{FCEB95D4-24EF-B49B-7503-48C448973A43}"/>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10" name="Picture 9">
            <a:extLst>
              <a:ext uri="{FF2B5EF4-FFF2-40B4-BE49-F238E27FC236}">
                <a16:creationId xmlns:a16="http://schemas.microsoft.com/office/drawing/2014/main" id="{FE049596-04AA-A685-6B25-251D521CDB23}"/>
              </a:ext>
            </a:extLst>
          </p:cNvPr>
          <p:cNvPicPr>
            <a:picLocks noChangeAspect="1"/>
          </p:cNvPicPr>
          <p:nvPr/>
        </p:nvPicPr>
        <p:blipFill>
          <a:blip r:embed="rId3"/>
          <a:stretch>
            <a:fillRect/>
          </a:stretch>
        </p:blipFill>
        <p:spPr>
          <a:xfrm>
            <a:off x="2340861" y="2156861"/>
            <a:ext cx="4148661" cy="1642723"/>
          </a:xfrm>
          <a:prstGeom prst="rect">
            <a:avLst/>
          </a:prstGeom>
          <a:ln>
            <a:noFill/>
          </a:ln>
          <a:effectLst>
            <a:outerShdw blurRad="292100" dist="139700" dir="2700000" algn="tl" rotWithShape="0">
              <a:srgbClr val="333333">
                <a:alpha val="65000"/>
              </a:srgbClr>
            </a:outerShdw>
          </a:effectLst>
        </p:spPr>
      </p:pic>
      <p:sp>
        <p:nvSpPr>
          <p:cNvPr id="13" name="Rounded Rectangular Callout 8">
            <a:extLst>
              <a:ext uri="{FF2B5EF4-FFF2-40B4-BE49-F238E27FC236}">
                <a16:creationId xmlns:a16="http://schemas.microsoft.com/office/drawing/2014/main" id="{13CB5C09-200F-A1CD-59F7-B3C65AA136D3}"/>
              </a:ext>
            </a:extLst>
          </p:cNvPr>
          <p:cNvSpPr/>
          <p:nvPr/>
        </p:nvSpPr>
        <p:spPr>
          <a:xfrm>
            <a:off x="761945" y="3308755"/>
            <a:ext cx="2041102" cy="807360"/>
          </a:xfrm>
          <a:prstGeom prst="wedgeRoundRectCallout">
            <a:avLst>
              <a:gd name="adj1" fmla="val -13336"/>
              <a:gd name="adj2" fmla="val 910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the </a:t>
            </a:r>
            <a:r>
              <a:rPr lang="en-US" sz="1200" b="1">
                <a:solidFill>
                  <a:schemeClr val="tx1"/>
                </a:solidFill>
                <a:latin typeface="Arial" pitchFamily="34" charset="0"/>
                <a:cs typeface="Arial" pitchFamily="34" charset="0"/>
              </a:rPr>
              <a:t>checkbox column </a:t>
            </a:r>
            <a:r>
              <a:rPr lang="en-US" sz="1200">
                <a:solidFill>
                  <a:schemeClr val="tx1"/>
                </a:solidFill>
                <a:latin typeface="Arial" pitchFamily="34" charset="0"/>
                <a:cs typeface="Arial" pitchFamily="34" charset="0"/>
              </a:rPr>
              <a:t>to select all landkeys that has missing Qualifiers and Zones.</a:t>
            </a:r>
            <a:endParaRPr lang="en-CA" sz="120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59755620-DF77-F38C-0B28-B4DCA3A1CB62}"/>
              </a:ext>
            </a:extLst>
          </p:cNvPr>
          <p:cNvSpPr/>
          <p:nvPr/>
        </p:nvSpPr>
        <p:spPr>
          <a:xfrm>
            <a:off x="6583900" y="2674490"/>
            <a:ext cx="1449080" cy="616653"/>
          </a:xfrm>
          <a:prstGeom prst="wedgeRoundRectCallout">
            <a:avLst>
              <a:gd name="adj1" fmla="val -61284"/>
              <a:gd name="adj2" fmla="val 947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Click </a:t>
            </a:r>
            <a:r>
              <a:rPr lang="en-US" sz="1200" b="1">
                <a:solidFill>
                  <a:schemeClr val="tx1"/>
                </a:solidFill>
                <a:latin typeface="Arial" pitchFamily="34" charset="0"/>
                <a:cs typeface="Arial" pitchFamily="34" charset="0"/>
              </a:rPr>
              <a:t>OK</a:t>
            </a:r>
            <a:r>
              <a:rPr lang="en-US" sz="1200">
                <a:solidFill>
                  <a:schemeClr val="tx1"/>
                </a:solidFill>
                <a:latin typeface="Arial" pitchFamily="34" charset="0"/>
                <a:cs typeface="Arial" pitchFamily="34" charset="0"/>
              </a:rPr>
              <a:t> to apply the changes</a:t>
            </a:r>
            <a:endParaRPr lang="en-CA" sz="1200" b="1">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9C2DEB54-B1AE-43E5-9D58-E6002B0CCEEF}"/>
              </a:ext>
            </a:extLst>
          </p:cNvPr>
          <p:cNvSpPr/>
          <p:nvPr/>
        </p:nvSpPr>
        <p:spPr>
          <a:xfrm>
            <a:off x="5235773" y="1980762"/>
            <a:ext cx="1669193" cy="541717"/>
          </a:xfrm>
          <a:prstGeom prst="wedgeRoundRectCallout">
            <a:avLst>
              <a:gd name="adj1" fmla="val -62289"/>
              <a:gd name="adj2" fmla="val 712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Add the </a:t>
            </a:r>
            <a:r>
              <a:rPr lang="en-US" sz="1200" b="1">
                <a:solidFill>
                  <a:schemeClr val="tx1"/>
                </a:solidFill>
                <a:latin typeface="Arial" pitchFamily="34" charset="0"/>
                <a:cs typeface="Arial" pitchFamily="34" charset="0"/>
              </a:rPr>
              <a:t>Qualifiers and Zones</a:t>
            </a:r>
            <a:endParaRPr lang="en-CA" sz="1200" b="1">
              <a:solidFill>
                <a:schemeClr val="tx1"/>
              </a:solidFill>
              <a:latin typeface="Arial" pitchFamily="34" charset="0"/>
              <a:cs typeface="Arial" pitchFamily="34" charset="0"/>
            </a:endParaRPr>
          </a:p>
        </p:txBody>
      </p:sp>
      <p:pic>
        <p:nvPicPr>
          <p:cNvPr id="16" name="Picture 15">
            <a:extLst>
              <a:ext uri="{FF2B5EF4-FFF2-40B4-BE49-F238E27FC236}">
                <a16:creationId xmlns:a16="http://schemas.microsoft.com/office/drawing/2014/main" id="{F752D56D-FA6C-8E5D-07AD-063892B225B3}"/>
              </a:ext>
            </a:extLst>
          </p:cNvPr>
          <p:cNvPicPr>
            <a:picLocks noChangeAspect="1"/>
          </p:cNvPicPr>
          <p:nvPr/>
        </p:nvPicPr>
        <p:blipFill>
          <a:blip r:embed="rId4"/>
          <a:stretch>
            <a:fillRect/>
          </a:stretch>
        </p:blipFill>
        <p:spPr>
          <a:xfrm>
            <a:off x="3965324" y="6122783"/>
            <a:ext cx="1533323" cy="234508"/>
          </a:xfrm>
          <a:prstGeom prst="rect">
            <a:avLst/>
          </a:prstGeom>
        </p:spPr>
      </p:pic>
      <p:sp>
        <p:nvSpPr>
          <p:cNvPr id="19" name="Rounded Rectangular Callout 8">
            <a:extLst>
              <a:ext uri="{FF2B5EF4-FFF2-40B4-BE49-F238E27FC236}">
                <a16:creationId xmlns:a16="http://schemas.microsoft.com/office/drawing/2014/main" id="{AB8A4CF5-DE44-273C-BA70-CF6B01B2AA2A}"/>
              </a:ext>
            </a:extLst>
          </p:cNvPr>
          <p:cNvSpPr/>
          <p:nvPr/>
        </p:nvSpPr>
        <p:spPr>
          <a:xfrm>
            <a:off x="3965324" y="5657837"/>
            <a:ext cx="1298472" cy="242611"/>
          </a:xfrm>
          <a:prstGeom prst="wedgeRoundRectCallout">
            <a:avLst>
              <a:gd name="adj1" fmla="val -32713"/>
              <a:gd name="adj2" fmla="val 1531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 Click </a:t>
            </a:r>
            <a:r>
              <a:rPr lang="en-US" sz="1200" b="1">
                <a:solidFill>
                  <a:schemeClr val="tx1"/>
                </a:solidFill>
                <a:latin typeface="Arial" pitchFamily="34" charset="0"/>
                <a:cs typeface="Arial" pitchFamily="34" charset="0"/>
              </a:rPr>
              <a:t>Save</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F18F4F58-5E3C-6956-3099-95E8C3C63C7E}"/>
              </a:ext>
            </a:extLst>
          </p:cNvPr>
          <p:cNvSpPr txBox="1"/>
          <p:nvPr/>
        </p:nvSpPr>
        <p:spPr>
          <a:xfrm>
            <a:off x="1951186" y="4480974"/>
            <a:ext cx="3547461" cy="1015663"/>
          </a:xfrm>
          <a:prstGeom prst="rect">
            <a:avLst/>
          </a:prstGeom>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1200">
                <a:latin typeface="Arial"/>
                <a:ea typeface="Calibri"/>
                <a:cs typeface="Arial"/>
              </a:rPr>
              <a:t>Note: </a:t>
            </a:r>
            <a:endParaRPr lang="en-US" sz="1200"/>
          </a:p>
          <a:p>
            <a:pPr marL="285750" indent="-285750">
              <a:buFont typeface="Arial"/>
              <a:buChar char="•"/>
            </a:pPr>
            <a:r>
              <a:rPr lang="en-US" sz="1200">
                <a:latin typeface="Arial"/>
                <a:ea typeface="Calibri"/>
                <a:cs typeface="Arial"/>
              </a:rPr>
              <a:t>On the land grid, an option to show number of lands is available (view in 10s, 50s or 100s). </a:t>
            </a:r>
            <a:endParaRPr lang="en-US" sz="1200">
              <a:latin typeface="Calibri" panose="020F0502020204030204"/>
              <a:ea typeface="Calibri"/>
              <a:cs typeface="Calibri" panose="020F0502020204030204"/>
            </a:endParaRPr>
          </a:p>
          <a:p>
            <a:pPr marL="285750" indent="-285750">
              <a:buFont typeface="Arial"/>
              <a:buChar char="•"/>
            </a:pPr>
            <a:r>
              <a:rPr lang="en-US" sz="1200">
                <a:latin typeface="Arial"/>
                <a:ea typeface="Calibri"/>
                <a:cs typeface="Arial"/>
              </a:rPr>
              <a:t>Creator can navigate by page.</a:t>
            </a:r>
            <a:endParaRPr lang="en-US" sz="1400">
              <a:latin typeface="Arial"/>
              <a:cs typeface="Arial"/>
            </a:endParaRPr>
          </a:p>
        </p:txBody>
      </p:sp>
    </p:spTree>
    <p:extLst>
      <p:ext uri="{BB962C8B-B14F-4D97-AF65-F5344CB8AC3E}">
        <p14:creationId xmlns:p14="http://schemas.microsoft.com/office/powerpoint/2010/main" val="146897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5A1E-8FE5-C34A-62EF-BF00943F272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43E41A3-E06F-76FD-5E70-677B0A7DA0B2}"/>
              </a:ext>
            </a:extLst>
          </p:cNvPr>
          <p:cNvPicPr>
            <a:picLocks noChangeAspect="1"/>
          </p:cNvPicPr>
          <p:nvPr/>
        </p:nvPicPr>
        <p:blipFill>
          <a:blip r:embed="rId2"/>
          <a:stretch>
            <a:fillRect/>
          </a:stretch>
        </p:blipFill>
        <p:spPr>
          <a:xfrm>
            <a:off x="674541" y="2568280"/>
            <a:ext cx="7583634" cy="380398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0446E0BB-79E8-29E9-8DF4-3827E69E06DE}"/>
              </a:ext>
            </a:extLst>
          </p:cNvPr>
          <p:cNvSpPr>
            <a:spLocks noGrp="1"/>
          </p:cNvSpPr>
          <p:nvPr>
            <p:ph idx="1"/>
          </p:nvPr>
        </p:nvSpPr>
        <p:spPr>
          <a:xfrm>
            <a:off x="428289" y="946643"/>
            <a:ext cx="7594190" cy="273854"/>
          </a:xfrm>
        </p:spPr>
        <p:txBody>
          <a:bodyPr vert="horz" lIns="91440" tIns="45720" rIns="91440" bIns="45720" rtlCol="0" anchor="t">
            <a:noAutofit/>
          </a:bodyPr>
          <a:lstStyle/>
          <a:p>
            <a:pPr marL="0" indent="0">
              <a:buNone/>
            </a:pPr>
            <a:r>
              <a:rPr lang="en-US" sz="1600" b="1">
                <a:latin typeface="Arial"/>
                <a:cs typeface="Arial"/>
              </a:rPr>
              <a:t>LANDS TAB – OPTION 2:  IMPORT LAND LIST FROM A CSV FILE (*.csv)</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8CE3AEF-6D13-A557-4BC1-CDC30CD1A3C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D0F9949C-6055-4B67-1C3E-953FC1D1FFC3}"/>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25</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CDE66CB4-0C66-A59F-8286-69799EFD2DC8}"/>
              </a:ext>
            </a:extLst>
          </p:cNvPr>
          <p:cNvSpPr txBox="1"/>
          <p:nvPr/>
        </p:nvSpPr>
        <p:spPr>
          <a:xfrm>
            <a:off x="428289" y="1264833"/>
            <a:ext cx="8039436" cy="1200329"/>
          </a:xfrm>
          <a:prstGeom prst="rect">
            <a:avLst/>
          </a:prstGeom>
          <a:noFill/>
        </p:spPr>
        <p:txBody>
          <a:bodyPr wrap="square" lIns="91440" tIns="45720" rIns="91440" bIns="45720" rtlCol="0" anchor="t">
            <a:spAutoFit/>
          </a:bodyPr>
          <a:lstStyle/>
          <a:p>
            <a:pPr marL="228600" indent="-228600">
              <a:buFont typeface="+mj-lt"/>
              <a:buAutoNum type="arabicPeriod"/>
            </a:pPr>
            <a:r>
              <a:rPr lang="en-US" sz="1200">
                <a:latin typeface="Arial"/>
                <a:cs typeface="Arial"/>
              </a:rPr>
              <a:t>Create a .</a:t>
            </a:r>
            <a:r>
              <a:rPr lang="en-US" sz="1200" b="1">
                <a:latin typeface="Arial"/>
                <a:cs typeface="Arial"/>
              </a:rPr>
              <a:t>csv file</a:t>
            </a:r>
            <a:r>
              <a:rPr lang="en-US" sz="1200">
                <a:latin typeface="Arial"/>
                <a:cs typeface="Arial"/>
              </a:rPr>
              <a:t>. The format must be as follows:  </a:t>
            </a:r>
            <a:r>
              <a:rPr lang="en-US" sz="1200" b="1">
                <a:latin typeface="Arial"/>
                <a:cs typeface="Arial"/>
              </a:rPr>
              <a:t>Tract, M, RGE, TWP and SEC</a:t>
            </a:r>
            <a:r>
              <a:rPr lang="en-US" sz="1200">
                <a:latin typeface="Arial"/>
                <a:cs typeface="Arial"/>
              </a:rPr>
              <a:t>.</a:t>
            </a:r>
          </a:p>
          <a:p>
            <a:pPr marL="228600" indent="-228600">
              <a:buFont typeface="+mj-lt"/>
              <a:buAutoNum type="arabicPeriod"/>
            </a:pPr>
            <a:r>
              <a:rPr lang="en-US" sz="1200">
                <a:latin typeface="Arial"/>
                <a:cs typeface="Arial"/>
              </a:rPr>
              <a:t>To import, </a:t>
            </a:r>
            <a:r>
              <a:rPr lang="en-US" sz="1200" b="1">
                <a:latin typeface="Arial"/>
                <a:cs typeface="Arial"/>
              </a:rPr>
              <a:t>navigate to the ETS request/ Lands tab</a:t>
            </a:r>
            <a:r>
              <a:rPr lang="en-US" sz="1200">
                <a:latin typeface="Arial"/>
                <a:cs typeface="Arial"/>
              </a:rPr>
              <a:t>.</a:t>
            </a:r>
          </a:p>
          <a:p>
            <a:pPr marL="228600" indent="-228600">
              <a:buFont typeface="+mj-lt"/>
              <a:buAutoNum type="arabicPeriod"/>
            </a:pPr>
            <a:r>
              <a:rPr lang="en-US" sz="1200">
                <a:latin typeface="Arial"/>
                <a:cs typeface="Arial"/>
              </a:rPr>
              <a:t>Click </a:t>
            </a:r>
            <a:r>
              <a:rPr lang="en-US" sz="1200" b="1">
                <a:latin typeface="Arial"/>
                <a:cs typeface="Arial"/>
              </a:rPr>
              <a:t>Import Land (+/-)</a:t>
            </a:r>
            <a:r>
              <a:rPr lang="en-US" sz="1200">
                <a:latin typeface="Arial"/>
                <a:cs typeface="Arial"/>
              </a:rPr>
              <a:t>.</a:t>
            </a:r>
          </a:p>
          <a:p>
            <a:pPr marL="228600" indent="-228600">
              <a:buFont typeface="+mj-lt"/>
              <a:buAutoNum type="arabicPeriod"/>
            </a:pPr>
            <a:r>
              <a:rPr lang="en-US" sz="1200">
                <a:latin typeface="Arial"/>
                <a:cs typeface="Arial"/>
              </a:rPr>
              <a:t>Click </a:t>
            </a:r>
            <a:r>
              <a:rPr lang="en-US" sz="1200" b="1">
                <a:latin typeface="Arial"/>
                <a:cs typeface="Arial"/>
              </a:rPr>
              <a:t>Choose File </a:t>
            </a:r>
            <a:r>
              <a:rPr lang="en-US" sz="1200">
                <a:latin typeface="Arial"/>
                <a:cs typeface="Arial"/>
              </a:rPr>
              <a:t>to browse the .csv file on your personal computer.</a:t>
            </a:r>
          </a:p>
          <a:p>
            <a:pPr marL="228600" indent="-228600">
              <a:buFont typeface="+mj-lt"/>
              <a:buAutoNum type="arabicPeriod"/>
            </a:pPr>
            <a:r>
              <a:rPr lang="en-US" sz="1200">
                <a:latin typeface="Arial"/>
                <a:cs typeface="Arial"/>
              </a:rPr>
              <a:t>Navigate to the </a:t>
            </a:r>
            <a:r>
              <a:rPr lang="en-US" sz="1200" b="1">
                <a:latin typeface="Arial"/>
                <a:cs typeface="Arial"/>
              </a:rPr>
              <a:t>File Explorer </a:t>
            </a:r>
            <a:r>
              <a:rPr lang="en-US" sz="1200">
                <a:latin typeface="Arial"/>
                <a:cs typeface="Arial"/>
              </a:rPr>
              <a:t>and select the </a:t>
            </a:r>
            <a:r>
              <a:rPr lang="en-US" sz="1200" b="1">
                <a:latin typeface="Arial"/>
                <a:cs typeface="Arial"/>
              </a:rPr>
              <a:t>.csv file </a:t>
            </a:r>
            <a:r>
              <a:rPr lang="en-US" sz="1200">
                <a:latin typeface="Arial"/>
                <a:cs typeface="Arial"/>
              </a:rPr>
              <a:t>and click </a:t>
            </a:r>
            <a:r>
              <a:rPr lang="en-US" sz="1200" b="1">
                <a:latin typeface="Arial"/>
                <a:cs typeface="Arial"/>
              </a:rPr>
              <a:t>Open</a:t>
            </a:r>
            <a:r>
              <a:rPr lang="en-US" sz="1200">
                <a:latin typeface="Arial"/>
                <a:cs typeface="Arial"/>
              </a:rPr>
              <a:t>. The file is now chosen.</a:t>
            </a:r>
          </a:p>
          <a:p>
            <a:pPr marL="228600" indent="-228600">
              <a:buFont typeface="+mj-lt"/>
              <a:buAutoNum type="arabicPeriod"/>
            </a:pPr>
            <a:r>
              <a:rPr lang="en-US" sz="1200">
                <a:latin typeface="Arial"/>
                <a:cs typeface="Arial"/>
              </a:rPr>
              <a:t>Click </a:t>
            </a:r>
            <a:r>
              <a:rPr lang="en-US" sz="1200" b="1">
                <a:latin typeface="Arial"/>
                <a:cs typeface="Arial"/>
              </a:rPr>
              <a:t>Import</a:t>
            </a:r>
            <a:r>
              <a:rPr lang="en-US" sz="1200">
                <a:latin typeface="Arial"/>
                <a:cs typeface="Arial"/>
              </a:rPr>
              <a:t> to add the lands into the grid.</a:t>
            </a:r>
          </a:p>
        </p:txBody>
      </p:sp>
      <p:sp>
        <p:nvSpPr>
          <p:cNvPr id="24" name="Rounded Rectangular Callout 8">
            <a:extLst>
              <a:ext uri="{FF2B5EF4-FFF2-40B4-BE49-F238E27FC236}">
                <a16:creationId xmlns:a16="http://schemas.microsoft.com/office/drawing/2014/main" id="{F6F09A71-D320-368E-669A-1EFCE5A53FBB}"/>
              </a:ext>
            </a:extLst>
          </p:cNvPr>
          <p:cNvSpPr/>
          <p:nvPr/>
        </p:nvSpPr>
        <p:spPr>
          <a:xfrm>
            <a:off x="3172695" y="3159195"/>
            <a:ext cx="369737" cy="254397"/>
          </a:xfrm>
          <a:prstGeom prst="wedgeRoundRectCallout">
            <a:avLst>
              <a:gd name="adj1" fmla="val -115642"/>
              <a:gd name="adj2" fmla="val 138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25" name="Rounded Rectangular Callout 8">
            <a:extLst>
              <a:ext uri="{FF2B5EF4-FFF2-40B4-BE49-F238E27FC236}">
                <a16:creationId xmlns:a16="http://schemas.microsoft.com/office/drawing/2014/main" id="{AA680D77-C5E6-B62B-6927-E0553573E82B}"/>
              </a:ext>
            </a:extLst>
          </p:cNvPr>
          <p:cNvSpPr/>
          <p:nvPr/>
        </p:nvSpPr>
        <p:spPr>
          <a:xfrm>
            <a:off x="1596401" y="3425206"/>
            <a:ext cx="369737" cy="254397"/>
          </a:xfrm>
          <a:prstGeom prst="wedgeRoundRectCallout">
            <a:avLst>
              <a:gd name="adj1" fmla="val -91963"/>
              <a:gd name="adj2" fmla="val 941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26" name="Rounded Rectangular Callout 8">
            <a:extLst>
              <a:ext uri="{FF2B5EF4-FFF2-40B4-BE49-F238E27FC236}">
                <a16:creationId xmlns:a16="http://schemas.microsoft.com/office/drawing/2014/main" id="{9E33E09E-8E53-41DB-BA12-9B56CA804C7A}"/>
              </a:ext>
            </a:extLst>
          </p:cNvPr>
          <p:cNvSpPr/>
          <p:nvPr/>
        </p:nvSpPr>
        <p:spPr>
          <a:xfrm>
            <a:off x="812056" y="3997814"/>
            <a:ext cx="369737" cy="254397"/>
          </a:xfrm>
          <a:prstGeom prst="wedgeRoundRectCallout">
            <a:avLst>
              <a:gd name="adj1" fmla="val 103542"/>
              <a:gd name="adj2" fmla="val -180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sp>
        <p:nvSpPr>
          <p:cNvPr id="29" name="Rounded Rectangular Callout 8">
            <a:extLst>
              <a:ext uri="{FF2B5EF4-FFF2-40B4-BE49-F238E27FC236}">
                <a16:creationId xmlns:a16="http://schemas.microsoft.com/office/drawing/2014/main" id="{7EE6B563-4514-F732-0550-46B24598DFD0}"/>
              </a:ext>
            </a:extLst>
          </p:cNvPr>
          <p:cNvSpPr/>
          <p:nvPr/>
        </p:nvSpPr>
        <p:spPr>
          <a:xfrm>
            <a:off x="2711091" y="3997814"/>
            <a:ext cx="369737" cy="254397"/>
          </a:xfrm>
          <a:prstGeom prst="wedgeRoundRectCallout">
            <a:avLst>
              <a:gd name="adj1" fmla="val -109810"/>
              <a:gd name="adj2" fmla="val -318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5.</a:t>
            </a:r>
            <a:endParaRPr lang="en-CA" sz="1200">
              <a:solidFill>
                <a:schemeClr val="tx1"/>
              </a:solidFill>
              <a:latin typeface="Arial" pitchFamily="34" charset="0"/>
              <a:cs typeface="Arial" pitchFamily="34" charset="0"/>
            </a:endParaRPr>
          </a:p>
        </p:txBody>
      </p:sp>
      <p:sp>
        <p:nvSpPr>
          <p:cNvPr id="30" name="Rounded Rectangular Callout 8">
            <a:extLst>
              <a:ext uri="{FF2B5EF4-FFF2-40B4-BE49-F238E27FC236}">
                <a16:creationId xmlns:a16="http://schemas.microsoft.com/office/drawing/2014/main" id="{34D8A31B-3D98-05DD-B60A-3A86B43E1B04}"/>
              </a:ext>
            </a:extLst>
          </p:cNvPr>
          <p:cNvSpPr/>
          <p:nvPr/>
        </p:nvSpPr>
        <p:spPr>
          <a:xfrm>
            <a:off x="5921295" y="3827134"/>
            <a:ext cx="369737" cy="254397"/>
          </a:xfrm>
          <a:prstGeom prst="wedgeRoundRectCallout">
            <a:avLst>
              <a:gd name="adj1" fmla="val 99257"/>
              <a:gd name="adj2" fmla="val 422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6.</a:t>
            </a:r>
            <a:endParaRPr lang="en-CA" sz="1200">
              <a:solidFill>
                <a:schemeClr val="tx1"/>
              </a:solidFill>
              <a:latin typeface="Arial" pitchFamily="34" charset="0"/>
              <a:cs typeface="Arial" pitchFamily="34" charset="0"/>
            </a:endParaRPr>
          </a:p>
        </p:txBody>
      </p:sp>
      <p:sp>
        <p:nvSpPr>
          <p:cNvPr id="31" name="Rounded Rectangular Callout 8">
            <a:extLst>
              <a:ext uri="{FF2B5EF4-FFF2-40B4-BE49-F238E27FC236}">
                <a16:creationId xmlns:a16="http://schemas.microsoft.com/office/drawing/2014/main" id="{B3DBAA69-AD99-BADC-F9E3-A61B681AE14F}"/>
              </a:ext>
            </a:extLst>
          </p:cNvPr>
          <p:cNvSpPr/>
          <p:nvPr/>
        </p:nvSpPr>
        <p:spPr>
          <a:xfrm>
            <a:off x="3357395" y="4638532"/>
            <a:ext cx="369737" cy="254397"/>
          </a:xfrm>
          <a:prstGeom prst="wedgeRoundRectCallout">
            <a:avLst>
              <a:gd name="adj1" fmla="val -50666"/>
              <a:gd name="adj2" fmla="val 159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6.</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AD1FC3CF-1F6A-B19C-81B9-EF03C1DD0F3B}"/>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1026" name="Picture 2">
            <a:extLst>
              <a:ext uri="{FF2B5EF4-FFF2-40B4-BE49-F238E27FC236}">
                <a16:creationId xmlns:a16="http://schemas.microsoft.com/office/drawing/2014/main" id="{A1F4107A-ADBD-A08B-C2EE-54B9E3A99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7" y="2288576"/>
            <a:ext cx="2600325" cy="143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ounded Rectangular Callout 8">
            <a:extLst>
              <a:ext uri="{FF2B5EF4-FFF2-40B4-BE49-F238E27FC236}">
                <a16:creationId xmlns:a16="http://schemas.microsoft.com/office/drawing/2014/main" id="{A5ECEE20-53E7-8051-1898-E11D94F1DB16}"/>
              </a:ext>
            </a:extLst>
          </p:cNvPr>
          <p:cNvSpPr/>
          <p:nvPr/>
        </p:nvSpPr>
        <p:spPr>
          <a:xfrm>
            <a:off x="5137868" y="2343740"/>
            <a:ext cx="369737" cy="254397"/>
          </a:xfrm>
          <a:prstGeom prst="wedgeRoundRectCallout">
            <a:avLst>
              <a:gd name="adj1" fmla="val 171442"/>
              <a:gd name="adj2" fmla="val 1973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DA7F1B75-2AE5-FA8D-A24D-329CF08A9D34}"/>
              </a:ext>
            </a:extLst>
          </p:cNvPr>
          <p:cNvSpPr/>
          <p:nvPr/>
        </p:nvSpPr>
        <p:spPr>
          <a:xfrm>
            <a:off x="4817601" y="4802923"/>
            <a:ext cx="1840374" cy="464402"/>
          </a:xfrm>
          <a:prstGeom prst="wedgeRoundRectCallout">
            <a:avLst>
              <a:gd name="adj1" fmla="val -37305"/>
              <a:gd name="adj2" fmla="val -924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7. Edit the added lands. </a:t>
            </a:r>
            <a:r>
              <a:rPr lang="en-US" sz="1200" i="1">
                <a:solidFill>
                  <a:schemeClr val="tx1"/>
                </a:solidFill>
                <a:latin typeface="Arial" pitchFamily="34" charset="0"/>
                <a:cs typeface="Arial" pitchFamily="34" charset="0"/>
              </a:rPr>
              <a:t>Refer to Slide 24.</a:t>
            </a:r>
            <a:endParaRPr lang="en-CA" sz="1200" i="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884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DFD0-6C39-C730-B1C4-6E1DD09A40C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4B433D-85B7-AB01-CCDC-347F07EB1F50}"/>
              </a:ext>
            </a:extLst>
          </p:cNvPr>
          <p:cNvPicPr>
            <a:picLocks noChangeAspect="1"/>
          </p:cNvPicPr>
          <p:nvPr/>
        </p:nvPicPr>
        <p:blipFill>
          <a:blip r:embed="rId2"/>
          <a:stretch>
            <a:fillRect/>
          </a:stretch>
        </p:blipFill>
        <p:spPr>
          <a:xfrm>
            <a:off x="619125" y="2189839"/>
            <a:ext cx="7905750" cy="417154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2DE90611-EAFF-1D68-B78F-8071AF04287D}"/>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a:latin typeface="Arial"/>
                <a:cs typeface="Arial"/>
              </a:rPr>
              <a:t>LANDS TAB – OPTION 2:  IMPORT LAND LIST FROM A CSV FILE (*.csv) – SAVE LANDS</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3221E8-5612-DBDA-F37C-0140409F817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FA088A0D-B394-234E-B940-C7A86A9FF981}"/>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26</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06482B58-4681-ECB9-80D8-05B5A9E49161}"/>
              </a:ext>
            </a:extLst>
          </p:cNvPr>
          <p:cNvSpPr txBox="1"/>
          <p:nvPr/>
        </p:nvSpPr>
        <p:spPr>
          <a:xfrm>
            <a:off x="425686" y="1358842"/>
            <a:ext cx="8479032" cy="830997"/>
          </a:xfrm>
          <a:prstGeom prst="rect">
            <a:avLst/>
          </a:prstGeom>
          <a:noFill/>
        </p:spPr>
        <p:txBody>
          <a:bodyPr wrap="square" lIns="91440" tIns="45720" rIns="91440" bIns="45720" rtlCol="0" anchor="t">
            <a:spAutoFit/>
          </a:bodyPr>
          <a:lstStyle/>
          <a:p>
            <a:pPr marL="228600" indent="-228600">
              <a:buFont typeface="+mj-lt"/>
              <a:buAutoNum type="arabicPeriod"/>
            </a:pPr>
            <a:r>
              <a:rPr lang="en-US" sz="1200">
                <a:latin typeface="Arial"/>
                <a:cs typeface="Arial"/>
              </a:rPr>
              <a:t>Lands are now modified.</a:t>
            </a:r>
          </a:p>
          <a:p>
            <a:pPr marL="228600" indent="-228600">
              <a:buFont typeface="+mj-lt"/>
              <a:buAutoNum type="arabicPeriod"/>
            </a:pPr>
            <a:r>
              <a:rPr lang="en-US" sz="1200">
                <a:latin typeface="Arial"/>
                <a:cs typeface="Arial"/>
              </a:rPr>
              <a:t>Click </a:t>
            </a:r>
            <a:r>
              <a:rPr lang="en-US" sz="1200" b="1">
                <a:latin typeface="Arial"/>
                <a:cs typeface="Arial"/>
              </a:rPr>
              <a:t>Save</a:t>
            </a:r>
            <a:r>
              <a:rPr lang="en-US" sz="1200">
                <a:latin typeface="Arial"/>
                <a:cs typeface="Arial"/>
              </a:rPr>
              <a:t> to save the changes.</a:t>
            </a:r>
          </a:p>
          <a:p>
            <a:pPr marL="228600" indent="-228600">
              <a:buFont typeface="+mj-lt"/>
              <a:buAutoNum type="arabicPeriod"/>
            </a:pPr>
            <a:r>
              <a:rPr lang="en-US" sz="1200">
                <a:latin typeface="Arial"/>
                <a:cs typeface="Arial"/>
              </a:rPr>
              <a:t>Click </a:t>
            </a:r>
            <a:r>
              <a:rPr lang="en-US" sz="1200" b="1">
                <a:latin typeface="Arial"/>
                <a:cs typeface="Arial"/>
              </a:rPr>
              <a:t>OK</a:t>
            </a:r>
            <a:r>
              <a:rPr lang="en-US" sz="1200">
                <a:latin typeface="Arial"/>
                <a:cs typeface="Arial"/>
              </a:rPr>
              <a:t> on the save prompt box.</a:t>
            </a:r>
          </a:p>
          <a:p>
            <a:pPr marL="228600" indent="-228600">
              <a:buFont typeface="+mj-lt"/>
              <a:buAutoNum type="arabicPeriod"/>
            </a:pPr>
            <a:endParaRPr lang="en-US" sz="1200">
              <a:latin typeface="Arial"/>
              <a:cs typeface="Arial"/>
            </a:endParaRPr>
          </a:p>
        </p:txBody>
      </p:sp>
      <p:sp>
        <p:nvSpPr>
          <p:cNvPr id="10" name="Rounded Rectangular Callout 8">
            <a:extLst>
              <a:ext uri="{FF2B5EF4-FFF2-40B4-BE49-F238E27FC236}">
                <a16:creationId xmlns:a16="http://schemas.microsoft.com/office/drawing/2014/main" id="{AE530C78-F255-7410-6D7F-E06B73CE71B9}"/>
              </a:ext>
            </a:extLst>
          </p:cNvPr>
          <p:cNvSpPr/>
          <p:nvPr/>
        </p:nvSpPr>
        <p:spPr>
          <a:xfrm>
            <a:off x="5857516" y="5244761"/>
            <a:ext cx="369737" cy="254397"/>
          </a:xfrm>
          <a:prstGeom prst="wedgeRoundRectCallout">
            <a:avLst>
              <a:gd name="adj1" fmla="val 57324"/>
              <a:gd name="adj2" fmla="val -72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22" name="Rounded Rectangular Callout 8">
            <a:extLst>
              <a:ext uri="{FF2B5EF4-FFF2-40B4-BE49-F238E27FC236}">
                <a16:creationId xmlns:a16="http://schemas.microsoft.com/office/drawing/2014/main" id="{E5DCED66-952C-BC13-33E0-CE08F7B5BEF5}"/>
              </a:ext>
            </a:extLst>
          </p:cNvPr>
          <p:cNvSpPr/>
          <p:nvPr/>
        </p:nvSpPr>
        <p:spPr>
          <a:xfrm>
            <a:off x="3455686" y="5855443"/>
            <a:ext cx="369737" cy="254397"/>
          </a:xfrm>
          <a:prstGeom prst="wedgeRoundRectCallout">
            <a:avLst>
              <a:gd name="adj1" fmla="val 98543"/>
              <a:gd name="adj2" fmla="val 7335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23" name="Rounded Rectangular Callout 8">
            <a:extLst>
              <a:ext uri="{FF2B5EF4-FFF2-40B4-BE49-F238E27FC236}">
                <a16:creationId xmlns:a16="http://schemas.microsoft.com/office/drawing/2014/main" id="{D4D8B636-3E2E-8B06-3E8D-5D97D59839A6}"/>
              </a:ext>
            </a:extLst>
          </p:cNvPr>
          <p:cNvSpPr/>
          <p:nvPr/>
        </p:nvSpPr>
        <p:spPr>
          <a:xfrm>
            <a:off x="4944854" y="4275611"/>
            <a:ext cx="369737" cy="254397"/>
          </a:xfrm>
          <a:prstGeom prst="wedgeRoundRectCallout">
            <a:avLst>
              <a:gd name="adj1" fmla="val 75741"/>
              <a:gd name="adj2" fmla="val 1223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718B364B-CC7C-873E-E9E2-66CBD6C442A5}"/>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49879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D0D5-FD32-C3A1-4464-9BF8AA2322C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0F8923D-DAE2-06E7-56C9-8C61BC30ABF5}"/>
              </a:ext>
            </a:extLst>
          </p:cNvPr>
          <p:cNvPicPr>
            <a:picLocks noChangeAspect="1"/>
          </p:cNvPicPr>
          <p:nvPr/>
        </p:nvPicPr>
        <p:blipFill>
          <a:blip r:embed="rId2"/>
          <a:stretch>
            <a:fillRect/>
          </a:stretch>
        </p:blipFill>
        <p:spPr>
          <a:xfrm>
            <a:off x="504825" y="2648339"/>
            <a:ext cx="8213649" cy="335800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06BA14A3-0B47-2C87-DD25-5F839B077F2B}"/>
              </a:ext>
            </a:extLst>
          </p:cNvPr>
          <p:cNvSpPr>
            <a:spLocks noGrp="1"/>
          </p:cNvSpPr>
          <p:nvPr>
            <p:ph idx="1"/>
          </p:nvPr>
        </p:nvSpPr>
        <p:spPr>
          <a:xfrm>
            <a:off x="425686" y="1020346"/>
            <a:ext cx="7594190" cy="401690"/>
          </a:xfrm>
        </p:spPr>
        <p:txBody>
          <a:bodyPr vert="horz" lIns="91440" tIns="45720" rIns="91440" bIns="45720" rtlCol="0" anchor="t">
            <a:noAutofit/>
          </a:bodyPr>
          <a:lstStyle/>
          <a:p>
            <a:pPr marL="0" indent="0">
              <a:buNone/>
            </a:pPr>
            <a:r>
              <a:rPr lang="en-US" sz="1600" b="1">
                <a:latin typeface="Arial"/>
                <a:cs typeface="Arial"/>
              </a:rPr>
              <a:t>LANDS TAB – OPTION 3:  ADD LAND (+/-)</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F8A6F7-9F1D-4A04-8BD7-AD496E8C58B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5D8B2DBE-AC52-3A7B-2C52-43EC9B7FCCDF}"/>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27</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3EE38C07-024E-ABF4-4F6D-FDAD28F7A0C0}"/>
              </a:ext>
            </a:extLst>
          </p:cNvPr>
          <p:cNvSpPr txBox="1"/>
          <p:nvPr/>
        </p:nvSpPr>
        <p:spPr>
          <a:xfrm>
            <a:off x="425686" y="1380281"/>
            <a:ext cx="8479032" cy="1015663"/>
          </a:xfrm>
          <a:prstGeom prst="rect">
            <a:avLst/>
          </a:prstGeom>
          <a:noFill/>
        </p:spPr>
        <p:txBody>
          <a:bodyPr wrap="square" lIns="91440" tIns="45720" rIns="91440" bIns="45720" rtlCol="0" anchor="t">
            <a:spAutoFit/>
          </a:bodyPr>
          <a:lstStyle/>
          <a:p>
            <a:r>
              <a:rPr lang="en-US" sz="1200">
                <a:latin typeface="Arial"/>
                <a:cs typeface="Arial"/>
              </a:rPr>
              <a:t>Use this option if prefer to enter lands one landkey at a time.</a:t>
            </a:r>
          </a:p>
          <a:p>
            <a:endParaRPr lang="en-US" sz="1200">
              <a:latin typeface="Arial"/>
              <a:cs typeface="Arial"/>
            </a:endParaRPr>
          </a:p>
          <a:p>
            <a:pPr marL="342900" indent="-342900">
              <a:buAutoNum type="arabicPeriod"/>
            </a:pPr>
            <a:r>
              <a:rPr lang="en-US" sz="1200">
                <a:latin typeface="Arial"/>
                <a:cs typeface="Arial"/>
              </a:rPr>
              <a:t>Click </a:t>
            </a:r>
            <a:r>
              <a:rPr lang="en-US" sz="1200" b="1">
                <a:latin typeface="Arial"/>
                <a:cs typeface="Arial"/>
              </a:rPr>
              <a:t>Add Land (+/-)</a:t>
            </a:r>
            <a:r>
              <a:rPr lang="en-US" sz="1200">
                <a:latin typeface="Arial"/>
                <a:cs typeface="Arial"/>
              </a:rPr>
              <a:t>. The screen below appears.</a:t>
            </a:r>
          </a:p>
          <a:p>
            <a:pPr marL="342900" indent="-342900">
              <a:buAutoNum type="arabicPeriod"/>
            </a:pPr>
            <a:r>
              <a:rPr lang="en-US" sz="1200">
                <a:latin typeface="Arial"/>
                <a:cs typeface="Arial"/>
              </a:rPr>
              <a:t>Input the required information (flagged with asterisk and outlined in red)</a:t>
            </a:r>
          </a:p>
          <a:p>
            <a:pPr marL="342900" indent="-342900">
              <a:buAutoNum type="arabicPeriod"/>
            </a:pPr>
            <a:r>
              <a:rPr lang="en-US" sz="1200">
                <a:latin typeface="Arial"/>
                <a:cs typeface="Arial"/>
              </a:rPr>
              <a:t>Click </a:t>
            </a:r>
            <a:r>
              <a:rPr lang="en-US" sz="1200" b="1">
                <a:latin typeface="Arial"/>
                <a:cs typeface="Arial"/>
              </a:rPr>
              <a:t>Add Land </a:t>
            </a:r>
            <a:r>
              <a:rPr lang="en-US" sz="1200">
                <a:latin typeface="Arial"/>
                <a:cs typeface="Arial"/>
              </a:rPr>
              <a:t>to add the land into the grid.</a:t>
            </a:r>
          </a:p>
        </p:txBody>
      </p:sp>
      <p:sp>
        <p:nvSpPr>
          <p:cNvPr id="13" name="Rounded Rectangular Callout 8">
            <a:extLst>
              <a:ext uri="{FF2B5EF4-FFF2-40B4-BE49-F238E27FC236}">
                <a16:creationId xmlns:a16="http://schemas.microsoft.com/office/drawing/2014/main" id="{9F9E74A9-761B-779A-B981-7D6B512E17C1}"/>
              </a:ext>
            </a:extLst>
          </p:cNvPr>
          <p:cNvSpPr/>
          <p:nvPr/>
        </p:nvSpPr>
        <p:spPr>
          <a:xfrm>
            <a:off x="1505489" y="3550878"/>
            <a:ext cx="369737" cy="254397"/>
          </a:xfrm>
          <a:prstGeom prst="wedgeRoundRectCallout">
            <a:avLst>
              <a:gd name="adj1" fmla="val -91963"/>
              <a:gd name="adj2" fmla="val 941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E9D582E5-BC5A-D401-2155-8FFAA84F4481}"/>
              </a:ext>
            </a:extLst>
          </p:cNvPr>
          <p:cNvSpPr/>
          <p:nvPr/>
        </p:nvSpPr>
        <p:spPr>
          <a:xfrm>
            <a:off x="4125469" y="4301608"/>
            <a:ext cx="369738" cy="363638"/>
          </a:xfrm>
          <a:prstGeom prst="wedgeRoundRectCallout">
            <a:avLst>
              <a:gd name="adj1" fmla="val -18025"/>
              <a:gd name="adj2" fmla="val 496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FC9A90B8-755E-784C-667B-D755950526CF}"/>
              </a:ext>
            </a:extLst>
          </p:cNvPr>
          <p:cNvSpPr/>
          <p:nvPr/>
        </p:nvSpPr>
        <p:spPr>
          <a:xfrm>
            <a:off x="3532546" y="5710455"/>
            <a:ext cx="369737" cy="254397"/>
          </a:xfrm>
          <a:prstGeom prst="wedgeRoundRectCallout">
            <a:avLst>
              <a:gd name="adj1" fmla="val 104356"/>
              <a:gd name="adj2" fmla="val 348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2EFDAB66-8CDC-7F6A-3F9B-11CE27453806}"/>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99374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961F-9624-6121-017C-F0A38781F85B}"/>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E1E096B-3FE3-10C1-3AC4-6D43ECE408C4}"/>
              </a:ext>
            </a:extLst>
          </p:cNvPr>
          <p:cNvPicPr>
            <a:picLocks noChangeAspect="1"/>
          </p:cNvPicPr>
          <p:nvPr/>
        </p:nvPicPr>
        <p:blipFill>
          <a:blip r:embed="rId2"/>
          <a:stretch>
            <a:fillRect/>
          </a:stretch>
        </p:blipFill>
        <p:spPr>
          <a:xfrm>
            <a:off x="533400" y="1962791"/>
            <a:ext cx="8010525" cy="4203542"/>
          </a:xfrm>
          <a:prstGeom prst="rect">
            <a:avLst/>
          </a:prstGeom>
        </p:spPr>
      </p:pic>
      <p:sp>
        <p:nvSpPr>
          <p:cNvPr id="3" name="Content Placeholder 2">
            <a:extLst>
              <a:ext uri="{FF2B5EF4-FFF2-40B4-BE49-F238E27FC236}">
                <a16:creationId xmlns:a16="http://schemas.microsoft.com/office/drawing/2014/main" id="{5E7A722B-96A7-BA40-BE7F-CBA7EC370632}"/>
              </a:ext>
            </a:extLst>
          </p:cNvPr>
          <p:cNvSpPr>
            <a:spLocks noGrp="1"/>
          </p:cNvSpPr>
          <p:nvPr>
            <p:ph idx="1"/>
          </p:nvPr>
        </p:nvSpPr>
        <p:spPr>
          <a:xfrm>
            <a:off x="425686" y="1250115"/>
            <a:ext cx="7594190" cy="461666"/>
          </a:xfrm>
        </p:spPr>
        <p:txBody>
          <a:bodyPr vert="horz" lIns="91440" tIns="45720" rIns="91440" bIns="45720" rtlCol="0" anchor="t">
            <a:noAutofit/>
          </a:bodyPr>
          <a:lstStyle/>
          <a:p>
            <a:pPr marL="0" indent="0">
              <a:buNone/>
            </a:pPr>
            <a:r>
              <a:rPr lang="en-US" sz="1600" b="1">
                <a:latin typeface="Arial"/>
                <a:cs typeface="Arial"/>
              </a:rPr>
              <a:t>LANDS TAB – OPTION 3:  ADD LAND (+/-) …continued</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EF290DA-0CE7-360A-21FA-D852142E8291}"/>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4EB3981D-D1AB-0715-4420-5CBAF00AEF4C}"/>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28</a:t>
            </a:fld>
            <a:endParaRPr lang="en-CA">
              <a:latin typeface="Arial" panose="020B0604020202020204" pitchFamily="34" charset="0"/>
            </a:endParaRPr>
          </a:p>
        </p:txBody>
      </p:sp>
      <p:sp>
        <p:nvSpPr>
          <p:cNvPr id="4" name="TextBox 3">
            <a:extLst>
              <a:ext uri="{FF2B5EF4-FFF2-40B4-BE49-F238E27FC236}">
                <a16:creationId xmlns:a16="http://schemas.microsoft.com/office/drawing/2014/main" id="{80213150-C425-9367-6758-6455D99731A5}"/>
              </a:ext>
            </a:extLst>
          </p:cNvPr>
          <p:cNvSpPr txBox="1"/>
          <p:nvPr/>
        </p:nvSpPr>
        <p:spPr>
          <a:xfrm>
            <a:off x="425686" y="1552831"/>
            <a:ext cx="8479032" cy="276999"/>
          </a:xfrm>
          <a:prstGeom prst="rect">
            <a:avLst/>
          </a:prstGeom>
          <a:noFill/>
        </p:spPr>
        <p:txBody>
          <a:bodyPr wrap="square" lIns="91440" tIns="45720" rIns="91440" bIns="45720" rtlCol="0" anchor="t">
            <a:spAutoFit/>
          </a:bodyPr>
          <a:lstStyle/>
          <a:p>
            <a:r>
              <a:rPr lang="en-US" sz="1200">
                <a:latin typeface="Arial"/>
                <a:cs typeface="Arial"/>
              </a:rPr>
              <a:t>Required information inputted and added into the land grid. Repeat previous steps to add remaining lands.</a:t>
            </a:r>
          </a:p>
        </p:txBody>
      </p:sp>
      <p:sp>
        <p:nvSpPr>
          <p:cNvPr id="12" name="Rounded Rectangular Callout 8">
            <a:extLst>
              <a:ext uri="{FF2B5EF4-FFF2-40B4-BE49-F238E27FC236}">
                <a16:creationId xmlns:a16="http://schemas.microsoft.com/office/drawing/2014/main" id="{FC419293-67C2-3F19-85B9-FD0712A732BE}"/>
              </a:ext>
            </a:extLst>
          </p:cNvPr>
          <p:cNvSpPr/>
          <p:nvPr/>
        </p:nvSpPr>
        <p:spPr>
          <a:xfrm>
            <a:off x="2652151" y="5798881"/>
            <a:ext cx="1084083" cy="254397"/>
          </a:xfrm>
          <a:prstGeom prst="wedgeRoundRectCallout">
            <a:avLst>
              <a:gd name="adj1" fmla="val 65789"/>
              <a:gd name="adj2" fmla="val 3739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Click </a:t>
            </a:r>
            <a:r>
              <a:rPr lang="en-US" sz="1200" b="1">
                <a:solidFill>
                  <a:schemeClr val="tx1"/>
                </a:solidFill>
                <a:latin typeface="Arial" pitchFamily="34" charset="0"/>
                <a:cs typeface="Arial" pitchFamily="34" charset="0"/>
              </a:rPr>
              <a:t>Save</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428AD52F-8A17-28E2-EBD9-0EF10E8CBDB4}"/>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301049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EC74-8890-EAD2-9787-922B32EBD8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94B49-743B-836F-9C1E-08C0759C25FE}"/>
              </a:ext>
            </a:extLst>
          </p:cNvPr>
          <p:cNvSpPr>
            <a:spLocks noGrp="1"/>
          </p:cNvSpPr>
          <p:nvPr>
            <p:ph idx="1"/>
          </p:nvPr>
        </p:nvSpPr>
        <p:spPr>
          <a:xfrm>
            <a:off x="425686" y="1250115"/>
            <a:ext cx="8292628" cy="461666"/>
          </a:xfrm>
        </p:spPr>
        <p:txBody>
          <a:bodyPr vert="horz" lIns="91440" tIns="45720" rIns="91440" bIns="45720" rtlCol="0" anchor="t">
            <a:noAutofit/>
          </a:bodyPr>
          <a:lstStyle/>
          <a:p>
            <a:pPr marL="0" indent="0">
              <a:buNone/>
            </a:pPr>
            <a:r>
              <a:rPr lang="en-US" sz="1400" b="1">
                <a:latin typeface="Arial"/>
                <a:cs typeface="Arial"/>
              </a:rPr>
              <a:t>VALIDATION ERRORS – ERRORS IN LAND GRID</a:t>
            </a:r>
            <a:endParaRPr lang="en-CA" sz="14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C2F1FC1-34CC-7AAC-8F73-4975B1758FE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1435AC86-42EE-A028-16FC-C3C896B40A5A}"/>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29</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C30FC7A7-3F3D-9D69-14A7-46765051A482}"/>
              </a:ext>
            </a:extLst>
          </p:cNvPr>
          <p:cNvSpPr txBox="1"/>
          <p:nvPr/>
        </p:nvSpPr>
        <p:spPr>
          <a:xfrm>
            <a:off x="425686" y="1552831"/>
            <a:ext cx="8479032" cy="1200329"/>
          </a:xfrm>
          <a:prstGeom prst="rect">
            <a:avLst/>
          </a:prstGeom>
          <a:noFill/>
        </p:spPr>
        <p:txBody>
          <a:bodyPr wrap="square" lIns="91440" tIns="45720" rIns="91440" bIns="45720" rtlCol="0" anchor="t">
            <a:spAutoFit/>
          </a:bodyPr>
          <a:lstStyle/>
          <a:p>
            <a:r>
              <a:rPr lang="en-US" sz="1200">
                <a:latin typeface="Arial"/>
                <a:cs typeface="Arial"/>
              </a:rPr>
              <a:t>Any validation errors are displayed at the top of the application in red. These require attention before proceeding to the next step of the application.</a:t>
            </a:r>
          </a:p>
          <a:p>
            <a:endParaRPr lang="en-US" sz="1200">
              <a:latin typeface="Arial"/>
              <a:cs typeface="Arial"/>
            </a:endParaRPr>
          </a:p>
          <a:p>
            <a:r>
              <a:rPr lang="en-US" sz="1200" i="1">
                <a:latin typeface="Arial"/>
                <a:cs typeface="Arial"/>
              </a:rPr>
              <a:t>Validation error:  One or more Qualifier fields are empty</a:t>
            </a:r>
          </a:p>
          <a:p>
            <a:r>
              <a:rPr lang="en-US" sz="1200" i="1">
                <a:latin typeface="Arial"/>
                <a:cs typeface="Arial"/>
              </a:rPr>
              <a:t>Refer to Slide 24 ‘Edit Selected Lands’.</a:t>
            </a:r>
          </a:p>
          <a:p>
            <a:endParaRPr lang="en-US" sz="1200">
              <a:latin typeface="Arial"/>
              <a:cs typeface="Arial"/>
            </a:endParaRPr>
          </a:p>
        </p:txBody>
      </p:sp>
      <p:pic>
        <p:nvPicPr>
          <p:cNvPr id="7" name="Picture 6">
            <a:extLst>
              <a:ext uri="{FF2B5EF4-FFF2-40B4-BE49-F238E27FC236}">
                <a16:creationId xmlns:a16="http://schemas.microsoft.com/office/drawing/2014/main" id="{5798CDCC-64EB-1B87-3441-B58D5A3814D8}"/>
              </a:ext>
            </a:extLst>
          </p:cNvPr>
          <p:cNvPicPr>
            <a:picLocks noChangeAspect="1"/>
          </p:cNvPicPr>
          <p:nvPr/>
        </p:nvPicPr>
        <p:blipFill>
          <a:blip r:embed="rId2"/>
          <a:stretch>
            <a:fillRect/>
          </a:stretch>
        </p:blipFill>
        <p:spPr>
          <a:xfrm>
            <a:off x="632819" y="2577123"/>
            <a:ext cx="7878362" cy="333729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A8B09D14-BA8F-AB98-9A7D-191690776847}"/>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221641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427689" y="1265954"/>
            <a:ext cx="1996730" cy="318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INTRODUCTION</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5" name="Slide Number Placeholder 4"/>
          <p:cNvSpPr>
            <a:spLocks noGrp="1"/>
          </p:cNvSpPr>
          <p:nvPr>
            <p:ph type="sldNum" sz="quarter" idx="12"/>
          </p:nvPr>
        </p:nvSpPr>
        <p:spPr/>
        <p:txBody>
          <a:bodyPr/>
          <a:lstStyle/>
          <a:p>
            <a:r>
              <a:rPr lang="en-CA">
                <a:latin typeface="Arial"/>
                <a:cs typeface="Arial"/>
              </a:rPr>
              <a:t>Page </a:t>
            </a:r>
            <a:fld id="{5BC1470B-47A7-4E72-AA8D-1EF68F025A39}" type="slidenum">
              <a:rPr lang="en-CA" smtClean="0">
                <a:latin typeface="Arial"/>
                <a:cs typeface="Arial"/>
              </a:rPr>
              <a:pPr/>
              <a:t>3</a:t>
            </a:fld>
            <a:endParaRPr lang="en-CA">
              <a:latin typeface="Arial"/>
              <a:cs typeface="Arial"/>
            </a:endParaRPr>
          </a:p>
        </p:txBody>
      </p:sp>
      <p:sp>
        <p:nvSpPr>
          <p:cNvPr id="4" name="TextBox 3">
            <a:extLst>
              <a:ext uri="{FF2B5EF4-FFF2-40B4-BE49-F238E27FC236}">
                <a16:creationId xmlns:a16="http://schemas.microsoft.com/office/drawing/2014/main" id="{59DB1451-3C1C-7AB3-FAFF-6B42A619267D}"/>
              </a:ext>
            </a:extLst>
          </p:cNvPr>
          <p:cNvSpPr txBox="1"/>
          <p:nvPr/>
        </p:nvSpPr>
        <p:spPr>
          <a:xfrm>
            <a:off x="503889" y="1669908"/>
            <a:ext cx="7414182" cy="1015663"/>
          </a:xfrm>
          <a:prstGeom prst="rect">
            <a:avLst/>
          </a:prstGeom>
          <a:noFill/>
        </p:spPr>
        <p:txBody>
          <a:bodyPr wrap="square" rtlCol="0">
            <a:spAutoFit/>
          </a:bodyPr>
          <a:lstStyle/>
          <a:p>
            <a:pPr fontAlgn="base"/>
            <a:r>
              <a:rPr lang="en-US" sz="1200" b="0">
                <a:solidFill>
                  <a:srgbClr val="000000"/>
                </a:solidFill>
                <a:effectLst/>
                <a:highlight>
                  <a:srgbClr val="FFFFFF"/>
                </a:highlight>
                <a:latin typeface="Arial" panose="020B0604020202020204" pitchFamily="34" charset="0"/>
              </a:rPr>
              <a:t>Carbon Sequestration Evaluation Agreement (CSEA) a</a:t>
            </a:r>
            <a:r>
              <a:rPr lang="en-US" sz="1200">
                <a:solidFill>
                  <a:srgbClr val="000000"/>
                </a:solidFill>
                <a:highlight>
                  <a:srgbClr val="FFFFFF"/>
                </a:highlight>
                <a:latin typeface="Arial" panose="020B0604020202020204" pitchFamily="34" charset="0"/>
              </a:rPr>
              <a:t>llows lessee to evaluate suitability of the location by conducting tests in the pore space​. CSEA grants the right to apply for a Carbon Sequestration Agreement, which allows a </a:t>
            </a:r>
            <a:r>
              <a:rPr lang="en-US" sz="1200" b="0">
                <a:solidFill>
                  <a:srgbClr val="000000"/>
                </a:solidFill>
                <a:effectLst/>
                <a:highlight>
                  <a:srgbClr val="FFFFFF"/>
                </a:highlight>
                <a:latin typeface="Arial" panose="020B0604020202020204" pitchFamily="34" charset="0"/>
              </a:rPr>
              <a:t>lessee to sequester Carbon Dioxide (CO2) into the pore space. </a:t>
            </a:r>
          </a:p>
          <a:p>
            <a:pPr fontAlgn="base"/>
            <a:endParaRPr lang="en-US" sz="1200">
              <a:solidFill>
                <a:srgbClr val="000000"/>
              </a:solidFill>
              <a:highlight>
                <a:srgbClr val="FFFFFF"/>
              </a:highlight>
              <a:latin typeface="Arial" panose="020B0604020202020204" pitchFamily="34" charset="0"/>
            </a:endParaRPr>
          </a:p>
          <a:p>
            <a:pPr fontAlgn="base"/>
            <a:r>
              <a:rPr lang="en-US" sz="1200" b="0">
                <a:solidFill>
                  <a:srgbClr val="000000"/>
                </a:solidFill>
                <a:effectLst/>
                <a:highlight>
                  <a:srgbClr val="FFFFFF"/>
                </a:highlight>
                <a:latin typeface="Arial" panose="020B0604020202020204" pitchFamily="34" charset="0"/>
              </a:rPr>
              <a:t>The lessee is required to submit a CSEA application via the Electronic Transfer System (ETS). </a:t>
            </a:r>
            <a:endParaRPr lang="en-CA" sz="1200"/>
          </a:p>
        </p:txBody>
      </p:sp>
      <p:pic>
        <p:nvPicPr>
          <p:cNvPr id="3" name="Picture 2" descr="A factory with pipes and pipes&#10;&#10;AI-generated content may be incorrect.">
            <a:extLst>
              <a:ext uri="{FF2B5EF4-FFF2-40B4-BE49-F238E27FC236}">
                <a16:creationId xmlns:a16="http://schemas.microsoft.com/office/drawing/2014/main" id="{DCC28131-D806-0EDD-FB89-8CF1CC7C8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909" y="2836929"/>
            <a:ext cx="5960182" cy="3504587"/>
          </a:xfrm>
          <a:prstGeom prst="rect">
            <a:avLst/>
          </a:prstGeom>
          <a:ln>
            <a:noFill/>
          </a:ln>
          <a:effectLst>
            <a:softEdge rad="112500"/>
          </a:effectLst>
        </p:spPr>
      </p:pic>
      <p:sp>
        <p:nvSpPr>
          <p:cNvPr id="2" name="Rectangle 1">
            <a:extLst>
              <a:ext uri="{FF2B5EF4-FFF2-40B4-BE49-F238E27FC236}">
                <a16:creationId xmlns:a16="http://schemas.microsoft.com/office/drawing/2014/main" id="{EB3ECB78-887C-4D4A-B12B-74A00FF892ED}"/>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082934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74F4-29A7-DD1F-1923-23986D85E94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EEF8AA0-FAF8-8A1E-1B77-866DD8857AE4}"/>
              </a:ext>
            </a:extLst>
          </p:cNvPr>
          <p:cNvPicPr>
            <a:picLocks noChangeAspect="1"/>
          </p:cNvPicPr>
          <p:nvPr/>
        </p:nvPicPr>
        <p:blipFill>
          <a:blip r:embed="rId2"/>
          <a:stretch>
            <a:fillRect/>
          </a:stretch>
        </p:blipFill>
        <p:spPr>
          <a:xfrm>
            <a:off x="4760855" y="1871191"/>
            <a:ext cx="3324225" cy="172649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E58C971-B117-703E-5084-23F20FE9803B}"/>
              </a:ext>
            </a:extLst>
          </p:cNvPr>
          <p:cNvSpPr>
            <a:spLocks noGrp="1"/>
          </p:cNvSpPr>
          <p:nvPr>
            <p:ph idx="1"/>
          </p:nvPr>
        </p:nvSpPr>
        <p:spPr>
          <a:xfrm>
            <a:off x="435115" y="1090704"/>
            <a:ext cx="7594190" cy="461666"/>
          </a:xfrm>
        </p:spPr>
        <p:txBody>
          <a:bodyPr vert="horz" lIns="91440" tIns="45720" rIns="91440" bIns="45720" rtlCol="0" anchor="t">
            <a:noAutofit/>
          </a:bodyPr>
          <a:lstStyle/>
          <a:p>
            <a:pPr marL="0" indent="0">
              <a:buNone/>
            </a:pPr>
            <a:r>
              <a:rPr lang="en-US" sz="1600" b="1">
                <a:latin typeface="Arial"/>
                <a:cs typeface="Arial"/>
              </a:rPr>
              <a:t>APPLICATION SUMMARY REPORT</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408831-807A-B5DB-95B7-C3B1DA281648}"/>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B4EAECFB-F7C6-DB02-53B4-90BBA1B9CE2A}"/>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30</a:t>
            </a:fld>
            <a:endParaRPr lang="en-CA">
              <a:latin typeface="Arial" panose="020B0604020202020204" pitchFamily="34" charset="0"/>
            </a:endParaRPr>
          </a:p>
        </p:txBody>
      </p:sp>
      <p:sp>
        <p:nvSpPr>
          <p:cNvPr id="4" name="TextBox 3">
            <a:extLst>
              <a:ext uri="{FF2B5EF4-FFF2-40B4-BE49-F238E27FC236}">
                <a16:creationId xmlns:a16="http://schemas.microsoft.com/office/drawing/2014/main" id="{4B367359-23B9-496B-3D5E-AAD6DBC67582}"/>
              </a:ext>
            </a:extLst>
          </p:cNvPr>
          <p:cNvSpPr txBox="1"/>
          <p:nvPr/>
        </p:nvSpPr>
        <p:spPr>
          <a:xfrm>
            <a:off x="435115" y="1382138"/>
            <a:ext cx="8479032" cy="461665"/>
          </a:xfrm>
          <a:prstGeom prst="rect">
            <a:avLst/>
          </a:prstGeom>
          <a:noFill/>
        </p:spPr>
        <p:txBody>
          <a:bodyPr wrap="square" lIns="91440" tIns="45720" rIns="91440" bIns="45720" rtlCol="0" anchor="t">
            <a:spAutoFit/>
          </a:bodyPr>
          <a:lstStyle/>
          <a:p>
            <a:r>
              <a:rPr lang="en-US" sz="1200">
                <a:latin typeface="Arial"/>
                <a:cs typeface="Arial"/>
              </a:rPr>
              <a:t>The Original PDF Document link is the application summary report. It contains all data entered on the application.</a:t>
            </a:r>
          </a:p>
          <a:p>
            <a:r>
              <a:rPr lang="en-US" sz="1200">
                <a:latin typeface="Arial"/>
                <a:cs typeface="Arial"/>
              </a:rPr>
              <a:t>This tool is useful to review the entire application before submitting the application.</a:t>
            </a:r>
          </a:p>
        </p:txBody>
      </p:sp>
      <p:sp>
        <p:nvSpPr>
          <p:cNvPr id="13" name="Rounded Rectangular Callout 8">
            <a:extLst>
              <a:ext uri="{FF2B5EF4-FFF2-40B4-BE49-F238E27FC236}">
                <a16:creationId xmlns:a16="http://schemas.microsoft.com/office/drawing/2014/main" id="{C6B92E4C-23F8-937D-2136-6E5C42BA67A6}"/>
              </a:ext>
            </a:extLst>
          </p:cNvPr>
          <p:cNvSpPr/>
          <p:nvPr/>
        </p:nvSpPr>
        <p:spPr>
          <a:xfrm>
            <a:off x="5051890" y="1985329"/>
            <a:ext cx="1770640" cy="640278"/>
          </a:xfrm>
          <a:prstGeom prst="wedgeRoundRectCallout">
            <a:avLst>
              <a:gd name="adj1" fmla="val 59980"/>
              <a:gd name="adj2" fmla="val -215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Click </a:t>
            </a:r>
            <a:r>
              <a:rPr lang="en-US" sz="1200" b="1">
                <a:solidFill>
                  <a:schemeClr val="tx1"/>
                </a:solidFill>
                <a:latin typeface="Arial" pitchFamily="34" charset="0"/>
                <a:cs typeface="Arial" pitchFamily="34" charset="0"/>
              </a:rPr>
              <a:t>Original PDF Document </a:t>
            </a:r>
            <a:r>
              <a:rPr lang="en-US" sz="1200">
                <a:solidFill>
                  <a:schemeClr val="tx1"/>
                </a:solidFill>
                <a:latin typeface="Arial" pitchFamily="34" charset="0"/>
                <a:cs typeface="Arial" pitchFamily="34" charset="0"/>
              </a:rPr>
              <a:t>to generate the report.</a:t>
            </a:r>
            <a:endParaRPr lang="en-CA" sz="1200">
              <a:solidFill>
                <a:schemeClr val="tx1"/>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43EDEF3B-7D80-0254-5A66-64C192FE491E}"/>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2050" name="Picture 2">
            <a:extLst>
              <a:ext uri="{FF2B5EF4-FFF2-40B4-BE49-F238E27FC236}">
                <a16:creationId xmlns:a16="http://schemas.microsoft.com/office/drawing/2014/main" id="{5E0E684F-638C-ADBF-5A1A-D501872F3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6" y="1985329"/>
            <a:ext cx="3490164" cy="4385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442208-3B7F-AC94-50FC-AEF14E9C5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424" y="2781316"/>
            <a:ext cx="4487101" cy="336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2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DB9C-A671-EE46-BA0F-FEB227F550E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265E35A-E1BB-6492-8B64-BB3D90043C38}"/>
              </a:ext>
            </a:extLst>
          </p:cNvPr>
          <p:cNvPicPr>
            <a:picLocks noChangeAspect="1"/>
          </p:cNvPicPr>
          <p:nvPr/>
        </p:nvPicPr>
        <p:blipFill>
          <a:blip r:embed="rId2"/>
          <a:stretch>
            <a:fillRect/>
          </a:stretch>
        </p:blipFill>
        <p:spPr>
          <a:xfrm>
            <a:off x="701899" y="1928782"/>
            <a:ext cx="7740201" cy="4053495"/>
          </a:xfrm>
          <a:prstGeom prst="rect">
            <a:avLst/>
          </a:prstGeom>
        </p:spPr>
      </p:pic>
      <p:sp>
        <p:nvSpPr>
          <p:cNvPr id="3" name="Content Placeholder 2">
            <a:extLst>
              <a:ext uri="{FF2B5EF4-FFF2-40B4-BE49-F238E27FC236}">
                <a16:creationId xmlns:a16="http://schemas.microsoft.com/office/drawing/2014/main" id="{CD91121E-ACE4-CDA1-02E0-D3A539E08C9C}"/>
              </a:ext>
            </a:extLst>
          </p:cNvPr>
          <p:cNvSpPr>
            <a:spLocks noGrp="1"/>
          </p:cNvSpPr>
          <p:nvPr>
            <p:ph idx="1"/>
          </p:nvPr>
        </p:nvSpPr>
        <p:spPr>
          <a:xfrm>
            <a:off x="425686" y="1019281"/>
            <a:ext cx="8292628" cy="461666"/>
          </a:xfrm>
        </p:spPr>
        <p:txBody>
          <a:bodyPr vert="horz" lIns="91440" tIns="45720" rIns="91440" bIns="45720" rtlCol="0" anchor="t">
            <a:noAutofit/>
          </a:bodyPr>
          <a:lstStyle/>
          <a:p>
            <a:pPr marL="0" indent="0">
              <a:buNone/>
            </a:pPr>
            <a:r>
              <a:rPr lang="en-US" sz="1600" b="1">
                <a:latin typeface="Arial"/>
                <a:cs typeface="Arial"/>
              </a:rPr>
              <a:t>SUBMIT APPLICATION</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F4CA851-7041-D5E9-5821-E15C18D34ED9}"/>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A3FA7A62-A933-59DC-6F42-59CC099ED5D0}"/>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31</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D3A702BF-B250-4837-9B86-D73B43C4629B}"/>
              </a:ext>
            </a:extLst>
          </p:cNvPr>
          <p:cNvSpPr txBox="1"/>
          <p:nvPr/>
        </p:nvSpPr>
        <p:spPr>
          <a:xfrm>
            <a:off x="425686" y="1282451"/>
            <a:ext cx="8076288" cy="646331"/>
          </a:xfrm>
          <a:prstGeom prst="rect">
            <a:avLst/>
          </a:prstGeom>
          <a:noFill/>
        </p:spPr>
        <p:txBody>
          <a:bodyPr wrap="square" lIns="91440" tIns="45720" rIns="91440" bIns="45720" rtlCol="0" anchor="t">
            <a:spAutoFit/>
          </a:bodyPr>
          <a:lstStyle/>
          <a:p>
            <a:r>
              <a:rPr lang="en-US" sz="1200">
                <a:latin typeface="Arial"/>
                <a:cs typeface="Arial"/>
              </a:rPr>
              <a:t>Once all pertinent information has been entered, submit the Carbon Sequestration Evaluation Agreement Application. </a:t>
            </a:r>
          </a:p>
          <a:p>
            <a:r>
              <a:rPr lang="en-US" sz="1200">
                <a:latin typeface="Arial"/>
                <a:cs typeface="Arial"/>
              </a:rPr>
              <a:t>The system performs validation check to ensure all mandatory data has been provided. </a:t>
            </a:r>
          </a:p>
          <a:p>
            <a:r>
              <a:rPr lang="en-US" sz="1200">
                <a:latin typeface="Arial"/>
                <a:cs typeface="Arial"/>
              </a:rPr>
              <a:t>Upon successful submission, the request status is updated to </a:t>
            </a:r>
            <a:r>
              <a:rPr lang="en-US" sz="1200" b="1">
                <a:latin typeface="Arial"/>
                <a:cs typeface="Arial"/>
              </a:rPr>
              <a:t>Submitted</a:t>
            </a:r>
            <a:r>
              <a:rPr lang="en-US" sz="1200">
                <a:latin typeface="Arial"/>
                <a:cs typeface="Arial"/>
              </a:rPr>
              <a:t>.</a:t>
            </a:r>
          </a:p>
        </p:txBody>
      </p:sp>
      <p:pic>
        <p:nvPicPr>
          <p:cNvPr id="11" name="Picture 10">
            <a:extLst>
              <a:ext uri="{FF2B5EF4-FFF2-40B4-BE49-F238E27FC236}">
                <a16:creationId xmlns:a16="http://schemas.microsoft.com/office/drawing/2014/main" id="{52B47674-5366-FDF5-84BF-AA33EBE6BFAB}"/>
              </a:ext>
            </a:extLst>
          </p:cNvPr>
          <p:cNvPicPr>
            <a:picLocks noChangeAspect="1"/>
          </p:cNvPicPr>
          <p:nvPr/>
        </p:nvPicPr>
        <p:blipFill>
          <a:blip r:embed="rId3"/>
          <a:stretch>
            <a:fillRect/>
          </a:stretch>
        </p:blipFill>
        <p:spPr>
          <a:xfrm>
            <a:off x="6365615" y="3090292"/>
            <a:ext cx="1441969" cy="939464"/>
          </a:xfrm>
          <a:prstGeom prst="rect">
            <a:avLst/>
          </a:prstGeom>
        </p:spPr>
      </p:pic>
      <p:sp>
        <p:nvSpPr>
          <p:cNvPr id="14" name="Rounded Rectangular Callout 8">
            <a:extLst>
              <a:ext uri="{FF2B5EF4-FFF2-40B4-BE49-F238E27FC236}">
                <a16:creationId xmlns:a16="http://schemas.microsoft.com/office/drawing/2014/main" id="{126CF8D0-4B88-72E6-3A1A-61997DC4AE22}"/>
              </a:ext>
            </a:extLst>
          </p:cNvPr>
          <p:cNvSpPr/>
          <p:nvPr/>
        </p:nvSpPr>
        <p:spPr>
          <a:xfrm>
            <a:off x="2969703" y="5141388"/>
            <a:ext cx="1384812" cy="357145"/>
          </a:xfrm>
          <a:prstGeom prst="wedgeRoundRectCallout">
            <a:avLst>
              <a:gd name="adj1" fmla="val 43704"/>
              <a:gd name="adj2" fmla="val 1258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a:t>
            </a:r>
            <a:r>
              <a:rPr lang="en-US" sz="1200" b="1">
                <a:solidFill>
                  <a:schemeClr val="tx1"/>
                </a:solidFill>
                <a:latin typeface="Arial" pitchFamily="34" charset="0"/>
                <a:cs typeface="Arial" pitchFamily="34" charset="0"/>
              </a:rPr>
              <a:t>Submit </a:t>
            </a:r>
            <a:endParaRPr lang="en-CA" sz="120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481FF7F-0AE0-B216-66C9-495807997E4F}"/>
              </a:ext>
            </a:extLst>
          </p:cNvPr>
          <p:cNvSpPr/>
          <p:nvPr/>
        </p:nvSpPr>
        <p:spPr>
          <a:xfrm>
            <a:off x="5857516" y="4295075"/>
            <a:ext cx="1384812" cy="357145"/>
          </a:xfrm>
          <a:prstGeom prst="wedgeRoundRectCallout">
            <a:avLst>
              <a:gd name="adj1" fmla="val -69391"/>
              <a:gd name="adj2" fmla="val 223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Submit </a:t>
            </a:r>
            <a:endParaRPr lang="en-CA" sz="1200">
              <a:solidFill>
                <a:schemeClr val="tx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E0369403-77A2-0E5A-465A-05ED2ADAAE95}"/>
              </a:ext>
            </a:extLst>
          </p:cNvPr>
          <p:cNvSpPr txBox="1"/>
          <p:nvPr/>
        </p:nvSpPr>
        <p:spPr>
          <a:xfrm>
            <a:off x="434560" y="6030183"/>
            <a:ext cx="8076288" cy="461665"/>
          </a:xfrm>
          <a:prstGeom prst="rect">
            <a:avLst/>
          </a:prstGeom>
          <a:noFill/>
        </p:spPr>
        <p:txBody>
          <a:bodyPr wrap="square" lIns="91440" tIns="45720" rIns="91440" bIns="45720" rtlCol="0" anchor="t">
            <a:spAutoFit/>
          </a:bodyPr>
          <a:lstStyle/>
          <a:p>
            <a:r>
              <a:rPr lang="en-US" sz="1200" b="1">
                <a:latin typeface="Arial"/>
                <a:cs typeface="Arial"/>
              </a:rPr>
              <a:t>Delete </a:t>
            </a:r>
            <a:r>
              <a:rPr lang="en-US" sz="1200">
                <a:latin typeface="Arial"/>
                <a:cs typeface="Arial"/>
              </a:rPr>
              <a:t>(deletes entire application) is available when the request Status is at Work in Progress. </a:t>
            </a:r>
          </a:p>
          <a:p>
            <a:r>
              <a:rPr lang="en-US" sz="1200" b="1">
                <a:latin typeface="Arial"/>
                <a:cs typeface="Arial"/>
              </a:rPr>
              <a:t>Close </a:t>
            </a:r>
            <a:r>
              <a:rPr lang="en-US" sz="1200">
                <a:latin typeface="Arial"/>
                <a:cs typeface="Arial"/>
              </a:rPr>
              <a:t>(closes application).</a:t>
            </a:r>
            <a:endParaRPr lang="en-US" sz="1200" b="1">
              <a:latin typeface="Arial"/>
              <a:cs typeface="Arial"/>
            </a:endParaRPr>
          </a:p>
        </p:txBody>
      </p:sp>
      <p:pic>
        <p:nvPicPr>
          <p:cNvPr id="18" name="Picture 17">
            <a:extLst>
              <a:ext uri="{FF2B5EF4-FFF2-40B4-BE49-F238E27FC236}">
                <a16:creationId xmlns:a16="http://schemas.microsoft.com/office/drawing/2014/main" id="{8D7F7261-65A4-B878-FE35-7B8E91B04D25}"/>
              </a:ext>
            </a:extLst>
          </p:cNvPr>
          <p:cNvPicPr>
            <a:picLocks noChangeAspect="1"/>
          </p:cNvPicPr>
          <p:nvPr/>
        </p:nvPicPr>
        <p:blipFill>
          <a:blip r:embed="rId4"/>
          <a:stretch>
            <a:fillRect/>
          </a:stretch>
        </p:blipFill>
        <p:spPr>
          <a:xfrm>
            <a:off x="2983744" y="2771734"/>
            <a:ext cx="2316526" cy="878683"/>
          </a:xfrm>
          <a:prstGeom prst="rect">
            <a:avLst/>
          </a:prstGeom>
        </p:spPr>
      </p:pic>
      <p:sp>
        <p:nvSpPr>
          <p:cNvPr id="16" name="Rounded Rectangular Callout 8">
            <a:extLst>
              <a:ext uri="{FF2B5EF4-FFF2-40B4-BE49-F238E27FC236}">
                <a16:creationId xmlns:a16="http://schemas.microsoft.com/office/drawing/2014/main" id="{82022A0E-5DB8-DD13-752A-D9A60BC40A76}"/>
              </a:ext>
            </a:extLst>
          </p:cNvPr>
          <p:cNvSpPr/>
          <p:nvPr/>
        </p:nvSpPr>
        <p:spPr>
          <a:xfrm>
            <a:off x="5070924" y="2954993"/>
            <a:ext cx="1153083" cy="357145"/>
          </a:xfrm>
          <a:prstGeom prst="wedgeRoundRectCallout">
            <a:avLst>
              <a:gd name="adj1" fmla="val -43761"/>
              <a:gd name="adj2" fmla="val 885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a:t>
            </a:r>
            <a:r>
              <a:rPr lang="en-US" sz="1200" b="1">
                <a:solidFill>
                  <a:schemeClr val="tx1"/>
                </a:solidFill>
                <a:latin typeface="Arial" pitchFamily="34" charset="0"/>
                <a:cs typeface="Arial" pitchFamily="34" charset="0"/>
              </a:rPr>
              <a:t>OK</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6582F2FD-27DF-3CA3-0807-0B2F21571737}"/>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96181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3F87-D7A2-B91D-B4F8-7CFBC0D4D5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A6772-3A73-2499-BEFF-D8AB9DF85FF5}"/>
              </a:ext>
            </a:extLst>
          </p:cNvPr>
          <p:cNvSpPr>
            <a:spLocks noGrp="1"/>
          </p:cNvSpPr>
          <p:nvPr>
            <p:ph idx="1"/>
          </p:nvPr>
        </p:nvSpPr>
        <p:spPr>
          <a:xfrm>
            <a:off x="425686" y="1019281"/>
            <a:ext cx="8292628" cy="461666"/>
          </a:xfrm>
        </p:spPr>
        <p:txBody>
          <a:bodyPr vert="horz" lIns="91440" tIns="45720" rIns="91440" bIns="45720" rtlCol="0" anchor="t">
            <a:noAutofit/>
          </a:bodyPr>
          <a:lstStyle/>
          <a:p>
            <a:pPr marL="0" indent="0">
              <a:buNone/>
            </a:pPr>
            <a:r>
              <a:rPr lang="en-US" sz="1600" b="1">
                <a:latin typeface="Arial"/>
                <a:cs typeface="Arial"/>
              </a:rPr>
              <a:t>WITHDRAW APPLICATION</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6230CB5-487D-8862-2EC0-F103831A14B3}"/>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E394F6FD-0D5F-C395-055F-293137E46F84}"/>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32</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D4078D57-F3DA-C50C-75D2-E88D881B4C8C}"/>
              </a:ext>
            </a:extLst>
          </p:cNvPr>
          <p:cNvSpPr txBox="1"/>
          <p:nvPr/>
        </p:nvSpPr>
        <p:spPr>
          <a:xfrm>
            <a:off x="425686" y="1282451"/>
            <a:ext cx="8076288" cy="830997"/>
          </a:xfrm>
          <a:prstGeom prst="rect">
            <a:avLst/>
          </a:prstGeom>
          <a:noFill/>
        </p:spPr>
        <p:txBody>
          <a:bodyPr wrap="square" lIns="91440" tIns="45720" rIns="91440" bIns="45720" rtlCol="0" anchor="t">
            <a:spAutoFit/>
          </a:bodyPr>
          <a:lstStyle/>
          <a:p>
            <a:r>
              <a:rPr lang="en-US" sz="1200">
                <a:latin typeface="Arial"/>
                <a:cs typeface="Arial"/>
              </a:rPr>
              <a:t>The Withdraw button is only available when the Status is at Submitted.</a:t>
            </a:r>
          </a:p>
          <a:p>
            <a:r>
              <a:rPr lang="en-US" sz="1200">
                <a:latin typeface="Arial"/>
                <a:cs typeface="Arial"/>
              </a:rPr>
              <a:t>The creator or submitter has the option to withdraw the application during the duration of the status of Submitted.</a:t>
            </a:r>
          </a:p>
          <a:p>
            <a:endParaRPr lang="en-US" sz="1200">
              <a:latin typeface="Arial"/>
              <a:cs typeface="Arial"/>
            </a:endParaRPr>
          </a:p>
          <a:p>
            <a:r>
              <a:rPr lang="en-US" sz="1200">
                <a:latin typeface="Arial"/>
                <a:cs typeface="Arial"/>
              </a:rPr>
              <a:t>When the request status is changed from Submitted to Processing, the Withdraw button is no longer available.</a:t>
            </a:r>
          </a:p>
        </p:txBody>
      </p:sp>
      <p:sp>
        <p:nvSpPr>
          <p:cNvPr id="4" name="Rectangle 3">
            <a:extLst>
              <a:ext uri="{FF2B5EF4-FFF2-40B4-BE49-F238E27FC236}">
                <a16:creationId xmlns:a16="http://schemas.microsoft.com/office/drawing/2014/main" id="{E235C2E3-FEC5-4F61-772B-1DB36C9FAD29}"/>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9" name="Picture 8">
            <a:extLst>
              <a:ext uri="{FF2B5EF4-FFF2-40B4-BE49-F238E27FC236}">
                <a16:creationId xmlns:a16="http://schemas.microsoft.com/office/drawing/2014/main" id="{1D5A1303-A51A-312B-EF02-894D45C32378}"/>
              </a:ext>
            </a:extLst>
          </p:cNvPr>
          <p:cNvPicPr>
            <a:picLocks noChangeAspect="1"/>
          </p:cNvPicPr>
          <p:nvPr/>
        </p:nvPicPr>
        <p:blipFill>
          <a:blip r:embed="rId2"/>
          <a:stretch>
            <a:fillRect/>
          </a:stretch>
        </p:blipFill>
        <p:spPr>
          <a:xfrm>
            <a:off x="504825" y="2228792"/>
            <a:ext cx="7997149" cy="3415551"/>
          </a:xfrm>
          <a:prstGeom prst="rect">
            <a:avLst/>
          </a:prstGeom>
        </p:spPr>
      </p:pic>
    </p:spTree>
    <p:extLst>
      <p:ext uri="{BB962C8B-B14F-4D97-AF65-F5344CB8AC3E}">
        <p14:creationId xmlns:p14="http://schemas.microsoft.com/office/powerpoint/2010/main" val="1695255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981140"/>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WORK IN PROGRESS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33</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D96C6949-C150-4BA8-2446-E51850B58662}"/>
              </a:ext>
            </a:extLst>
          </p:cNvPr>
          <p:cNvSpPr txBox="1"/>
          <p:nvPr/>
        </p:nvSpPr>
        <p:spPr>
          <a:xfrm>
            <a:off x="425686" y="1321216"/>
            <a:ext cx="7835318" cy="1015663"/>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The Work in Progress screen contains all different status depending on the state of each ETS Request. </a:t>
            </a:r>
          </a:p>
          <a:p>
            <a:r>
              <a:rPr lang="en-CA" sz="1200">
                <a:latin typeface="Arial" panose="020B0604020202020204" pitchFamily="34" charset="0"/>
                <a:cs typeface="Arial" panose="020B0604020202020204" pitchFamily="34" charset="0"/>
              </a:rPr>
              <a:t>To search all ETS requests, select the </a:t>
            </a:r>
            <a:r>
              <a:rPr lang="en-CA" sz="1200" b="1">
                <a:latin typeface="Arial" panose="020B0604020202020204" pitchFamily="34" charset="0"/>
                <a:cs typeface="Arial" panose="020B0604020202020204" pitchFamily="34" charset="0"/>
              </a:rPr>
              <a:t>Find</a:t>
            </a:r>
            <a:r>
              <a:rPr lang="en-CA" sz="1200">
                <a:latin typeface="Arial" panose="020B0604020202020204" pitchFamily="34" charset="0"/>
                <a:cs typeface="Arial" panose="020B0604020202020204" pitchFamily="34" charset="0"/>
              </a:rPr>
              <a:t> icon on the Work in Progress screen.</a:t>
            </a:r>
          </a:p>
          <a:p>
            <a:endParaRPr lang="en-CA" sz="1200">
              <a:latin typeface="Arial" panose="020B0604020202020204" pitchFamily="34" charset="0"/>
              <a:cs typeface="Arial" panose="020B0604020202020204" pitchFamily="34" charset="0"/>
            </a:endParaRPr>
          </a:p>
          <a:p>
            <a:r>
              <a:rPr lang="en-CA" sz="1200">
                <a:latin typeface="Arial" panose="020B0604020202020204" pitchFamily="34" charset="0"/>
                <a:cs typeface="Arial" panose="020B0604020202020204" pitchFamily="34" charset="0"/>
              </a:rPr>
              <a:t>User can also narrow the search by the following search parameters:  </a:t>
            </a:r>
            <a:r>
              <a:rPr lang="en-CA" sz="1200" b="1">
                <a:latin typeface="Arial" panose="020B0604020202020204" pitchFamily="34" charset="0"/>
                <a:cs typeface="Arial" panose="020B0604020202020204" pitchFamily="34" charset="0"/>
              </a:rPr>
              <a:t>Status</a:t>
            </a:r>
            <a:r>
              <a:rPr lang="en-CA" sz="1200">
                <a:latin typeface="Arial" panose="020B0604020202020204" pitchFamily="34" charset="0"/>
                <a:cs typeface="Arial" panose="020B0604020202020204" pitchFamily="34" charset="0"/>
              </a:rPr>
              <a:t>, </a:t>
            </a:r>
            <a:r>
              <a:rPr lang="en-CA" sz="1200" b="1">
                <a:latin typeface="Arial" panose="020B0604020202020204" pitchFamily="34" charset="0"/>
                <a:cs typeface="Arial" panose="020B0604020202020204" pitchFamily="34" charset="0"/>
              </a:rPr>
              <a:t>Request Number</a:t>
            </a:r>
            <a:r>
              <a:rPr lang="en-CA" sz="1200">
                <a:latin typeface="Arial" panose="020B0604020202020204" pitchFamily="34" charset="0"/>
                <a:cs typeface="Arial" panose="020B0604020202020204" pitchFamily="34" charset="0"/>
              </a:rPr>
              <a:t>, </a:t>
            </a:r>
            <a:r>
              <a:rPr lang="en-CA" sz="1200" b="1">
                <a:latin typeface="Arial" panose="020B0604020202020204" pitchFamily="34" charset="0"/>
                <a:cs typeface="Arial" panose="020B0604020202020204" pitchFamily="34" charset="0"/>
              </a:rPr>
              <a:t>Start Date </a:t>
            </a:r>
            <a:r>
              <a:rPr lang="en-CA" sz="1200">
                <a:latin typeface="Arial" panose="020B0604020202020204" pitchFamily="34" charset="0"/>
                <a:cs typeface="Arial" panose="020B0604020202020204" pitchFamily="34" charset="0"/>
              </a:rPr>
              <a:t>and </a:t>
            </a:r>
            <a:r>
              <a:rPr lang="en-CA" sz="1200" b="1">
                <a:latin typeface="Arial" panose="020B0604020202020204" pitchFamily="34" charset="0"/>
                <a:cs typeface="Arial" panose="020B0604020202020204" pitchFamily="34" charset="0"/>
              </a:rPr>
              <a:t>End Date</a:t>
            </a:r>
            <a:r>
              <a:rPr lang="en-CA" sz="1200">
                <a:latin typeface="Arial" panose="020B0604020202020204" pitchFamily="34" charset="0"/>
                <a:cs typeface="Arial" panose="020B0604020202020204" pitchFamily="34" charset="0"/>
              </a:rPr>
              <a:t>.</a:t>
            </a:r>
          </a:p>
        </p:txBody>
      </p:sp>
      <p:sp>
        <p:nvSpPr>
          <p:cNvPr id="9" name="Rounded Rectangular Callout 8">
            <a:extLst>
              <a:ext uri="{FF2B5EF4-FFF2-40B4-BE49-F238E27FC236}">
                <a16:creationId xmlns:a16="http://schemas.microsoft.com/office/drawing/2014/main" id="{16A55B60-12E2-506E-2B3C-956956C7B2E8}"/>
              </a:ext>
            </a:extLst>
          </p:cNvPr>
          <p:cNvSpPr/>
          <p:nvPr/>
        </p:nvSpPr>
        <p:spPr>
          <a:xfrm>
            <a:off x="1712068" y="4161536"/>
            <a:ext cx="1614792" cy="867664"/>
          </a:xfrm>
          <a:prstGeom prst="wedgeRoundRectCallout">
            <a:avLst>
              <a:gd name="adj1" fmla="val 58146"/>
              <a:gd name="adj2" fmla="val 772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Click the Request </a:t>
            </a:r>
            <a:r>
              <a:rPr lang="en-US" sz="1200" b="1">
                <a:solidFill>
                  <a:schemeClr val="tx1"/>
                </a:solidFill>
                <a:latin typeface="Arial" pitchFamily="34" charset="0"/>
                <a:cs typeface="Arial" pitchFamily="34" charset="0"/>
              </a:rPr>
              <a:t>link</a:t>
            </a:r>
            <a:r>
              <a:rPr lang="en-US" sz="1200">
                <a:solidFill>
                  <a:schemeClr val="tx1"/>
                </a:solidFill>
                <a:latin typeface="Arial" pitchFamily="34" charset="0"/>
                <a:cs typeface="Arial" pitchFamily="34" charset="0"/>
              </a:rPr>
              <a:t> to view the application.</a:t>
            </a:r>
            <a:endParaRPr lang="en-CA" sz="120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7A279C03-CFAC-3935-7CB9-9FC536C2958C}"/>
              </a:ext>
            </a:extLst>
          </p:cNvPr>
          <p:cNvPicPr>
            <a:picLocks noChangeAspect="1"/>
          </p:cNvPicPr>
          <p:nvPr/>
        </p:nvPicPr>
        <p:blipFill>
          <a:blip r:embed="rId2"/>
          <a:stretch>
            <a:fillRect/>
          </a:stretch>
        </p:blipFill>
        <p:spPr>
          <a:xfrm>
            <a:off x="679952" y="2489414"/>
            <a:ext cx="7784096" cy="363801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49486FB-E2C7-BB08-6DAC-A78F30626FF5}"/>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61286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13" y="1075322"/>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WORK IN PROGRESS – continued…</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34</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232915BE-506B-267C-CF0B-DA2FD22E0EFE}"/>
              </a:ext>
            </a:extLst>
          </p:cNvPr>
          <p:cNvSpPr txBox="1"/>
          <p:nvPr/>
        </p:nvSpPr>
        <p:spPr>
          <a:xfrm>
            <a:off x="438150" y="1500252"/>
            <a:ext cx="8267700" cy="4185761"/>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Work in Progress</a:t>
            </a:r>
          </a:p>
          <a:p>
            <a:r>
              <a:rPr lang="en-US" sz="1400">
                <a:latin typeface="Arial" panose="020B0604020202020204" pitchFamily="34" charset="0"/>
                <a:cs typeface="Arial" panose="020B0604020202020204" pitchFamily="34" charset="0"/>
              </a:rPr>
              <a:t>The creator can modify and save the form.</a:t>
            </a:r>
          </a:p>
          <a:p>
            <a:endParaRPr lang="en-US"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Submitted</a:t>
            </a:r>
          </a:p>
          <a:p>
            <a:r>
              <a:rPr lang="en-US" sz="1400">
                <a:latin typeface="Arial" panose="020B0604020202020204" pitchFamily="34" charset="0"/>
                <a:cs typeface="Arial" panose="020B0604020202020204" pitchFamily="34" charset="0"/>
              </a:rPr>
              <a:t>The creator or submitter has Submitted the form.</a:t>
            </a:r>
          </a:p>
          <a:p>
            <a:endParaRPr lang="en-US"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Processing</a:t>
            </a:r>
          </a:p>
          <a:p>
            <a:r>
              <a:rPr lang="en-CA" sz="1400">
                <a:latin typeface="Arial" panose="020B0604020202020204" pitchFamily="34" charset="0"/>
                <a:cs typeface="Arial" panose="020B0604020202020204" pitchFamily="34" charset="0"/>
              </a:rPr>
              <a:t>The request has been submitted to Alberta Energy and Minerals. Only the contact information can be modified at this point. The rest of the application is read-only.</a:t>
            </a:r>
          </a:p>
          <a:p>
            <a:endParaRPr lang="en-CA"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Completed</a:t>
            </a:r>
          </a:p>
          <a:p>
            <a:r>
              <a:rPr lang="en-CA" sz="1400">
                <a:latin typeface="Arial" panose="020B0604020202020204" pitchFamily="34" charset="0"/>
                <a:cs typeface="Arial" panose="020B0604020202020204" pitchFamily="34" charset="0"/>
              </a:rPr>
              <a:t>Application has been completed and agreements documents have been issued.</a:t>
            </a:r>
          </a:p>
          <a:p>
            <a:endParaRPr lang="en-CA"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Client Withdrawn</a:t>
            </a:r>
          </a:p>
          <a:p>
            <a:r>
              <a:rPr lang="en-CA" sz="1400">
                <a:latin typeface="Arial" panose="020B0604020202020204" pitchFamily="34" charset="0"/>
                <a:cs typeface="Arial" panose="020B0604020202020204" pitchFamily="34" charset="0"/>
              </a:rPr>
              <a:t>Client has withdrawn the ETS application. This notifies Alberta Energy and Minerals they no longer want to proceed with the application.</a:t>
            </a:r>
          </a:p>
          <a:p>
            <a:endParaRPr lang="en-CA" sz="1400">
              <a:latin typeface="Arial" panose="020B0604020202020204" pitchFamily="34" charset="0"/>
              <a:cs typeface="Arial" panose="020B0604020202020204" pitchFamily="34" charset="0"/>
            </a:endParaRPr>
          </a:p>
          <a:p>
            <a:r>
              <a:rPr lang="en-CA" sz="1400" b="1">
                <a:latin typeface="Arial" panose="020B0604020202020204" pitchFamily="34" charset="0"/>
                <a:cs typeface="Arial" panose="020B0604020202020204" pitchFamily="34" charset="0"/>
              </a:rPr>
              <a:t>Department Rejected</a:t>
            </a:r>
          </a:p>
          <a:p>
            <a:r>
              <a:rPr lang="en-CA" sz="1400">
                <a:latin typeface="Arial" panose="020B0604020202020204" pitchFamily="34" charset="0"/>
                <a:cs typeface="Arial" panose="020B0604020202020204" pitchFamily="34" charset="0"/>
              </a:rPr>
              <a:t>Alberta Energy and Minerals has rejected the client’s requested application.</a:t>
            </a:r>
          </a:p>
        </p:txBody>
      </p:sp>
      <p:sp>
        <p:nvSpPr>
          <p:cNvPr id="4" name="Rectangle 3">
            <a:extLst>
              <a:ext uri="{FF2B5EF4-FFF2-40B4-BE49-F238E27FC236}">
                <a16:creationId xmlns:a16="http://schemas.microsoft.com/office/drawing/2014/main" id="{6E929F24-20B2-B16D-FBF6-0B4B44154487}"/>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90924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C0B73-786F-3E58-7B70-532228AC6034}"/>
              </a:ext>
            </a:extLst>
          </p:cNvPr>
          <p:cNvPicPr>
            <a:picLocks noChangeAspect="1"/>
          </p:cNvPicPr>
          <p:nvPr/>
        </p:nvPicPr>
        <p:blipFill>
          <a:blip r:embed="rId2"/>
          <a:stretch>
            <a:fillRect/>
          </a:stretch>
        </p:blipFill>
        <p:spPr>
          <a:xfrm>
            <a:off x="838986" y="1901824"/>
            <a:ext cx="7628082" cy="4416258"/>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521110" y="1103698"/>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WORK IN PROGRESS – View Documents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35</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514A4B57-F753-DEDC-DB1C-542245DFBDE4}"/>
              </a:ext>
            </a:extLst>
          </p:cNvPr>
          <p:cNvSpPr txBox="1"/>
          <p:nvPr/>
        </p:nvSpPr>
        <p:spPr>
          <a:xfrm>
            <a:off x="521110" y="1440159"/>
            <a:ext cx="8439150"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User has the option to view all documents for the corresponding ETS request. The Application Documents box list all attached documents from the application.</a:t>
            </a:r>
            <a:endParaRPr lang="en-CA" sz="1200">
              <a:latin typeface="Arial" panose="020B0604020202020204" pitchFamily="34" charset="0"/>
              <a:cs typeface="Arial" panose="020B0604020202020204" pitchFamily="34" charset="0"/>
            </a:endParaRPr>
          </a:p>
        </p:txBody>
      </p:sp>
      <p:sp>
        <p:nvSpPr>
          <p:cNvPr id="13" name="Rounded Rectangular Callout 8">
            <a:extLst>
              <a:ext uri="{FF2B5EF4-FFF2-40B4-BE49-F238E27FC236}">
                <a16:creationId xmlns:a16="http://schemas.microsoft.com/office/drawing/2014/main" id="{E3EC2661-EA16-AA95-E220-36FEFBE2E14E}"/>
              </a:ext>
            </a:extLst>
          </p:cNvPr>
          <p:cNvSpPr/>
          <p:nvPr/>
        </p:nvSpPr>
        <p:spPr>
          <a:xfrm>
            <a:off x="7422894" y="4841165"/>
            <a:ext cx="1254178" cy="357145"/>
          </a:xfrm>
          <a:prstGeom prst="wedgeRoundRectCallout">
            <a:avLst>
              <a:gd name="adj1" fmla="val -4224"/>
              <a:gd name="adj2" fmla="val 1196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a:t>
            </a:r>
            <a:r>
              <a:rPr lang="en-US" sz="1200" b="1">
                <a:solidFill>
                  <a:schemeClr val="tx1"/>
                </a:solidFill>
                <a:latin typeface="Arial" pitchFamily="34" charset="0"/>
                <a:cs typeface="Arial" pitchFamily="34" charset="0"/>
              </a:rPr>
              <a:t>View</a:t>
            </a:r>
            <a:endParaRPr lang="en-CA" sz="1200">
              <a:solidFill>
                <a:schemeClr val="tx1"/>
              </a:solidFill>
              <a:latin typeface="Arial" pitchFamily="34" charset="0"/>
              <a:cs typeface="Arial" pitchFamily="34" charset="0"/>
            </a:endParaRPr>
          </a:p>
        </p:txBody>
      </p:sp>
      <p:pic>
        <p:nvPicPr>
          <p:cNvPr id="15" name="Picture 14">
            <a:extLst>
              <a:ext uri="{FF2B5EF4-FFF2-40B4-BE49-F238E27FC236}">
                <a16:creationId xmlns:a16="http://schemas.microsoft.com/office/drawing/2014/main" id="{55411AA0-30D4-6564-4DF0-DAA4133AE2A4}"/>
              </a:ext>
            </a:extLst>
          </p:cNvPr>
          <p:cNvPicPr>
            <a:picLocks noChangeAspect="1"/>
          </p:cNvPicPr>
          <p:nvPr/>
        </p:nvPicPr>
        <p:blipFill>
          <a:blip r:embed="rId3"/>
          <a:stretch>
            <a:fillRect/>
          </a:stretch>
        </p:blipFill>
        <p:spPr>
          <a:xfrm>
            <a:off x="1958121" y="2943153"/>
            <a:ext cx="5024868" cy="1670753"/>
          </a:xfrm>
          <a:prstGeom prst="rect">
            <a:avLst/>
          </a:prstGeom>
          <a:ln>
            <a:noFill/>
          </a:ln>
          <a:effectLst>
            <a:outerShdw blurRad="292100" dist="139700" dir="2700000" algn="tl" rotWithShape="0">
              <a:srgbClr val="333333">
                <a:alpha val="65000"/>
              </a:srgbClr>
            </a:outerShdw>
          </a:effectLst>
        </p:spPr>
      </p:pic>
      <p:sp>
        <p:nvSpPr>
          <p:cNvPr id="14" name="Rounded Rectangular Callout 8">
            <a:extLst>
              <a:ext uri="{FF2B5EF4-FFF2-40B4-BE49-F238E27FC236}">
                <a16:creationId xmlns:a16="http://schemas.microsoft.com/office/drawing/2014/main" id="{DDB4D8EF-0018-1C7A-9C5A-C581562BC5BB}"/>
              </a:ext>
            </a:extLst>
          </p:cNvPr>
          <p:cNvSpPr/>
          <p:nvPr/>
        </p:nvSpPr>
        <p:spPr>
          <a:xfrm>
            <a:off x="5799688" y="2887124"/>
            <a:ext cx="1386191" cy="592371"/>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View/Download</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5FB0D8DD-DEAD-42F8-4B16-DCB183901570}"/>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405259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BAC2-DEF8-B7CF-96A8-7330865D3F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EBC02-684F-6A3D-87EE-53234C0C3D46}"/>
              </a:ext>
            </a:extLst>
          </p:cNvPr>
          <p:cNvSpPr>
            <a:spLocks noGrp="1"/>
          </p:cNvSpPr>
          <p:nvPr>
            <p:ph idx="1"/>
          </p:nvPr>
        </p:nvSpPr>
        <p:spPr>
          <a:xfrm>
            <a:off x="521110" y="980832"/>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ACCEPT OFFER AND FUNDS CONFIRMATION</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6176517-66FB-DC4C-BE5A-5BF642CAD5EF}"/>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DFE0D795-2C18-2184-F0A8-5FC7EF67E071}"/>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36</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BABAF406-50DB-525D-49BA-1DFA1DB23824}"/>
              </a:ext>
            </a:extLst>
          </p:cNvPr>
          <p:cNvSpPr txBox="1"/>
          <p:nvPr/>
        </p:nvSpPr>
        <p:spPr>
          <a:xfrm>
            <a:off x="521110" y="1263609"/>
            <a:ext cx="8439150"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Before the application can be approved, client is required to accept the offer and funds confirmation. An email notification is sent to the client (example below).</a:t>
            </a:r>
          </a:p>
        </p:txBody>
      </p:sp>
      <p:pic>
        <p:nvPicPr>
          <p:cNvPr id="5" name="Picture 4">
            <a:extLst>
              <a:ext uri="{FF2B5EF4-FFF2-40B4-BE49-F238E27FC236}">
                <a16:creationId xmlns:a16="http://schemas.microsoft.com/office/drawing/2014/main" id="{7DC75F1B-9BF0-E6F4-EDA3-CA1091A618CB}"/>
              </a:ext>
            </a:extLst>
          </p:cNvPr>
          <p:cNvPicPr>
            <a:picLocks noChangeAspect="1"/>
          </p:cNvPicPr>
          <p:nvPr/>
        </p:nvPicPr>
        <p:blipFill>
          <a:blip r:embed="rId2"/>
          <a:stretch>
            <a:fillRect/>
          </a:stretch>
        </p:blipFill>
        <p:spPr>
          <a:xfrm>
            <a:off x="618387" y="1712616"/>
            <a:ext cx="7280473" cy="155818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2C5A9D5-BDED-B168-70AC-08AD8EE6856D}"/>
              </a:ext>
            </a:extLst>
          </p:cNvPr>
          <p:cNvPicPr>
            <a:picLocks noChangeAspect="1"/>
          </p:cNvPicPr>
          <p:nvPr/>
        </p:nvPicPr>
        <p:blipFill>
          <a:blip r:embed="rId3"/>
          <a:stretch>
            <a:fillRect/>
          </a:stretch>
        </p:blipFill>
        <p:spPr>
          <a:xfrm>
            <a:off x="618387" y="3297979"/>
            <a:ext cx="7533392" cy="3074289"/>
          </a:xfrm>
          <a:prstGeom prst="rect">
            <a:avLst/>
          </a:prstGeom>
          <a:ln>
            <a:noFill/>
          </a:ln>
          <a:effectLst>
            <a:outerShdw blurRad="292100" dist="139700" dir="2700000" algn="tl" rotWithShape="0">
              <a:srgbClr val="333333">
                <a:alpha val="65000"/>
              </a:srgbClr>
            </a:outerShdw>
          </a:effectLst>
        </p:spPr>
      </p:pic>
      <p:sp>
        <p:nvSpPr>
          <p:cNvPr id="18" name="Rounded Rectangular Callout 8">
            <a:extLst>
              <a:ext uri="{FF2B5EF4-FFF2-40B4-BE49-F238E27FC236}">
                <a16:creationId xmlns:a16="http://schemas.microsoft.com/office/drawing/2014/main" id="{263EC2C5-CA8B-8754-1A85-8E28352A0936}"/>
              </a:ext>
            </a:extLst>
          </p:cNvPr>
          <p:cNvSpPr/>
          <p:nvPr/>
        </p:nvSpPr>
        <p:spPr>
          <a:xfrm>
            <a:off x="1148553" y="3181899"/>
            <a:ext cx="1954570" cy="810605"/>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Navigate to </a:t>
            </a:r>
            <a:r>
              <a:rPr lang="en-US" sz="1200" b="1">
                <a:solidFill>
                  <a:schemeClr val="tx1"/>
                </a:solidFill>
                <a:latin typeface="Arial" pitchFamily="34" charset="0"/>
                <a:cs typeface="Arial" pitchFamily="34" charset="0"/>
              </a:rPr>
              <a:t>Carbon Sequestration Tenure/ Work In Progress </a:t>
            </a:r>
            <a:r>
              <a:rPr lang="en-US" sz="1200">
                <a:solidFill>
                  <a:schemeClr val="tx1"/>
                </a:solidFill>
                <a:latin typeface="Arial" pitchFamily="34" charset="0"/>
                <a:cs typeface="Arial" pitchFamily="34" charset="0"/>
              </a:rPr>
              <a:t>subnode.</a:t>
            </a:r>
            <a:endParaRPr lang="en-CA" sz="1200">
              <a:solidFill>
                <a:schemeClr val="tx1"/>
              </a:solidFill>
              <a:latin typeface="Arial" pitchFamily="34" charset="0"/>
              <a:cs typeface="Arial" pitchFamily="34" charset="0"/>
            </a:endParaRPr>
          </a:p>
        </p:txBody>
      </p:sp>
      <p:sp>
        <p:nvSpPr>
          <p:cNvPr id="19" name="Rounded Rectangular Callout 8">
            <a:extLst>
              <a:ext uri="{FF2B5EF4-FFF2-40B4-BE49-F238E27FC236}">
                <a16:creationId xmlns:a16="http://schemas.microsoft.com/office/drawing/2014/main" id="{48A78341-5EE5-8430-AD59-A58C77C412DE}"/>
              </a:ext>
            </a:extLst>
          </p:cNvPr>
          <p:cNvSpPr/>
          <p:nvPr/>
        </p:nvSpPr>
        <p:spPr>
          <a:xfrm>
            <a:off x="4258623" y="4025857"/>
            <a:ext cx="1848255" cy="568258"/>
          </a:xfrm>
          <a:prstGeom prst="wedgeRoundRectCallout">
            <a:avLst>
              <a:gd name="adj1" fmla="val -63609"/>
              <a:gd name="adj2" fmla="val 4721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Enter the </a:t>
            </a:r>
            <a:r>
              <a:rPr lang="en-US" sz="1200" b="1">
                <a:solidFill>
                  <a:schemeClr val="tx1"/>
                </a:solidFill>
                <a:latin typeface="Arial" pitchFamily="34" charset="0"/>
                <a:cs typeface="Arial" pitchFamily="34" charset="0"/>
              </a:rPr>
              <a:t>request number</a:t>
            </a:r>
            <a:r>
              <a:rPr lang="en-US" sz="1200">
                <a:solidFill>
                  <a:schemeClr val="tx1"/>
                </a:solidFill>
                <a:latin typeface="Arial" pitchFamily="34" charset="0"/>
                <a:cs typeface="Arial" pitchFamily="34" charset="0"/>
              </a:rPr>
              <a:t> quoted from the email notification.</a:t>
            </a:r>
            <a:endParaRPr lang="en-CA" sz="1200">
              <a:solidFill>
                <a:schemeClr val="tx1"/>
              </a:solidFill>
              <a:latin typeface="Arial" pitchFamily="34" charset="0"/>
              <a:cs typeface="Arial" pitchFamily="34" charset="0"/>
            </a:endParaRPr>
          </a:p>
        </p:txBody>
      </p:sp>
      <p:sp>
        <p:nvSpPr>
          <p:cNvPr id="20" name="Rounded Rectangular Callout 8">
            <a:extLst>
              <a:ext uri="{FF2B5EF4-FFF2-40B4-BE49-F238E27FC236}">
                <a16:creationId xmlns:a16="http://schemas.microsoft.com/office/drawing/2014/main" id="{F65ECF5B-86E1-5E61-0BB9-63FACFAD6E32}"/>
              </a:ext>
            </a:extLst>
          </p:cNvPr>
          <p:cNvSpPr/>
          <p:nvPr/>
        </p:nvSpPr>
        <p:spPr>
          <a:xfrm>
            <a:off x="5857516" y="4813692"/>
            <a:ext cx="1293778" cy="398606"/>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a:t>
            </a:r>
            <a:r>
              <a:rPr lang="en-US" sz="1200" b="1">
                <a:solidFill>
                  <a:schemeClr val="tx1"/>
                </a:solidFill>
                <a:latin typeface="Arial" pitchFamily="34" charset="0"/>
                <a:cs typeface="Arial" pitchFamily="34" charset="0"/>
              </a:rPr>
              <a:t>Find</a:t>
            </a:r>
            <a:r>
              <a:rPr lang="en-US" sz="1200">
                <a:solidFill>
                  <a:schemeClr val="tx1"/>
                </a:solidFill>
                <a:latin typeface="Arial" pitchFamily="34" charset="0"/>
                <a:cs typeface="Arial" pitchFamily="34" charset="0"/>
              </a:rPr>
              <a:t>.</a:t>
            </a:r>
            <a:endParaRPr lang="en-CA" sz="1200">
              <a:solidFill>
                <a:schemeClr val="tx1"/>
              </a:solidFill>
              <a:latin typeface="Arial" pitchFamily="34" charset="0"/>
              <a:cs typeface="Arial" pitchFamily="34" charset="0"/>
            </a:endParaRPr>
          </a:p>
        </p:txBody>
      </p:sp>
      <p:sp>
        <p:nvSpPr>
          <p:cNvPr id="21" name="Rounded Rectangular Callout 8">
            <a:extLst>
              <a:ext uri="{FF2B5EF4-FFF2-40B4-BE49-F238E27FC236}">
                <a16:creationId xmlns:a16="http://schemas.microsoft.com/office/drawing/2014/main" id="{F0FFD1F9-88BA-3D9E-052C-ACD337AE1DC2}"/>
              </a:ext>
            </a:extLst>
          </p:cNvPr>
          <p:cNvSpPr/>
          <p:nvPr/>
        </p:nvSpPr>
        <p:spPr>
          <a:xfrm>
            <a:off x="1721796" y="5184567"/>
            <a:ext cx="1735406" cy="810605"/>
          </a:xfrm>
          <a:prstGeom prst="wedgeRoundRectCallout">
            <a:avLst>
              <a:gd name="adj1" fmla="val 59245"/>
              <a:gd name="adj2" fmla="val 613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Click the </a:t>
            </a:r>
            <a:r>
              <a:rPr lang="en-US" sz="1200" b="1">
                <a:solidFill>
                  <a:schemeClr val="tx1"/>
                </a:solidFill>
                <a:latin typeface="Arial" pitchFamily="34" charset="0"/>
                <a:cs typeface="Arial" pitchFamily="34" charset="0"/>
              </a:rPr>
              <a:t>hyperlinked request number </a:t>
            </a:r>
            <a:r>
              <a:rPr lang="en-US" sz="1200">
                <a:solidFill>
                  <a:schemeClr val="tx1"/>
                </a:solidFill>
                <a:latin typeface="Arial" pitchFamily="34" charset="0"/>
                <a:cs typeface="Arial" pitchFamily="34" charset="0"/>
              </a:rPr>
              <a:t>to view the request.</a:t>
            </a:r>
            <a:endParaRPr lang="en-CA" sz="120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C4B01496-31EB-2742-AF35-94CE22FD9F76}"/>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2330359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261B-BDD2-F4C3-DA3A-96C2B815718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7B2A498-ABF8-868E-6C5B-71DE880683F1}"/>
              </a:ext>
            </a:extLst>
          </p:cNvPr>
          <p:cNvPicPr>
            <a:picLocks noChangeAspect="1"/>
          </p:cNvPicPr>
          <p:nvPr/>
        </p:nvPicPr>
        <p:blipFill>
          <a:blip r:embed="rId2"/>
          <a:srcRect t="7119"/>
          <a:stretch/>
        </p:blipFill>
        <p:spPr>
          <a:xfrm>
            <a:off x="593387" y="1829962"/>
            <a:ext cx="8082202" cy="4216744"/>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88C188E4-FF0A-880C-42F3-C205DBD1F819}"/>
              </a:ext>
            </a:extLst>
          </p:cNvPr>
          <p:cNvSpPr>
            <a:spLocks noGrp="1"/>
          </p:cNvSpPr>
          <p:nvPr>
            <p:ph idx="1"/>
          </p:nvPr>
        </p:nvSpPr>
        <p:spPr>
          <a:xfrm>
            <a:off x="521110" y="1103698"/>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ACCEPT OFFER AND FUNDS CONFIRMATION     continued…</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39D640A-BD8D-9C26-1850-FBF6095B2AAF}"/>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C7C19023-96C2-919B-57FA-6FE8A3E131B4}"/>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37</a:t>
            </a:fld>
            <a:endParaRPr lang="en-CA">
              <a:latin typeface="Arial" panose="020B0604020202020204" pitchFamily="34" charset="0"/>
            </a:endParaRPr>
          </a:p>
        </p:txBody>
      </p:sp>
      <p:sp>
        <p:nvSpPr>
          <p:cNvPr id="14" name="Rounded Rectangular Callout 8">
            <a:extLst>
              <a:ext uri="{FF2B5EF4-FFF2-40B4-BE49-F238E27FC236}">
                <a16:creationId xmlns:a16="http://schemas.microsoft.com/office/drawing/2014/main" id="{B9888F2D-5345-9147-4609-F516F0FED76B}"/>
              </a:ext>
            </a:extLst>
          </p:cNvPr>
          <p:cNvSpPr/>
          <p:nvPr/>
        </p:nvSpPr>
        <p:spPr>
          <a:xfrm>
            <a:off x="4665822" y="2821022"/>
            <a:ext cx="2250544" cy="569068"/>
          </a:xfrm>
          <a:prstGeom prst="wedgeRoundRectCallout">
            <a:avLst>
              <a:gd name="adj1" fmla="val -33434"/>
              <a:gd name="adj2" fmla="val -740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28600" indent="-228600" algn="ctr" fontAlgn="auto">
              <a:spcBef>
                <a:spcPts val="0"/>
              </a:spcBef>
              <a:spcAft>
                <a:spcPts val="0"/>
              </a:spcAft>
              <a:buAutoNum type="arabicPeriod"/>
              <a:defRPr/>
            </a:pPr>
            <a:r>
              <a:rPr lang="en-US" sz="1200">
                <a:solidFill>
                  <a:schemeClr val="tx1"/>
                </a:solidFill>
                <a:latin typeface="Arial" pitchFamily="34" charset="0"/>
                <a:cs typeface="Arial" pitchFamily="34" charset="0"/>
              </a:rPr>
              <a:t>Navigate to </a:t>
            </a:r>
            <a:r>
              <a:rPr lang="en-US" sz="1200" b="1">
                <a:solidFill>
                  <a:schemeClr val="tx1"/>
                </a:solidFill>
                <a:latin typeface="Arial" pitchFamily="34" charset="0"/>
                <a:cs typeface="Arial" pitchFamily="34" charset="0"/>
              </a:rPr>
              <a:t>Offers and Funds Confirmation </a:t>
            </a:r>
            <a:r>
              <a:rPr lang="en-US" sz="1200">
                <a:solidFill>
                  <a:schemeClr val="tx1"/>
                </a:solidFill>
                <a:latin typeface="Arial" pitchFamily="34" charset="0"/>
                <a:cs typeface="Arial" pitchFamily="34" charset="0"/>
              </a:rPr>
              <a:t>tab.</a:t>
            </a:r>
          </a:p>
        </p:txBody>
      </p:sp>
      <p:sp>
        <p:nvSpPr>
          <p:cNvPr id="15" name="Rounded Rectangular Callout 8">
            <a:extLst>
              <a:ext uri="{FF2B5EF4-FFF2-40B4-BE49-F238E27FC236}">
                <a16:creationId xmlns:a16="http://schemas.microsoft.com/office/drawing/2014/main" id="{FEC64B2B-D82C-6953-5C48-8ED2A878358F}"/>
              </a:ext>
            </a:extLst>
          </p:cNvPr>
          <p:cNvSpPr/>
          <p:nvPr/>
        </p:nvSpPr>
        <p:spPr>
          <a:xfrm>
            <a:off x="5489430" y="4701104"/>
            <a:ext cx="1747949" cy="569068"/>
          </a:xfrm>
          <a:prstGeom prst="wedgeRoundRectCallout">
            <a:avLst>
              <a:gd name="adj1" fmla="val 3853"/>
              <a:gd name="adj2" fmla="val 1054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Input the response by clicking the arrow.</a:t>
            </a:r>
          </a:p>
        </p:txBody>
      </p:sp>
      <p:pic>
        <p:nvPicPr>
          <p:cNvPr id="18" name="Picture 17">
            <a:extLst>
              <a:ext uri="{FF2B5EF4-FFF2-40B4-BE49-F238E27FC236}">
                <a16:creationId xmlns:a16="http://schemas.microsoft.com/office/drawing/2014/main" id="{517CACE6-C7E4-E0E5-D48E-E0A24A705698}"/>
              </a:ext>
            </a:extLst>
          </p:cNvPr>
          <p:cNvPicPr>
            <a:picLocks noChangeAspect="1"/>
          </p:cNvPicPr>
          <p:nvPr/>
        </p:nvPicPr>
        <p:blipFill>
          <a:blip r:embed="rId3"/>
          <a:stretch>
            <a:fillRect/>
          </a:stretch>
        </p:blipFill>
        <p:spPr>
          <a:xfrm>
            <a:off x="2810313" y="5494406"/>
            <a:ext cx="908108" cy="552300"/>
          </a:xfrm>
          <a:prstGeom prst="rect">
            <a:avLst/>
          </a:prstGeom>
        </p:spPr>
      </p:pic>
      <p:sp>
        <p:nvSpPr>
          <p:cNvPr id="19" name="Rounded Rectangular Callout 8">
            <a:extLst>
              <a:ext uri="{FF2B5EF4-FFF2-40B4-BE49-F238E27FC236}">
                <a16:creationId xmlns:a16="http://schemas.microsoft.com/office/drawing/2014/main" id="{91F540C5-C860-7F77-4094-350380CDCDF1}"/>
              </a:ext>
            </a:extLst>
          </p:cNvPr>
          <p:cNvSpPr/>
          <p:nvPr/>
        </p:nvSpPr>
        <p:spPr>
          <a:xfrm>
            <a:off x="1449421" y="5351234"/>
            <a:ext cx="1193260" cy="427706"/>
          </a:xfrm>
          <a:prstGeom prst="wedgeRoundRectCallout">
            <a:avLst>
              <a:gd name="adj1" fmla="val 63364"/>
              <a:gd name="adj2" fmla="val 690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Select a response.</a:t>
            </a:r>
          </a:p>
        </p:txBody>
      </p:sp>
      <p:sp>
        <p:nvSpPr>
          <p:cNvPr id="20" name="Rounded Rectangular Callout 8">
            <a:extLst>
              <a:ext uri="{FF2B5EF4-FFF2-40B4-BE49-F238E27FC236}">
                <a16:creationId xmlns:a16="http://schemas.microsoft.com/office/drawing/2014/main" id="{C3117FD6-EDAF-D05F-47A3-2C2624E54682}"/>
              </a:ext>
            </a:extLst>
          </p:cNvPr>
          <p:cNvSpPr/>
          <p:nvPr/>
        </p:nvSpPr>
        <p:spPr>
          <a:xfrm>
            <a:off x="3648965" y="4962547"/>
            <a:ext cx="1193260" cy="427706"/>
          </a:xfrm>
          <a:prstGeom prst="wedgeRoundRectCallout">
            <a:avLst>
              <a:gd name="adj1" fmla="val -9190"/>
              <a:gd name="adj2" fmla="val 13952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 Click </a:t>
            </a:r>
            <a:r>
              <a:rPr lang="en-US" sz="1200" b="1">
                <a:solidFill>
                  <a:schemeClr val="tx1"/>
                </a:solidFill>
                <a:latin typeface="Arial" pitchFamily="34" charset="0"/>
                <a:cs typeface="Arial" pitchFamily="34" charset="0"/>
              </a:rPr>
              <a:t>Save</a:t>
            </a:r>
            <a:r>
              <a:rPr lang="en-US" sz="1200">
                <a:solidFill>
                  <a:schemeClr val="tx1"/>
                </a:solidFill>
                <a:latin typeface="Arial" pitchFamily="34" charset="0"/>
                <a:cs typeface="Arial" pitchFamily="34" charset="0"/>
              </a:rPr>
              <a:t>.</a:t>
            </a:r>
          </a:p>
        </p:txBody>
      </p:sp>
      <p:sp>
        <p:nvSpPr>
          <p:cNvPr id="2" name="Rectangle 1">
            <a:extLst>
              <a:ext uri="{FF2B5EF4-FFF2-40B4-BE49-F238E27FC236}">
                <a16:creationId xmlns:a16="http://schemas.microsoft.com/office/drawing/2014/main" id="{D07FB656-36FB-56DA-4764-A082A84DF45D}"/>
              </a:ext>
            </a:extLst>
          </p:cNvPr>
          <p:cNvSpPr/>
          <p:nvPr/>
        </p:nvSpPr>
        <p:spPr>
          <a:xfrm>
            <a:off x="2735972" y="3125972"/>
            <a:ext cx="1193260" cy="1169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4" name="Rectangle 3">
            <a:extLst>
              <a:ext uri="{FF2B5EF4-FFF2-40B4-BE49-F238E27FC236}">
                <a16:creationId xmlns:a16="http://schemas.microsoft.com/office/drawing/2014/main" id="{F3FA796C-EB5E-450D-4A82-66BD12430C9A}"/>
              </a:ext>
            </a:extLst>
          </p:cNvPr>
          <p:cNvSpPr/>
          <p:nvPr/>
        </p:nvSpPr>
        <p:spPr>
          <a:xfrm>
            <a:off x="2735972" y="3429000"/>
            <a:ext cx="1193260" cy="1169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Rectangle 4">
            <a:extLst>
              <a:ext uri="{FF2B5EF4-FFF2-40B4-BE49-F238E27FC236}">
                <a16:creationId xmlns:a16="http://schemas.microsoft.com/office/drawing/2014/main" id="{20CAAE9E-E42E-BE65-11DC-0993C1B26967}"/>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24249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0859-D987-E0B1-E680-B4D9807692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513033-EB9C-B874-0E73-0501F26221C6}"/>
              </a:ext>
            </a:extLst>
          </p:cNvPr>
          <p:cNvPicPr>
            <a:picLocks noChangeAspect="1"/>
          </p:cNvPicPr>
          <p:nvPr/>
        </p:nvPicPr>
        <p:blipFill>
          <a:blip r:embed="rId2"/>
          <a:stretch>
            <a:fillRect/>
          </a:stretch>
        </p:blipFill>
        <p:spPr>
          <a:xfrm>
            <a:off x="573204" y="1587828"/>
            <a:ext cx="7997592" cy="4613297"/>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AF00143-461D-8D5A-55C1-D87E939E26D7}"/>
              </a:ext>
            </a:extLst>
          </p:cNvPr>
          <p:cNvSpPr>
            <a:spLocks noGrp="1"/>
          </p:cNvSpPr>
          <p:nvPr>
            <p:ph idx="1"/>
          </p:nvPr>
        </p:nvSpPr>
        <p:spPr>
          <a:xfrm>
            <a:off x="521110" y="1103698"/>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ACCEPT OFFER AND FUNDS CONFIRMATION     continued…</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665DFF8-003B-79B5-F190-5A16D5BE037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C04E5AAC-DA4E-BEC1-2AAC-4D0007C66922}"/>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38</a:t>
            </a:fld>
            <a:endParaRPr lang="en-CA">
              <a:latin typeface="Arial" panose="020B0604020202020204" pitchFamily="34" charset="0"/>
            </a:endParaRPr>
          </a:p>
        </p:txBody>
      </p:sp>
      <p:sp>
        <p:nvSpPr>
          <p:cNvPr id="15" name="Rounded Rectangular Callout 8">
            <a:extLst>
              <a:ext uri="{FF2B5EF4-FFF2-40B4-BE49-F238E27FC236}">
                <a16:creationId xmlns:a16="http://schemas.microsoft.com/office/drawing/2014/main" id="{77786CC0-6520-1EF7-28FE-50AFA2DD6AC3}"/>
              </a:ext>
            </a:extLst>
          </p:cNvPr>
          <p:cNvSpPr/>
          <p:nvPr/>
        </p:nvSpPr>
        <p:spPr>
          <a:xfrm>
            <a:off x="5489430" y="4701104"/>
            <a:ext cx="1747949" cy="569068"/>
          </a:xfrm>
          <a:prstGeom prst="wedgeRoundRectCallout">
            <a:avLst>
              <a:gd name="adj1" fmla="val 3853"/>
              <a:gd name="adj2" fmla="val 1054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Input the response by clicking the arrow.</a:t>
            </a:r>
          </a:p>
        </p:txBody>
      </p:sp>
      <p:sp>
        <p:nvSpPr>
          <p:cNvPr id="20" name="Rounded Rectangular Callout 8">
            <a:extLst>
              <a:ext uri="{FF2B5EF4-FFF2-40B4-BE49-F238E27FC236}">
                <a16:creationId xmlns:a16="http://schemas.microsoft.com/office/drawing/2014/main" id="{DCEC676E-368F-F60C-5120-F167CC205068}"/>
              </a:ext>
            </a:extLst>
          </p:cNvPr>
          <p:cNvSpPr/>
          <p:nvPr/>
        </p:nvSpPr>
        <p:spPr>
          <a:xfrm>
            <a:off x="6707926" y="3526265"/>
            <a:ext cx="1058906" cy="411985"/>
          </a:xfrm>
          <a:prstGeom prst="wedgeRoundRectCallout">
            <a:avLst>
              <a:gd name="adj1" fmla="val -35650"/>
              <a:gd name="adj2" fmla="val 1136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Click </a:t>
            </a:r>
            <a:r>
              <a:rPr lang="en-US" sz="1200" b="1">
                <a:solidFill>
                  <a:schemeClr val="tx1"/>
                </a:solidFill>
                <a:latin typeface="Arial" pitchFamily="34" charset="0"/>
                <a:cs typeface="Arial" pitchFamily="34" charset="0"/>
              </a:rPr>
              <a:t>OK</a:t>
            </a:r>
            <a:r>
              <a:rPr lang="en-US" sz="1200">
                <a:solidFill>
                  <a:schemeClr val="tx1"/>
                </a:solidFill>
                <a:latin typeface="Arial" pitchFamily="34" charset="0"/>
                <a:cs typeface="Arial" pitchFamily="34" charset="0"/>
              </a:rPr>
              <a:t>.</a:t>
            </a:r>
          </a:p>
        </p:txBody>
      </p:sp>
      <p:pic>
        <p:nvPicPr>
          <p:cNvPr id="7" name="Picture 6">
            <a:extLst>
              <a:ext uri="{FF2B5EF4-FFF2-40B4-BE49-F238E27FC236}">
                <a16:creationId xmlns:a16="http://schemas.microsoft.com/office/drawing/2014/main" id="{2B411B8A-AB1F-9829-CE0F-72B49E1F1FFD}"/>
              </a:ext>
            </a:extLst>
          </p:cNvPr>
          <p:cNvPicPr>
            <a:picLocks noChangeAspect="1"/>
          </p:cNvPicPr>
          <p:nvPr/>
        </p:nvPicPr>
        <p:blipFill>
          <a:blip r:embed="rId3"/>
          <a:stretch>
            <a:fillRect/>
          </a:stretch>
        </p:blipFill>
        <p:spPr>
          <a:xfrm>
            <a:off x="4879790" y="4609989"/>
            <a:ext cx="3105074" cy="1144313"/>
          </a:xfrm>
          <a:prstGeom prst="rect">
            <a:avLst/>
          </a:prstGeom>
        </p:spPr>
      </p:pic>
      <p:sp>
        <p:nvSpPr>
          <p:cNvPr id="9" name="Rounded Rectangular Callout 8">
            <a:extLst>
              <a:ext uri="{FF2B5EF4-FFF2-40B4-BE49-F238E27FC236}">
                <a16:creationId xmlns:a16="http://schemas.microsoft.com/office/drawing/2014/main" id="{EC7C5555-51B6-693B-9FE4-DDDB11DEA30F}"/>
              </a:ext>
            </a:extLst>
          </p:cNvPr>
          <p:cNvSpPr/>
          <p:nvPr/>
        </p:nvSpPr>
        <p:spPr>
          <a:xfrm>
            <a:off x="6762133" y="4840915"/>
            <a:ext cx="1058906" cy="411985"/>
          </a:xfrm>
          <a:prstGeom prst="wedgeRoundRectCallout">
            <a:avLst>
              <a:gd name="adj1" fmla="val 37842"/>
              <a:gd name="adj2" fmla="val 1065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Click </a:t>
            </a:r>
            <a:r>
              <a:rPr lang="en-US" sz="1200" b="1">
                <a:solidFill>
                  <a:schemeClr val="tx1"/>
                </a:solidFill>
                <a:latin typeface="Arial" pitchFamily="34" charset="0"/>
                <a:cs typeface="Arial" pitchFamily="34" charset="0"/>
              </a:rPr>
              <a:t>OK</a:t>
            </a:r>
            <a:r>
              <a:rPr lang="en-US" sz="1200">
                <a:solidFill>
                  <a:schemeClr val="tx1"/>
                </a:solidFill>
                <a:latin typeface="Arial" pitchFamily="34" charset="0"/>
                <a:cs typeface="Arial" pitchFamily="34" charset="0"/>
              </a:rPr>
              <a:t>.</a:t>
            </a:r>
          </a:p>
        </p:txBody>
      </p:sp>
      <p:sp>
        <p:nvSpPr>
          <p:cNvPr id="2" name="Rectangle 1">
            <a:extLst>
              <a:ext uri="{FF2B5EF4-FFF2-40B4-BE49-F238E27FC236}">
                <a16:creationId xmlns:a16="http://schemas.microsoft.com/office/drawing/2014/main" id="{D555A1A1-EDEB-D111-FA87-399AC9B05F7E}"/>
              </a:ext>
            </a:extLst>
          </p:cNvPr>
          <p:cNvSpPr/>
          <p:nvPr/>
        </p:nvSpPr>
        <p:spPr>
          <a:xfrm>
            <a:off x="3124944" y="2679405"/>
            <a:ext cx="1447055" cy="956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Rectangle 4">
            <a:extLst>
              <a:ext uri="{FF2B5EF4-FFF2-40B4-BE49-F238E27FC236}">
                <a16:creationId xmlns:a16="http://schemas.microsoft.com/office/drawing/2014/main" id="{ED012176-ACA3-230B-FBAF-B86029BA08DE}"/>
              </a:ext>
            </a:extLst>
          </p:cNvPr>
          <p:cNvSpPr/>
          <p:nvPr/>
        </p:nvSpPr>
        <p:spPr>
          <a:xfrm>
            <a:off x="3124944" y="3044456"/>
            <a:ext cx="1447055" cy="956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10" name="Rectangle 9">
            <a:extLst>
              <a:ext uri="{FF2B5EF4-FFF2-40B4-BE49-F238E27FC236}">
                <a16:creationId xmlns:a16="http://schemas.microsoft.com/office/drawing/2014/main" id="{429DB94A-7DAE-A425-00C3-4BFDE45B6FA0}"/>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74706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A0BF-3351-450D-9C9B-3E1BD8A85A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456B1-089A-B36F-7BCE-8E938D23B203}"/>
              </a:ext>
            </a:extLst>
          </p:cNvPr>
          <p:cNvSpPr>
            <a:spLocks noGrp="1"/>
          </p:cNvSpPr>
          <p:nvPr>
            <p:ph idx="1"/>
          </p:nvPr>
        </p:nvSpPr>
        <p:spPr>
          <a:xfrm>
            <a:off x="521110" y="1103698"/>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EXECUTION OF AGREEMENT DOCUMENT</a:t>
            </a:r>
            <a:endParaRPr lang="en-CA"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78EDDB-342A-C3F0-5A1B-6EE5C5984ED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52CCFCF6-E941-1433-FF20-026B13B930EB}"/>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39</a:t>
            </a:fld>
            <a:endParaRPr lang="en-CA">
              <a:latin typeface="Arial" panose="020B0604020202020204" pitchFamily="34" charset="0"/>
            </a:endParaRPr>
          </a:p>
        </p:txBody>
      </p:sp>
      <p:sp>
        <p:nvSpPr>
          <p:cNvPr id="4" name="TextBox 3">
            <a:extLst>
              <a:ext uri="{FF2B5EF4-FFF2-40B4-BE49-F238E27FC236}">
                <a16:creationId xmlns:a16="http://schemas.microsoft.com/office/drawing/2014/main" id="{F3DD4F82-9052-2F87-B457-912882C896C5}"/>
              </a:ext>
            </a:extLst>
          </p:cNvPr>
          <p:cNvSpPr txBox="1"/>
          <p:nvPr/>
        </p:nvSpPr>
        <p:spPr>
          <a:xfrm>
            <a:off x="521110" y="1715962"/>
            <a:ext cx="8439150" cy="1015663"/>
          </a:xfrm>
          <a:prstGeom prst="rect">
            <a:avLst/>
          </a:prstGeom>
          <a:noFill/>
        </p:spPr>
        <p:txBody>
          <a:bodyPr wrap="square" lIns="91440" tIns="45720" rIns="91440" bIns="45720" rtlCol="0" anchor="t">
            <a:spAutoFit/>
          </a:bodyPr>
          <a:lstStyle/>
          <a:p>
            <a:r>
              <a:rPr lang="en-US" sz="1200">
                <a:latin typeface="Arial"/>
                <a:cs typeface="Arial"/>
              </a:rPr>
              <a:t>Agreement document requires signature from the proponent. This agreement document can be retrieved in ETS/Request Status. ETS email notification is sent to the proponent.</a:t>
            </a:r>
          </a:p>
          <a:p>
            <a:endParaRPr lang="en-US" sz="1200">
              <a:latin typeface="Arial"/>
              <a:cs typeface="Arial"/>
            </a:endParaRPr>
          </a:p>
          <a:p>
            <a:r>
              <a:rPr lang="en-US" sz="1200">
                <a:latin typeface="Arial"/>
                <a:cs typeface="Arial"/>
              </a:rPr>
              <a:t>Once agreement document is signed, proponent is required to upload this signed agreement document via ETS/Upload Documents. </a:t>
            </a:r>
            <a:r>
              <a:rPr lang="en-US" sz="1200" b="1">
                <a:latin typeface="Arial"/>
                <a:cs typeface="Arial"/>
              </a:rPr>
              <a:t>Refer to Information Request – Upload Documents online module</a:t>
            </a:r>
            <a:r>
              <a:rPr lang="en-US" sz="1200">
                <a:latin typeface="Arial"/>
                <a:cs typeface="Arial"/>
              </a:rPr>
              <a:t>.</a:t>
            </a:r>
            <a:endParaRPr lang="en-US"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77159A2-057C-A8AC-E636-66A94E384ACA}"/>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41790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250114"/>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LOGIN TO ETS</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4</a:t>
            </a:fld>
            <a:endParaRPr lang="en-CA">
              <a:latin typeface="Arial" panose="020B0604020202020204" pitchFamily="34" charset="0"/>
            </a:endParaRPr>
          </a:p>
        </p:txBody>
      </p:sp>
      <p:sp>
        <p:nvSpPr>
          <p:cNvPr id="11" name="TextBox 10">
            <a:extLst>
              <a:ext uri="{FF2B5EF4-FFF2-40B4-BE49-F238E27FC236}">
                <a16:creationId xmlns:a16="http://schemas.microsoft.com/office/drawing/2014/main" id="{57A856F0-2DE0-47B5-67EC-9E28CCB034AC}"/>
              </a:ext>
            </a:extLst>
          </p:cNvPr>
          <p:cNvSpPr txBox="1"/>
          <p:nvPr/>
        </p:nvSpPr>
        <p:spPr>
          <a:xfrm>
            <a:off x="473978" y="1645437"/>
            <a:ext cx="8196044" cy="461665"/>
          </a:xfrm>
          <a:prstGeom prst="rect">
            <a:avLst/>
          </a:prstGeom>
          <a:noFill/>
        </p:spPr>
        <p:txBody>
          <a:bodyPr wrap="square" rtlCol="0">
            <a:spAutoFit/>
          </a:bodyPr>
          <a:lstStyle/>
          <a:p>
            <a:pPr marL="342900" indent="-342900">
              <a:buFont typeface="+mj-lt"/>
              <a:buAutoNum type="arabicPeriod"/>
            </a:pPr>
            <a:r>
              <a:rPr lang="en-US" sz="1200">
                <a:latin typeface="Arial" panose="020B0604020202020204" pitchFamily="34" charset="0"/>
                <a:cs typeface="Arial" panose="020B0604020202020204" pitchFamily="34" charset="0"/>
              </a:rPr>
              <a:t>Go to ETS (</a:t>
            </a:r>
            <a:r>
              <a:rPr lang="en-US" sz="1200">
                <a:latin typeface="Arial" panose="020B0604020202020204" pitchFamily="34" charset="0"/>
                <a:cs typeface="Arial" panose="020B0604020202020204" pitchFamily="34" charset="0"/>
                <a:hlinkClick r:id="rId2"/>
              </a:rPr>
              <a:t>https://ets.energy.gov.ab.ca/logon.aspx</a:t>
            </a:r>
            <a:r>
              <a:rPr lang="en-US" sz="1200">
                <a:latin typeface="Arial" panose="020B0604020202020204" pitchFamily="34" charset="0"/>
                <a:cs typeface="Arial" panose="020B0604020202020204" pitchFamily="34" charset="0"/>
              </a:rPr>
              <a:t>) </a:t>
            </a:r>
          </a:p>
          <a:p>
            <a:pPr marL="342900" indent="-342900">
              <a:buFont typeface="+mj-lt"/>
              <a:buAutoNum type="arabicPeriod"/>
            </a:pPr>
            <a:r>
              <a:rPr lang="en-US" sz="1200">
                <a:latin typeface="Arial" panose="020B0604020202020204" pitchFamily="34" charset="0"/>
                <a:cs typeface="Arial" panose="020B0604020202020204" pitchFamily="34" charset="0"/>
              </a:rPr>
              <a:t>Enter your login credentials: User Name (EN account) and Password.</a:t>
            </a:r>
            <a:endParaRPr lang="en-CA"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0420391-5032-74E1-0DA0-7FF46E04287E}"/>
              </a:ext>
            </a:extLst>
          </p:cNvPr>
          <p:cNvPicPr>
            <a:picLocks noChangeAspect="1"/>
          </p:cNvPicPr>
          <p:nvPr/>
        </p:nvPicPr>
        <p:blipFill>
          <a:blip r:embed="rId3"/>
          <a:stretch>
            <a:fillRect/>
          </a:stretch>
        </p:blipFill>
        <p:spPr>
          <a:xfrm>
            <a:off x="2350399" y="2165200"/>
            <a:ext cx="3421752" cy="1205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92F1EB34-8C61-558D-E618-BCFC3235CDFD}"/>
              </a:ext>
            </a:extLst>
          </p:cNvPr>
          <p:cNvSpPr txBox="1"/>
          <p:nvPr/>
        </p:nvSpPr>
        <p:spPr>
          <a:xfrm>
            <a:off x="570451" y="3429000"/>
            <a:ext cx="8196044"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Once logged in, the screen below is displayed.</a:t>
            </a:r>
          </a:p>
        </p:txBody>
      </p:sp>
      <p:pic>
        <p:nvPicPr>
          <p:cNvPr id="7" name="Picture 6">
            <a:extLst>
              <a:ext uri="{FF2B5EF4-FFF2-40B4-BE49-F238E27FC236}">
                <a16:creationId xmlns:a16="http://schemas.microsoft.com/office/drawing/2014/main" id="{BF61825A-6AD3-9570-3B7F-82DD43729D8B}"/>
              </a:ext>
            </a:extLst>
          </p:cNvPr>
          <p:cNvPicPr>
            <a:picLocks noChangeAspect="1"/>
          </p:cNvPicPr>
          <p:nvPr/>
        </p:nvPicPr>
        <p:blipFill>
          <a:blip r:embed="rId4"/>
          <a:stretch>
            <a:fillRect/>
          </a:stretch>
        </p:blipFill>
        <p:spPr>
          <a:xfrm>
            <a:off x="1396093" y="3804386"/>
            <a:ext cx="5690507" cy="262867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228CBDC-87AD-1B90-5370-5FCBD7B68EBC}"/>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003702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20327" y="1454060"/>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You have completed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Carbon Sequestration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Evaluation Agreement</a:t>
            </a:r>
            <a:endParaRPr lang="en-US" b="1">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Application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831" y="1499013"/>
            <a:ext cx="3760591" cy="4275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323528" y="4221088"/>
            <a:ext cx="5451475"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70C0"/>
                </a:solidFill>
                <a:effectLst/>
                <a:latin typeface="Arial"/>
                <a:cs typeface="Arial"/>
              </a:rPr>
              <a:t>If you have any comments or questions on this training course, </a:t>
            </a:r>
            <a:endParaRPr lang="en-US" sz="1400" b="0" i="0" u="none" strike="noStrike" cap="none" normalizeH="0" baseline="0">
              <a:ln>
                <a:noFill/>
              </a:ln>
              <a:solidFill>
                <a:srgbClr val="0070C0"/>
              </a:solidFill>
              <a:effectLst/>
              <a:latin typeface="Arial"/>
              <a:cs typeface="Arial"/>
            </a:endParaRPr>
          </a:p>
          <a:p>
            <a:pPr algn="ctr" defTabSz="914400" fontAlgn="base">
              <a:spcBef>
                <a:spcPct val="0"/>
              </a:spcBef>
              <a:spcAft>
                <a:spcPct val="0"/>
              </a:spcAft>
            </a:pPr>
            <a:r>
              <a:rPr kumimoji="0" lang="en-US" sz="1400" b="0" i="0" u="none" strike="noStrike" cap="none" normalizeH="0" baseline="0">
                <a:ln>
                  <a:noFill/>
                </a:ln>
                <a:solidFill>
                  <a:srgbClr val="0070C0"/>
                </a:solidFill>
                <a:effectLst/>
                <a:latin typeface="Arial"/>
                <a:cs typeface="Arial"/>
              </a:rPr>
              <a:t>please forward them to</a:t>
            </a:r>
            <a:r>
              <a:rPr lang="en-US" sz="1400">
                <a:solidFill>
                  <a:srgbClr val="0070C0"/>
                </a:solidFill>
                <a:latin typeface="Arial"/>
                <a:cs typeface="Arial"/>
              </a:rPr>
              <a:t>:</a:t>
            </a:r>
            <a:endParaRPr lang="en-US" sz="1400">
              <a:solidFill>
                <a:srgbClr val="000000"/>
              </a:solidFill>
              <a:latin typeface="Arial"/>
              <a:ea typeface="Calibri"/>
              <a:cs typeface="Calibri"/>
            </a:endParaRPr>
          </a:p>
          <a:p>
            <a:pPr algn="ctr" defTabSz="914400">
              <a:spcBef>
                <a:spcPct val="0"/>
              </a:spcBef>
              <a:spcAft>
                <a:spcPct val="0"/>
              </a:spcAft>
            </a:pPr>
            <a:r>
              <a:rPr lang="en-US" sz="1400">
                <a:solidFill>
                  <a:srgbClr val="333F50"/>
                </a:solidFill>
                <a:latin typeface="Arial"/>
                <a:cs typeface="Arial"/>
                <a:hlinkClick r:id="rId3"/>
              </a:rPr>
              <a:t>energy.</a:t>
            </a:r>
            <a:r>
              <a:rPr lang="en-US" sz="1400">
                <a:solidFill>
                  <a:srgbClr val="333F50"/>
                </a:solidFill>
                <a:latin typeface="Arial"/>
                <a:ea typeface="Calibri"/>
                <a:cs typeface="Arial"/>
                <a:hlinkClick r:id="rId3"/>
              </a:rPr>
              <a:t>sequestrationhelpdesk@gov.ab.ca</a:t>
            </a:r>
            <a:r>
              <a:rPr lang="en-US" sz="1400">
                <a:solidFill>
                  <a:srgbClr val="333F50"/>
                </a:solidFill>
                <a:latin typeface="Arial"/>
                <a:ea typeface="Calibri"/>
                <a:cs typeface="Arial"/>
              </a:rPr>
              <a:t> </a:t>
            </a:r>
            <a:r>
              <a:rPr lang="en-US" sz="1400">
                <a:solidFill>
                  <a:srgbClr val="000000"/>
                </a:solidFill>
                <a:latin typeface="Arial"/>
                <a:ea typeface="Calibri"/>
                <a:cs typeface="Calibri"/>
              </a:rPr>
              <a:t> </a:t>
            </a:r>
            <a:endParaRPr lang="en-US" sz="1400">
              <a:latin typeface="Arial"/>
              <a:ea typeface="Calibri"/>
              <a:cs typeface="Calibri"/>
            </a:endParaRPr>
          </a:p>
          <a:p>
            <a:pPr algn="ctr" defTabSz="914400">
              <a:spcBef>
                <a:spcPct val="0"/>
              </a:spcBef>
              <a:spcAft>
                <a:spcPct val="0"/>
              </a:spcAft>
            </a:pPr>
            <a:endParaRPr lang="en-US" sz="1400">
              <a:solidFill>
                <a:srgbClr val="0070C0"/>
              </a:solidFill>
              <a:latin typeface="Arial" pitchFamily="34" charset="0"/>
              <a:cs typeface="Arial" pitchFamily="34" charset="0"/>
            </a:endParaRPr>
          </a:p>
        </p:txBody>
      </p:sp>
      <p:sp>
        <p:nvSpPr>
          <p:cNvPr id="9" name="Text Box 4"/>
          <p:cNvSpPr txBox="1">
            <a:spLocks noChangeArrowheads="1"/>
          </p:cNvSpPr>
          <p:nvPr/>
        </p:nvSpPr>
        <p:spPr bwMode="auto">
          <a:xfrm>
            <a:off x="829716" y="4987512"/>
            <a:ext cx="42195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lvl="0" algn="ctr" defTabSz="914400" fontAlgn="base">
              <a:spcBef>
                <a:spcPct val="0"/>
              </a:spcBef>
              <a:spcAft>
                <a:spcPct val="0"/>
              </a:spcAft>
            </a:pPr>
            <a:r>
              <a:rPr lang="en-US" sz="1400">
                <a:solidFill>
                  <a:schemeClr val="tx2">
                    <a:lumMod val="75000"/>
                  </a:schemeClr>
                </a:solidFill>
                <a:latin typeface="Arial"/>
                <a:cs typeface="Arial"/>
              </a:rPr>
              <a:t> </a:t>
            </a:r>
            <a:endParaRPr lang="en-US" sz="1800" i="0" u="none" strike="noStrike" cap="none" normalizeH="0" baseline="0">
              <a:ln>
                <a:noFill/>
              </a:ln>
              <a:solidFill>
                <a:schemeClr val="tx2">
                  <a:lumMod val="75000"/>
                </a:schemeClr>
              </a:solidFill>
              <a:effectLst/>
              <a:latin typeface="Arial"/>
              <a:cs typeface="Arial"/>
            </a:endParaRPr>
          </a:p>
        </p:txBody>
      </p:sp>
      <p:sp>
        <p:nvSpPr>
          <p:cNvPr id="11" name="Rectangle 10"/>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2" name="Slide Number Placeholder 1"/>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40</a:t>
            </a:fld>
            <a:endParaRPr lang="en-CA">
              <a:latin typeface="Arial" panose="020B0604020202020204" pitchFamily="34" charset="0"/>
            </a:endParaRPr>
          </a:p>
        </p:txBody>
      </p:sp>
      <p:sp>
        <p:nvSpPr>
          <p:cNvPr id="3" name="Rectangle 2">
            <a:extLst>
              <a:ext uri="{FF2B5EF4-FFF2-40B4-BE49-F238E27FC236}">
                <a16:creationId xmlns:a16="http://schemas.microsoft.com/office/drawing/2014/main" id="{648FA0D7-61A3-A6ED-ADA6-111E00046536}"/>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80659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C454DE-9363-C769-D93F-7AEA35FA09FB}"/>
              </a:ext>
            </a:extLst>
          </p:cNvPr>
          <p:cNvPicPr>
            <a:picLocks noChangeAspect="1"/>
          </p:cNvPicPr>
          <p:nvPr/>
        </p:nvPicPr>
        <p:blipFill>
          <a:blip r:embed="rId2"/>
          <a:stretch>
            <a:fillRect/>
          </a:stretch>
        </p:blipFill>
        <p:spPr>
          <a:xfrm>
            <a:off x="4378033" y="2635950"/>
            <a:ext cx="2384100" cy="3634076"/>
          </a:xfrm>
          <a:prstGeom prst="rect">
            <a:avLst/>
          </a:prstGeom>
        </p:spPr>
      </p:pic>
      <p:sp>
        <p:nvSpPr>
          <p:cNvPr id="3" name="Content Placeholder 2"/>
          <p:cNvSpPr>
            <a:spLocks noGrp="1"/>
          </p:cNvSpPr>
          <p:nvPr>
            <p:ph idx="1"/>
          </p:nvPr>
        </p:nvSpPr>
        <p:spPr>
          <a:xfrm>
            <a:off x="425686" y="1140596"/>
            <a:ext cx="8291024" cy="336461"/>
          </a:xfrm>
        </p:spPr>
        <p:txBody>
          <a:bodyPr>
            <a:noAutofit/>
          </a:bodyPr>
          <a:lstStyle/>
          <a:p>
            <a:pPr marL="0" indent="0">
              <a:buNone/>
            </a:pPr>
            <a:r>
              <a:rPr lang="en-US" sz="1400" b="1">
                <a:latin typeface="Arial" panose="020B0604020202020204" pitchFamily="34" charset="0"/>
                <a:cs typeface="Arial" panose="020B0604020202020204" pitchFamily="34" charset="0"/>
              </a:rPr>
              <a:t>NAVIGATION TO CARBON SEQUESTRATION EVALUATION AGREEMENT (CSEA) APPLICATION</a:t>
            </a:r>
          </a:p>
          <a:p>
            <a:pPr marL="0" indent="0">
              <a:buNone/>
            </a:pPr>
            <a:endParaRPr lang="en-CA" sz="18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5</a:t>
            </a:fld>
            <a:endParaRPr lang="en-CA">
              <a:latin typeface="Arial"/>
              <a:cs typeface="Arial"/>
            </a:endParaRPr>
          </a:p>
        </p:txBody>
      </p:sp>
      <p:sp>
        <p:nvSpPr>
          <p:cNvPr id="2" name="TextBox 1">
            <a:extLst>
              <a:ext uri="{FF2B5EF4-FFF2-40B4-BE49-F238E27FC236}">
                <a16:creationId xmlns:a16="http://schemas.microsoft.com/office/drawing/2014/main" id="{8450DF70-0558-7295-3916-9FFA80B85113}"/>
              </a:ext>
            </a:extLst>
          </p:cNvPr>
          <p:cNvSpPr txBox="1"/>
          <p:nvPr/>
        </p:nvSpPr>
        <p:spPr>
          <a:xfrm>
            <a:off x="425686" y="1603518"/>
            <a:ext cx="8489659" cy="646331"/>
          </a:xfrm>
          <a:prstGeom prst="rect">
            <a:avLst/>
          </a:prstGeom>
          <a:noFill/>
        </p:spPr>
        <p:txBody>
          <a:bodyPr wrap="square" rtlCol="0">
            <a:spAutoFit/>
          </a:bodyPr>
          <a:lstStyle/>
          <a:p>
            <a:pPr marL="342900" indent="-342900">
              <a:buFont typeface="+mj-lt"/>
              <a:buAutoNum type="arabicPeriod"/>
            </a:pPr>
            <a:r>
              <a:rPr lang="en-US" sz="1200">
                <a:latin typeface="Arial" panose="020B0604020202020204" pitchFamily="34" charset="0"/>
                <a:cs typeface="Arial" panose="020B0604020202020204" pitchFamily="34" charset="0"/>
              </a:rPr>
              <a:t>In the treenode (left-hand side of the screen), navigate to </a:t>
            </a:r>
            <a:r>
              <a:rPr lang="en-US" sz="1200" b="1">
                <a:latin typeface="Arial" panose="020B0604020202020204" pitchFamily="34" charset="0"/>
                <a:cs typeface="Arial" panose="020B0604020202020204" pitchFamily="34" charset="0"/>
              </a:rPr>
              <a:t>Carbon Sequestration Tenure </a:t>
            </a:r>
            <a:r>
              <a:rPr lang="en-US" sz="1200">
                <a:latin typeface="Arial" panose="020B0604020202020204" pitchFamily="34" charset="0"/>
                <a:cs typeface="Arial" panose="020B0604020202020204" pitchFamily="34" charset="0"/>
              </a:rPr>
              <a:t>node.</a:t>
            </a:r>
          </a:p>
          <a:p>
            <a:pPr marL="342900" indent="-342900">
              <a:buFont typeface="+mj-lt"/>
              <a:buAutoNum type="arabicPeriod"/>
            </a:pPr>
            <a:r>
              <a:rPr lang="en-US" sz="1200">
                <a:latin typeface="Arial" panose="020B0604020202020204" pitchFamily="34" charset="0"/>
                <a:cs typeface="Arial" panose="020B0604020202020204" pitchFamily="34" charset="0"/>
              </a:rPr>
              <a:t>Expand </a:t>
            </a:r>
            <a:r>
              <a:rPr lang="en-US" sz="1200" b="1">
                <a:latin typeface="Arial" panose="020B0604020202020204" pitchFamily="34" charset="0"/>
                <a:cs typeface="Arial" panose="020B0604020202020204" pitchFamily="34" charset="0"/>
              </a:rPr>
              <a:t>Carbon Sequestration Tenure node </a:t>
            </a:r>
            <a:r>
              <a:rPr lang="en-US" sz="1200">
                <a:latin typeface="Arial" panose="020B0604020202020204" pitchFamily="34" charset="0"/>
                <a:cs typeface="Arial" panose="020B0604020202020204" pitchFamily="34" charset="0"/>
              </a:rPr>
              <a:t>to display its subnodes.</a:t>
            </a:r>
          </a:p>
          <a:p>
            <a:pPr marL="342900" indent="-342900">
              <a:buFont typeface="+mj-lt"/>
              <a:buAutoNum type="arabicPeriod"/>
            </a:pPr>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Carbon Sequestration Evaluation Agreement Application </a:t>
            </a:r>
            <a:r>
              <a:rPr lang="en-US" sz="1200">
                <a:latin typeface="Arial" panose="020B0604020202020204" pitchFamily="34" charset="0"/>
                <a:cs typeface="Arial" panose="020B0604020202020204" pitchFamily="34" charset="0"/>
              </a:rPr>
              <a:t>subnode.</a:t>
            </a:r>
            <a:endParaRPr lang="en-CA" sz="120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2650E386-9EF1-A998-E366-B8F5DF8D9423}"/>
              </a:ext>
            </a:extLst>
          </p:cNvPr>
          <p:cNvSpPr/>
          <p:nvPr/>
        </p:nvSpPr>
        <p:spPr>
          <a:xfrm>
            <a:off x="4051591" y="3724661"/>
            <a:ext cx="425029" cy="312556"/>
          </a:xfrm>
          <a:prstGeom prst="wedgeRoundRectCallout">
            <a:avLst>
              <a:gd name="adj1" fmla="val 67672"/>
              <a:gd name="adj2" fmla="val 802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 </a:t>
            </a:r>
            <a:endParaRPr lang="en-CA" sz="1200" b="1">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FFF921E6-479D-8412-F5E2-D80CF43060F0}"/>
              </a:ext>
            </a:extLst>
          </p:cNvPr>
          <p:cNvSpPr/>
          <p:nvPr/>
        </p:nvSpPr>
        <p:spPr>
          <a:xfrm>
            <a:off x="6874085" y="4046985"/>
            <a:ext cx="425029" cy="312556"/>
          </a:xfrm>
          <a:prstGeom prst="wedgeRoundRectCallout">
            <a:avLst>
              <a:gd name="adj1" fmla="val -101788"/>
              <a:gd name="adj2" fmla="val 482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 </a:t>
            </a:r>
            <a:endParaRPr lang="en-CA" sz="1200" b="1">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FCB29B59-684B-5DD1-AE46-193EAB4B57A3}"/>
              </a:ext>
            </a:extLst>
          </p:cNvPr>
          <p:cNvPicPr>
            <a:picLocks noChangeAspect="1"/>
          </p:cNvPicPr>
          <p:nvPr/>
        </p:nvPicPr>
        <p:blipFill>
          <a:blip r:embed="rId3"/>
          <a:stretch>
            <a:fillRect/>
          </a:stretch>
        </p:blipFill>
        <p:spPr>
          <a:xfrm>
            <a:off x="1412421" y="2666191"/>
            <a:ext cx="2288472" cy="3659961"/>
          </a:xfrm>
          <a:prstGeom prst="rect">
            <a:avLst/>
          </a:prstGeom>
          <a:ln>
            <a:noFill/>
          </a:ln>
          <a:effectLst>
            <a:outerShdw blurRad="292100" dist="139700" dir="2700000" algn="tl" rotWithShape="0">
              <a:srgbClr val="333333">
                <a:alpha val="65000"/>
              </a:srgbClr>
            </a:outerShdw>
          </a:effectLst>
        </p:spPr>
      </p:pic>
      <p:sp>
        <p:nvSpPr>
          <p:cNvPr id="4" name="Rounded Rectangular Callout 8">
            <a:extLst>
              <a:ext uri="{FF2B5EF4-FFF2-40B4-BE49-F238E27FC236}">
                <a16:creationId xmlns:a16="http://schemas.microsoft.com/office/drawing/2014/main" id="{AAA4E4C4-F04D-AA2C-E6E8-1BAA6AB20A47}"/>
              </a:ext>
            </a:extLst>
          </p:cNvPr>
          <p:cNvSpPr/>
          <p:nvPr/>
        </p:nvSpPr>
        <p:spPr>
          <a:xfrm>
            <a:off x="926080" y="4203263"/>
            <a:ext cx="425029" cy="312556"/>
          </a:xfrm>
          <a:prstGeom prst="wedgeRoundRectCallout">
            <a:avLst>
              <a:gd name="adj1" fmla="val 109446"/>
              <a:gd name="adj2" fmla="val 433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 </a:t>
            </a:r>
            <a:endParaRPr lang="en-CA" sz="1200" b="1">
              <a:solidFill>
                <a:schemeClr val="tx1"/>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D585471A-461B-1EC1-7A92-DB8B203A2D74}"/>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337769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142867"/>
            <a:ext cx="7594190" cy="336461"/>
          </a:xfrm>
        </p:spPr>
        <p:txBody>
          <a:bodyPr>
            <a:noAutofit/>
          </a:bodyPr>
          <a:lstStyle/>
          <a:p>
            <a:pPr marL="0" indent="0">
              <a:buNone/>
            </a:pPr>
            <a:r>
              <a:rPr lang="en-US" sz="1600" b="1">
                <a:latin typeface="Arial" panose="020B0604020202020204" pitchFamily="34" charset="0"/>
                <a:cs typeface="Arial" panose="020B0604020202020204" pitchFamily="34" charset="0"/>
              </a:rPr>
              <a:t>APPLICATION INFORMATION TAB </a:t>
            </a:r>
            <a:endParaRPr lang="en-CA"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6</a:t>
            </a:fld>
            <a:endParaRPr lang="en-CA">
              <a:latin typeface="Arial"/>
              <a:cs typeface="Arial"/>
            </a:endParaRPr>
          </a:p>
        </p:txBody>
      </p:sp>
      <p:sp>
        <p:nvSpPr>
          <p:cNvPr id="5" name="TextBox 4">
            <a:extLst>
              <a:ext uri="{FF2B5EF4-FFF2-40B4-BE49-F238E27FC236}">
                <a16:creationId xmlns:a16="http://schemas.microsoft.com/office/drawing/2014/main" id="{87B0E279-52C4-401D-83BF-93F7E2BB5150}"/>
              </a:ext>
            </a:extLst>
          </p:cNvPr>
          <p:cNvSpPr txBox="1"/>
          <p:nvPr/>
        </p:nvSpPr>
        <p:spPr>
          <a:xfrm>
            <a:off x="425686" y="1456256"/>
            <a:ext cx="8477271" cy="1569660"/>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On the main screen, a blank application form is displayed. ETS auto populates the Company (if the ETS account is only for one company; if there are more than one company on the account, the field is converted to dropdown list) and Creator fields. These information are generated from the login account information.</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At the creation stage, the status of the request is set to Work in Progress.</a:t>
            </a:r>
          </a:p>
          <a:p>
            <a:endParaRPr lang="en-US" sz="1200">
              <a:latin typeface="Arial" panose="020B0604020202020204" pitchFamily="34" charset="0"/>
              <a:cs typeface="Arial" panose="020B0604020202020204" pitchFamily="34" charset="0"/>
            </a:endParaRPr>
          </a:p>
          <a:p>
            <a:r>
              <a:rPr lang="en-US" sz="1200" b="1">
                <a:latin typeface="Arial"/>
                <a:cs typeface="Arial"/>
              </a:rPr>
              <a:t>Note</a:t>
            </a:r>
            <a:r>
              <a:rPr lang="en-US" sz="1200">
                <a:latin typeface="Arial"/>
                <a:cs typeface="Arial"/>
              </a:rPr>
              <a:t>:  Enter the required information indicated with asterisk (or outlined in red). Once information is entered, the outline turns in green).</a:t>
            </a:r>
          </a:p>
        </p:txBody>
      </p:sp>
      <p:sp>
        <p:nvSpPr>
          <p:cNvPr id="9" name="Rounded Rectangular Callout 8">
            <a:extLst>
              <a:ext uri="{FF2B5EF4-FFF2-40B4-BE49-F238E27FC236}">
                <a16:creationId xmlns:a16="http://schemas.microsoft.com/office/drawing/2014/main" id="{8C17EC64-9B7C-4D8D-1085-06E747E968FB}"/>
              </a:ext>
            </a:extLst>
          </p:cNvPr>
          <p:cNvSpPr/>
          <p:nvPr/>
        </p:nvSpPr>
        <p:spPr>
          <a:xfrm>
            <a:off x="5613106" y="3825892"/>
            <a:ext cx="2298054" cy="549879"/>
          </a:xfrm>
          <a:prstGeom prst="wedgeRoundRectCallout">
            <a:avLst>
              <a:gd name="adj1" fmla="val 20698"/>
              <a:gd name="adj2" fmla="val 1211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Click the </a:t>
            </a:r>
            <a:r>
              <a:rPr lang="en-US" sz="1200" b="1">
                <a:solidFill>
                  <a:schemeClr val="tx1"/>
                </a:solidFill>
                <a:latin typeface="Arial" pitchFamily="34" charset="0"/>
                <a:cs typeface="Arial" pitchFamily="34" charset="0"/>
              </a:rPr>
              <a:t>magnifying glass </a:t>
            </a:r>
            <a:r>
              <a:rPr lang="en-US" sz="1200">
                <a:solidFill>
                  <a:schemeClr val="tx1"/>
                </a:solidFill>
                <a:latin typeface="Arial" pitchFamily="34" charset="0"/>
                <a:cs typeface="Arial" pitchFamily="34" charset="0"/>
              </a:rPr>
              <a:t>under CS Evaluation Agreement field to add CSEA.</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45C86E63-16C5-933E-8B4E-E7D33E953DB3}"/>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pic>
        <p:nvPicPr>
          <p:cNvPr id="12" name="Picture 11">
            <a:extLst>
              <a:ext uri="{FF2B5EF4-FFF2-40B4-BE49-F238E27FC236}">
                <a16:creationId xmlns:a16="http://schemas.microsoft.com/office/drawing/2014/main" id="{F1BCF3C4-AE28-625B-26BC-0AE8291B6480}"/>
              </a:ext>
            </a:extLst>
          </p:cNvPr>
          <p:cNvPicPr>
            <a:picLocks noChangeAspect="1"/>
          </p:cNvPicPr>
          <p:nvPr/>
        </p:nvPicPr>
        <p:blipFill>
          <a:blip r:embed="rId2"/>
          <a:stretch>
            <a:fillRect/>
          </a:stretch>
        </p:blipFill>
        <p:spPr>
          <a:xfrm>
            <a:off x="597136" y="3012289"/>
            <a:ext cx="7756289" cy="3359979"/>
          </a:xfrm>
          <a:prstGeom prst="rect">
            <a:avLst/>
          </a:prstGeom>
        </p:spPr>
      </p:pic>
    </p:spTree>
    <p:extLst>
      <p:ext uri="{BB962C8B-B14F-4D97-AF65-F5344CB8AC3E}">
        <p14:creationId xmlns:p14="http://schemas.microsoft.com/office/powerpoint/2010/main" val="102631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74E724-D49A-AE1B-34D8-32CBC752694A}"/>
              </a:ext>
            </a:extLst>
          </p:cNvPr>
          <p:cNvPicPr>
            <a:picLocks noChangeAspect="1"/>
          </p:cNvPicPr>
          <p:nvPr/>
        </p:nvPicPr>
        <p:blipFill>
          <a:blip r:embed="rId2"/>
          <a:stretch>
            <a:fillRect/>
          </a:stretch>
        </p:blipFill>
        <p:spPr>
          <a:xfrm>
            <a:off x="561975" y="2502644"/>
            <a:ext cx="7896225" cy="3835028"/>
          </a:xfrm>
          <a:prstGeom prst="rect">
            <a:avLst/>
          </a:prstGeom>
        </p:spPr>
      </p:pic>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7</a:t>
            </a:fld>
            <a:endParaRPr lang="en-CA">
              <a:latin typeface="Arial"/>
              <a:cs typeface="Arial"/>
            </a:endParaRPr>
          </a:p>
        </p:txBody>
      </p:sp>
      <p:sp>
        <p:nvSpPr>
          <p:cNvPr id="10" name="TextBox 9">
            <a:extLst>
              <a:ext uri="{FF2B5EF4-FFF2-40B4-BE49-F238E27FC236}">
                <a16:creationId xmlns:a16="http://schemas.microsoft.com/office/drawing/2014/main" id="{1ACEBD13-E9C8-9902-4E69-0C42EFC17A86}"/>
              </a:ext>
            </a:extLst>
          </p:cNvPr>
          <p:cNvSpPr txBox="1"/>
          <p:nvPr/>
        </p:nvSpPr>
        <p:spPr>
          <a:xfrm>
            <a:off x="452481" y="1446037"/>
            <a:ext cx="8452237" cy="1292662"/>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Save</a:t>
            </a:r>
            <a:r>
              <a:rPr lang="en-US" sz="1200">
                <a:latin typeface="Arial" panose="020B0604020202020204" pitchFamily="34" charset="0"/>
                <a:cs typeface="Arial" panose="020B0604020202020204" pitchFamily="34" charset="0"/>
              </a:rPr>
              <a:t> at the bottom of the form. This will save the application and generate the ETS Request Number included in the heading.</a:t>
            </a:r>
          </a:p>
          <a:p>
            <a:endParaRPr lang="en-US" sz="1200">
              <a:latin typeface="Arial" panose="020B0604020202020204" pitchFamily="34" charset="0"/>
              <a:cs typeface="Arial" panose="020B0604020202020204" pitchFamily="34" charset="0"/>
            </a:endParaRPr>
          </a:p>
          <a:p>
            <a:r>
              <a:rPr lang="en-US" sz="1200" i="1">
                <a:latin typeface="Arial" panose="020B0604020202020204" pitchFamily="34" charset="0"/>
                <a:cs typeface="Arial" panose="020B0604020202020204" pitchFamily="34" charset="0"/>
              </a:rPr>
              <a:t>Confidential Rent Payor field is optional</a:t>
            </a:r>
            <a:r>
              <a:rPr lang="en-US" sz="1200">
                <a:latin typeface="Arial" panose="020B0604020202020204" pitchFamily="34" charset="0"/>
                <a:cs typeface="Arial" panose="020B0604020202020204" pitchFamily="34" charset="0"/>
              </a:rPr>
              <a:t>. Only fill this in if payor is different than the agreement holder. This payor is responsible in paying the </a:t>
            </a:r>
            <a:r>
              <a:rPr lang="en-US" sz="1200" i="1">
                <a:latin typeface="Arial" panose="020B0604020202020204" pitchFamily="34" charset="0"/>
                <a:cs typeface="Arial" panose="020B0604020202020204" pitchFamily="34" charset="0"/>
              </a:rPr>
              <a:t>first time </a:t>
            </a:r>
            <a:r>
              <a:rPr lang="en-US" sz="1200">
                <a:latin typeface="Arial" panose="020B0604020202020204" pitchFamily="34" charset="0"/>
                <a:cs typeface="Arial" panose="020B0604020202020204" pitchFamily="34" charset="0"/>
              </a:rPr>
              <a:t>rent and issuance fee charges.</a:t>
            </a:r>
          </a:p>
          <a:p>
            <a:endParaRPr lang="en-CA"/>
          </a:p>
        </p:txBody>
      </p:sp>
      <p:sp>
        <p:nvSpPr>
          <p:cNvPr id="7" name="Content Placeholder 2">
            <a:extLst>
              <a:ext uri="{FF2B5EF4-FFF2-40B4-BE49-F238E27FC236}">
                <a16:creationId xmlns:a16="http://schemas.microsoft.com/office/drawing/2014/main" id="{60B8BB92-74C5-F56E-2F8D-0AF9AAA1CE9A}"/>
              </a:ext>
            </a:extLst>
          </p:cNvPr>
          <p:cNvSpPr txBox="1">
            <a:spLocks/>
          </p:cNvSpPr>
          <p:nvPr/>
        </p:nvSpPr>
        <p:spPr>
          <a:xfrm>
            <a:off x="421296" y="1067116"/>
            <a:ext cx="8483422" cy="3364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APPLICATION</a:t>
            </a:r>
            <a:r>
              <a:rPr lang="en-US" sz="1800" b="1">
                <a:latin typeface="Arial" panose="020B0604020202020204" pitchFamily="34" charset="0"/>
                <a:cs typeface="Arial" panose="020B0604020202020204" pitchFamily="34" charset="0"/>
              </a:rPr>
              <a:t> INFORMATION TAB – ASSIGN ETS REQUEST NUMBER</a:t>
            </a:r>
            <a:endParaRPr lang="en-CA" sz="1800" b="1">
              <a:latin typeface="Arial" panose="020B0604020202020204" pitchFamily="34" charset="0"/>
              <a:cs typeface="Arial" panose="020B0604020202020204" pitchFamily="34" charset="0"/>
            </a:endParaRPr>
          </a:p>
        </p:txBody>
      </p:sp>
      <p:sp>
        <p:nvSpPr>
          <p:cNvPr id="9" name="Rounded Rectangular Callout 8">
            <a:extLst>
              <a:ext uri="{FF2B5EF4-FFF2-40B4-BE49-F238E27FC236}">
                <a16:creationId xmlns:a16="http://schemas.microsoft.com/office/drawing/2014/main" id="{3086AA2C-F2D1-1F17-6571-D696B5AD1F4D}"/>
              </a:ext>
            </a:extLst>
          </p:cNvPr>
          <p:cNvSpPr/>
          <p:nvPr/>
        </p:nvSpPr>
        <p:spPr>
          <a:xfrm>
            <a:off x="2032383" y="5168837"/>
            <a:ext cx="1592366" cy="622047"/>
          </a:xfrm>
          <a:prstGeom prst="wedgeRoundRectCallout">
            <a:avLst>
              <a:gd name="adj1" fmla="val 69103"/>
              <a:gd name="adj2" fmla="val -492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Click the </a:t>
            </a:r>
            <a:r>
              <a:rPr lang="en-US" sz="1200" b="1">
                <a:solidFill>
                  <a:schemeClr val="tx1"/>
                </a:solidFill>
                <a:latin typeface="Arial" pitchFamily="34" charset="0"/>
                <a:cs typeface="Arial" pitchFamily="34" charset="0"/>
              </a:rPr>
              <a:t>magnifying glass</a:t>
            </a:r>
            <a:r>
              <a:rPr lang="en-US" sz="1200">
                <a:solidFill>
                  <a:schemeClr val="tx1"/>
                </a:solidFill>
                <a:latin typeface="Arial" pitchFamily="34" charset="0"/>
                <a:cs typeface="Arial" pitchFamily="34" charset="0"/>
              </a:rPr>
              <a:t> to search a client.</a:t>
            </a:r>
            <a:endParaRPr lang="en-CA" sz="1200">
              <a:solidFill>
                <a:schemeClr val="tx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D34B1FB8-1938-ADDE-1331-E0C257D2BB3B}"/>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76511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DEB8EE-51EC-2EF4-4A1C-44D7699C3C7D}"/>
              </a:ext>
            </a:extLst>
          </p:cNvPr>
          <p:cNvPicPr>
            <a:picLocks noChangeAspect="1"/>
          </p:cNvPicPr>
          <p:nvPr/>
        </p:nvPicPr>
        <p:blipFill>
          <a:blip r:embed="rId2"/>
          <a:stretch>
            <a:fillRect/>
          </a:stretch>
        </p:blipFill>
        <p:spPr>
          <a:xfrm>
            <a:off x="515510" y="5179253"/>
            <a:ext cx="3890785" cy="106318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030C1D67-4C45-88A9-1D05-B9E747A42258}"/>
              </a:ext>
            </a:extLst>
          </p:cNvPr>
          <p:cNvPicPr>
            <a:picLocks noChangeAspect="1"/>
          </p:cNvPicPr>
          <p:nvPr/>
        </p:nvPicPr>
        <p:blipFill>
          <a:blip r:embed="rId3"/>
          <a:stretch>
            <a:fillRect/>
          </a:stretch>
        </p:blipFill>
        <p:spPr>
          <a:xfrm>
            <a:off x="515510" y="3648006"/>
            <a:ext cx="3965393" cy="114299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0A68D1AA-EB17-2A13-D99F-CF30F1C9F41C}"/>
              </a:ext>
            </a:extLst>
          </p:cNvPr>
          <p:cNvPicPr>
            <a:picLocks noChangeAspect="1"/>
          </p:cNvPicPr>
          <p:nvPr/>
        </p:nvPicPr>
        <p:blipFill>
          <a:blip r:embed="rId4"/>
          <a:stretch>
            <a:fillRect/>
          </a:stretch>
        </p:blipFill>
        <p:spPr>
          <a:xfrm>
            <a:off x="515510" y="2296309"/>
            <a:ext cx="3954698" cy="106318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8</a:t>
            </a:fld>
            <a:endParaRPr lang="en-CA">
              <a:latin typeface="Arial" panose="020B0604020202020204" pitchFamily="34" charset="0"/>
            </a:endParaRPr>
          </a:p>
        </p:txBody>
      </p:sp>
      <p:sp>
        <p:nvSpPr>
          <p:cNvPr id="2" name="TextBox 1">
            <a:extLst>
              <a:ext uri="{FF2B5EF4-FFF2-40B4-BE49-F238E27FC236}">
                <a16:creationId xmlns:a16="http://schemas.microsoft.com/office/drawing/2014/main" id="{15323A6C-9B88-7E62-C9D7-1BA7C97C9C6A}"/>
              </a:ext>
            </a:extLst>
          </p:cNvPr>
          <p:cNvSpPr txBox="1"/>
          <p:nvPr/>
        </p:nvSpPr>
        <p:spPr>
          <a:xfrm>
            <a:off x="416983" y="1678747"/>
            <a:ext cx="7821006"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The Confidential Rent Payor can be searched by either the Client Name or the Client Number. </a:t>
            </a:r>
          </a:p>
        </p:txBody>
      </p:sp>
      <p:sp>
        <p:nvSpPr>
          <p:cNvPr id="4" name="TextBox 3">
            <a:extLst>
              <a:ext uri="{FF2B5EF4-FFF2-40B4-BE49-F238E27FC236}">
                <a16:creationId xmlns:a16="http://schemas.microsoft.com/office/drawing/2014/main" id="{CE5BB66B-67CA-FDE2-E3DF-84C198C3B55E}"/>
              </a:ext>
            </a:extLst>
          </p:cNvPr>
          <p:cNvSpPr txBox="1"/>
          <p:nvPr/>
        </p:nvSpPr>
        <p:spPr>
          <a:xfrm>
            <a:off x="4673794" y="2494928"/>
            <a:ext cx="3852909" cy="3077766"/>
          </a:xfrm>
          <a:prstGeom prst="rect">
            <a:avLst/>
          </a:prstGeom>
          <a:noFill/>
        </p:spPr>
        <p:txBody>
          <a:bodyPr wrap="square" rtlCol="0">
            <a:spAutoFit/>
          </a:bodyPr>
          <a:lstStyle/>
          <a:p>
            <a:pPr marL="342900" indent="-342900">
              <a:buFont typeface="+mj-lt"/>
              <a:buAutoNum type="arabicPeriod"/>
            </a:pPr>
            <a:r>
              <a:rPr lang="en-US" sz="1200">
                <a:latin typeface="Arial" panose="020B0604020202020204" pitchFamily="34" charset="0"/>
                <a:cs typeface="Arial" panose="020B0604020202020204" pitchFamily="34" charset="0"/>
              </a:rPr>
              <a:t>By default, Client Name search criteria displayed by default. Click the </a:t>
            </a:r>
            <a:r>
              <a:rPr lang="en-US" sz="1200" b="1">
                <a:latin typeface="Arial" panose="020B0604020202020204" pitchFamily="34" charset="0"/>
                <a:cs typeface="Arial" panose="020B0604020202020204" pitchFamily="34" charset="0"/>
              </a:rPr>
              <a:t>dropdown</a:t>
            </a:r>
            <a:r>
              <a:rPr lang="en-US" sz="1200">
                <a:latin typeface="Arial" panose="020B0604020202020204" pitchFamily="34" charset="0"/>
                <a:cs typeface="Arial" panose="020B0604020202020204" pitchFamily="34" charset="0"/>
              </a:rPr>
              <a:t> to select the desired search criteria.</a:t>
            </a:r>
          </a:p>
          <a:p>
            <a:pPr marL="342900" indent="-342900">
              <a:buFont typeface="+mj-lt"/>
              <a:buAutoNum type="arabicPeriod"/>
            </a:pPr>
            <a:endParaRPr lang="en-US" sz="1200">
              <a:latin typeface="Arial" panose="020B0604020202020204" pitchFamily="34" charset="0"/>
              <a:cs typeface="Arial" panose="020B0604020202020204" pitchFamily="34" charset="0"/>
            </a:endParaRPr>
          </a:p>
          <a:p>
            <a:pPr marL="342900" indent="-342900">
              <a:buFont typeface="+mj-lt"/>
              <a:buAutoNum type="arabicPeriod"/>
            </a:pPr>
            <a:r>
              <a:rPr lang="en-US" sz="1200">
                <a:latin typeface="Arial" panose="020B0604020202020204" pitchFamily="34" charset="0"/>
                <a:cs typeface="Arial" panose="020B0604020202020204" pitchFamily="34" charset="0"/>
              </a:rPr>
              <a:t>Depending on the search criteria chosen, enter the </a:t>
            </a:r>
            <a:r>
              <a:rPr lang="en-US" sz="1200" b="1">
                <a:latin typeface="Arial" panose="020B0604020202020204" pitchFamily="34" charset="0"/>
                <a:cs typeface="Arial" panose="020B0604020202020204" pitchFamily="34" charset="0"/>
              </a:rPr>
              <a:t>Client Name </a:t>
            </a:r>
            <a:r>
              <a:rPr lang="en-US" sz="1200" u="sng">
                <a:latin typeface="Arial" panose="020B0604020202020204" pitchFamily="34" charset="0"/>
                <a:cs typeface="Arial" panose="020B0604020202020204" pitchFamily="34" charset="0"/>
              </a:rPr>
              <a:t>OR</a:t>
            </a:r>
            <a:r>
              <a:rPr lang="en-US" sz="1200">
                <a:latin typeface="Arial" panose="020B0604020202020204" pitchFamily="34" charset="0"/>
                <a:cs typeface="Arial" panose="020B0604020202020204" pitchFamily="34" charset="0"/>
              </a:rPr>
              <a:t> the </a:t>
            </a:r>
            <a:r>
              <a:rPr lang="en-US" sz="1200" b="1">
                <a:latin typeface="Arial" panose="020B0604020202020204" pitchFamily="34" charset="0"/>
                <a:cs typeface="Arial" panose="020B0604020202020204" pitchFamily="34" charset="0"/>
              </a:rPr>
              <a:t>Client ID </a:t>
            </a:r>
            <a:r>
              <a:rPr lang="en-US" sz="1200">
                <a:latin typeface="Arial" panose="020B0604020202020204" pitchFamily="34" charset="0"/>
                <a:cs typeface="Arial" panose="020B0604020202020204" pitchFamily="34" charset="0"/>
              </a:rPr>
              <a:t>in the corresponding field.</a:t>
            </a:r>
          </a:p>
          <a:p>
            <a:endParaRPr lang="en-US" sz="1200">
              <a:latin typeface="Arial" panose="020B0604020202020204" pitchFamily="34" charset="0"/>
              <a:cs typeface="Arial" panose="020B0604020202020204" pitchFamily="34" charset="0"/>
            </a:endParaRPr>
          </a:p>
          <a:p>
            <a:pPr marL="342900" indent="-342900">
              <a:buAutoNum type="arabicPeriod" startAt="3"/>
            </a:pPr>
            <a:r>
              <a:rPr lang="en-US" sz="1200">
                <a:latin typeface="Arial" panose="020B0604020202020204" pitchFamily="34" charset="0"/>
                <a:cs typeface="Arial" panose="020B0604020202020204" pitchFamily="34" charset="0"/>
              </a:rPr>
              <a:t>Click </a:t>
            </a:r>
            <a:r>
              <a:rPr lang="en-US" sz="1200" b="1">
                <a:latin typeface="Arial" panose="020B0604020202020204" pitchFamily="34" charset="0"/>
                <a:cs typeface="Arial" panose="020B0604020202020204" pitchFamily="34" charset="0"/>
              </a:rPr>
              <a:t>Find</a:t>
            </a:r>
            <a:r>
              <a:rPr lang="en-US" sz="1200">
                <a:latin typeface="Arial" panose="020B0604020202020204" pitchFamily="34" charset="0"/>
                <a:cs typeface="Arial" panose="020B0604020202020204" pitchFamily="34" charset="0"/>
              </a:rPr>
              <a:t>. </a:t>
            </a:r>
          </a:p>
          <a:p>
            <a:pPr marL="355600" lvl="1"/>
            <a:r>
              <a:rPr lang="en-US" sz="1200">
                <a:latin typeface="Arial" panose="020B0604020202020204" pitchFamily="34" charset="0"/>
                <a:cs typeface="Arial" panose="020B0604020202020204" pitchFamily="34" charset="0"/>
              </a:rPr>
              <a:t>Search result appears and displays the Business Associate ID, Client ID, Client Name, ETS Acct Yes/No, Address</a:t>
            </a:r>
          </a:p>
          <a:p>
            <a:pPr marL="355600" lvl="1"/>
            <a:endParaRPr lang="en-US" sz="1200">
              <a:latin typeface="Arial" panose="020B0604020202020204" pitchFamily="34" charset="0"/>
              <a:cs typeface="Arial" panose="020B0604020202020204" pitchFamily="34" charset="0"/>
            </a:endParaRPr>
          </a:p>
          <a:p>
            <a:pPr marL="355600" indent="-355600"/>
            <a:r>
              <a:rPr lang="en-US" sz="1200">
                <a:latin typeface="Arial" panose="020B0604020202020204" pitchFamily="34" charset="0"/>
                <a:cs typeface="Arial" panose="020B0604020202020204" pitchFamily="34" charset="0"/>
              </a:rPr>
              <a:t>4.    Click </a:t>
            </a:r>
            <a:r>
              <a:rPr lang="en-US" sz="1200" b="1">
                <a:latin typeface="Arial" panose="020B0604020202020204" pitchFamily="34" charset="0"/>
                <a:cs typeface="Arial" panose="020B0604020202020204" pitchFamily="34" charset="0"/>
              </a:rPr>
              <a:t>Select</a:t>
            </a:r>
            <a:r>
              <a:rPr lang="en-US" sz="1200">
                <a:latin typeface="Arial" panose="020B0604020202020204" pitchFamily="34" charset="0"/>
                <a:cs typeface="Arial" panose="020B0604020202020204" pitchFamily="34" charset="0"/>
              </a:rPr>
              <a:t> to add the client as confidential rent payor.</a:t>
            </a:r>
            <a:endParaRPr lang="en-CA" sz="12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9474B7E-9F4C-236B-B77E-59BF4E2D1EA9}"/>
              </a:ext>
            </a:extLst>
          </p:cNvPr>
          <p:cNvSpPr txBox="1">
            <a:spLocks noGrp="1"/>
          </p:cNvSpPr>
          <p:nvPr>
            <p:ph idx="1"/>
          </p:nvPr>
        </p:nvSpPr>
        <p:spPr>
          <a:xfrm>
            <a:off x="425450" y="1249363"/>
            <a:ext cx="7594600" cy="336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Arial" panose="020B0604020202020204" pitchFamily="34" charset="0"/>
                <a:cs typeface="Arial" panose="020B0604020202020204" pitchFamily="34" charset="0"/>
              </a:rPr>
              <a:t>APPLICATION INFORMATION TAB – CONFIDENTIAL RENT PAYOR</a:t>
            </a:r>
            <a:endParaRPr lang="en-CA" sz="1600" b="1">
              <a:latin typeface="Arial" panose="020B0604020202020204" pitchFamily="34" charset="0"/>
              <a:cs typeface="Arial" panose="020B0604020202020204" pitchFamily="34" charset="0"/>
            </a:endParaRPr>
          </a:p>
        </p:txBody>
      </p:sp>
      <p:sp>
        <p:nvSpPr>
          <p:cNvPr id="11" name="Rounded Rectangular Callout 8">
            <a:extLst>
              <a:ext uri="{FF2B5EF4-FFF2-40B4-BE49-F238E27FC236}">
                <a16:creationId xmlns:a16="http://schemas.microsoft.com/office/drawing/2014/main" id="{E4892595-26E9-F8E0-0E5F-36A7BB61E2B4}"/>
              </a:ext>
            </a:extLst>
          </p:cNvPr>
          <p:cNvSpPr/>
          <p:nvPr/>
        </p:nvSpPr>
        <p:spPr>
          <a:xfrm>
            <a:off x="1072468" y="2051862"/>
            <a:ext cx="383303" cy="336461"/>
          </a:xfrm>
          <a:prstGeom prst="wedgeRoundRectCallout">
            <a:avLst>
              <a:gd name="adj1" fmla="val -39598"/>
              <a:gd name="adj2" fmla="val 1345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1FEB7E27-12A2-AA7D-30A8-C8DC892EE5A0}"/>
              </a:ext>
            </a:extLst>
          </p:cNvPr>
          <p:cNvSpPr/>
          <p:nvPr/>
        </p:nvSpPr>
        <p:spPr>
          <a:xfrm>
            <a:off x="1698114" y="3359489"/>
            <a:ext cx="383303" cy="336461"/>
          </a:xfrm>
          <a:prstGeom prst="wedgeRoundRectCallout">
            <a:avLst>
              <a:gd name="adj1" fmla="val -85920"/>
              <a:gd name="adj2" fmla="val 1240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78AB9B67-678E-2364-BCDC-A7A4A5C0A288}"/>
              </a:ext>
            </a:extLst>
          </p:cNvPr>
          <p:cNvSpPr/>
          <p:nvPr/>
        </p:nvSpPr>
        <p:spPr>
          <a:xfrm>
            <a:off x="3308678" y="3527719"/>
            <a:ext cx="383303" cy="336461"/>
          </a:xfrm>
          <a:prstGeom prst="wedgeRoundRectCallout">
            <a:avLst>
              <a:gd name="adj1" fmla="val 94736"/>
              <a:gd name="adj2" fmla="val 686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681837A1-C494-D47D-E849-4FE2581FF25B}"/>
              </a:ext>
            </a:extLst>
          </p:cNvPr>
          <p:cNvSpPr/>
          <p:nvPr/>
        </p:nvSpPr>
        <p:spPr>
          <a:xfrm>
            <a:off x="3691981" y="4595567"/>
            <a:ext cx="383303" cy="336461"/>
          </a:xfrm>
          <a:prstGeom prst="wedgeRoundRectCallout">
            <a:avLst>
              <a:gd name="adj1" fmla="val 71574"/>
              <a:gd name="adj2" fmla="val -897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8F5DAF13-CF67-D28E-FF43-0BAEB3399821}"/>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160949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534" y="1058826"/>
            <a:ext cx="8073335" cy="336461"/>
          </a:xfrm>
        </p:spPr>
        <p:txBody>
          <a:bodyPr vert="horz" lIns="91440" tIns="45720" rIns="91440" bIns="45720" rtlCol="0" anchor="t">
            <a:noAutofit/>
          </a:bodyPr>
          <a:lstStyle/>
          <a:p>
            <a:pPr marL="0" indent="0">
              <a:buNone/>
            </a:pPr>
            <a:r>
              <a:rPr lang="en-US" sz="1600" b="1">
                <a:latin typeface="Arial"/>
                <a:cs typeface="Arial"/>
              </a:rPr>
              <a:t>CONTACTS TAB – CONTACT INFORMATION AND PROPER SIGNING AUTHORITY</a:t>
            </a:r>
            <a:endParaRPr lang="en-US" sz="1600" b="1">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a:latin typeface="Arial"/>
                <a:cs typeface="Arial"/>
              </a:rPr>
              <a:t>Page </a:t>
            </a:r>
            <a:fld id="{5BC1470B-47A7-4E72-AA8D-1EF68F025A39}" type="slidenum">
              <a:rPr lang="en-CA" smtClean="0">
                <a:latin typeface="Arial"/>
                <a:cs typeface="Arial"/>
              </a:rPr>
              <a:pPr/>
              <a:t>9</a:t>
            </a:fld>
            <a:endParaRPr lang="en-CA">
              <a:latin typeface="Arial" panose="020B0604020202020204" pitchFamily="34" charset="0"/>
            </a:endParaRPr>
          </a:p>
        </p:txBody>
      </p:sp>
      <p:sp>
        <p:nvSpPr>
          <p:cNvPr id="5" name="TextBox 4">
            <a:extLst>
              <a:ext uri="{FF2B5EF4-FFF2-40B4-BE49-F238E27FC236}">
                <a16:creationId xmlns:a16="http://schemas.microsoft.com/office/drawing/2014/main" id="{9B7ED2CA-1616-916D-2772-8DD61E36FCB2}"/>
              </a:ext>
            </a:extLst>
          </p:cNvPr>
          <p:cNvSpPr txBox="1"/>
          <p:nvPr/>
        </p:nvSpPr>
        <p:spPr>
          <a:xfrm>
            <a:off x="421534" y="4777432"/>
            <a:ext cx="8295289" cy="1569660"/>
          </a:xfrm>
          <a:prstGeom prst="rect">
            <a:avLst/>
          </a:prstGeom>
          <a:noFill/>
        </p:spPr>
        <p:txBody>
          <a:bodyPr wrap="square" lIns="91440" tIns="45720" rIns="91440" bIns="45720" rtlCol="0" anchor="t">
            <a:spAutoFit/>
          </a:bodyPr>
          <a:lstStyle/>
          <a:p>
            <a:r>
              <a:rPr lang="en-US" sz="1200" b="1">
                <a:latin typeface="Arial"/>
                <a:cs typeface="Arial"/>
              </a:rPr>
              <a:t>Note</a:t>
            </a:r>
            <a:r>
              <a:rPr lang="en-US" sz="1200">
                <a:latin typeface="Arial"/>
                <a:cs typeface="Arial"/>
              </a:rPr>
              <a:t>:  Enter the required information indicated with asterisk (or outlined in red). Once information is entered, the outline turns in green).</a:t>
            </a:r>
          </a:p>
          <a:p>
            <a:endParaRPr lang="en-US" sz="1200">
              <a:latin typeface="Arial"/>
              <a:cs typeface="Arial"/>
            </a:endParaRPr>
          </a:p>
          <a:p>
            <a:r>
              <a:rPr lang="en-US" sz="1200" b="1">
                <a:latin typeface="Arial"/>
                <a:cs typeface="Arial"/>
              </a:rPr>
              <a:t>Contact Information</a:t>
            </a:r>
            <a:r>
              <a:rPr lang="en-US" sz="1200">
                <a:latin typeface="Arial"/>
                <a:cs typeface="Arial"/>
              </a:rPr>
              <a:t> section – ETS auto populates the Name and Contact information. These information are generated from the login account information. Update the Job Title.</a:t>
            </a:r>
            <a:endParaRPr lang="en-US" sz="1200">
              <a:latin typeface="Arial" panose="020B0604020202020204" pitchFamily="34" charset="0"/>
              <a:cs typeface="Arial" panose="020B0604020202020204" pitchFamily="34" charset="0"/>
            </a:endParaRPr>
          </a:p>
          <a:p>
            <a:endParaRPr lang="en-US" sz="1200">
              <a:latin typeface="Arial"/>
              <a:cs typeface="Arial"/>
            </a:endParaRPr>
          </a:p>
          <a:p>
            <a:r>
              <a:rPr lang="en-CA" sz="1200" b="1">
                <a:latin typeface="Arial"/>
                <a:cs typeface="Arial"/>
              </a:rPr>
              <a:t>Proper Signing Authority</a:t>
            </a:r>
            <a:r>
              <a:rPr lang="en-CA" sz="1200">
                <a:latin typeface="Arial"/>
                <a:cs typeface="Arial"/>
              </a:rPr>
              <a:t> – Enter the required information indicated with asterisk.  The Signing Authority is a person who has the authority to sign documents on behalf of the company.</a:t>
            </a:r>
          </a:p>
        </p:txBody>
      </p:sp>
      <p:pic>
        <p:nvPicPr>
          <p:cNvPr id="4" name="Picture 3">
            <a:extLst>
              <a:ext uri="{FF2B5EF4-FFF2-40B4-BE49-F238E27FC236}">
                <a16:creationId xmlns:a16="http://schemas.microsoft.com/office/drawing/2014/main" id="{3BE40831-7DDD-7370-E204-0927EE6ADBA6}"/>
              </a:ext>
            </a:extLst>
          </p:cNvPr>
          <p:cNvPicPr>
            <a:picLocks noChangeAspect="1"/>
          </p:cNvPicPr>
          <p:nvPr/>
        </p:nvPicPr>
        <p:blipFill>
          <a:blip r:embed="rId2"/>
          <a:stretch>
            <a:fillRect/>
          </a:stretch>
        </p:blipFill>
        <p:spPr>
          <a:xfrm>
            <a:off x="1358839" y="1448992"/>
            <a:ext cx="6198724" cy="324070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822B0F68-90DE-01CD-D9EA-BED848B3471F}"/>
              </a:ext>
            </a:extLst>
          </p:cNvPr>
          <p:cNvSpPr/>
          <p:nvPr/>
        </p:nvSpPr>
        <p:spPr>
          <a:xfrm>
            <a:off x="2969703" y="59904"/>
            <a:ext cx="5935015" cy="384721"/>
          </a:xfrm>
          <a:prstGeom prst="rect">
            <a:avLst/>
          </a:prstGeom>
        </p:spPr>
        <p:txBody>
          <a:bodyPr wrap="square">
            <a:spAutoFit/>
          </a:bodyPr>
          <a:lstStyle/>
          <a:p>
            <a:pPr algn="r"/>
            <a:r>
              <a:rPr lang="en-CA" sz="1900" b="1">
                <a:solidFill>
                  <a:schemeClr val="bg1"/>
                </a:solidFill>
                <a:latin typeface="Calibri" panose="020F0502020204030204" pitchFamily="34" charset="0"/>
                <a:cs typeface="Calibri" panose="020F0502020204030204" pitchFamily="34" charset="0"/>
              </a:rPr>
              <a:t>Carbon Sequestration Evaluation Agreement Application</a:t>
            </a:r>
          </a:p>
        </p:txBody>
      </p:sp>
    </p:spTree>
    <p:extLst>
      <p:ext uri="{BB962C8B-B14F-4D97-AF65-F5344CB8AC3E}">
        <p14:creationId xmlns:p14="http://schemas.microsoft.com/office/powerpoint/2010/main" val="419710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58cdee2-a078-4dcf-a938-a5ffeea6d2ec" ContentTypeId="0x010100B6FCA605DBB3BD43929E639BB88658FC" PreviousValue="false"/>
</file>

<file path=customXml/item2.xml><?xml version="1.0" encoding="utf-8"?>
<p:properties xmlns:p="http://schemas.microsoft.com/office/2006/metadata/properties" xmlns:xsi="http://www.w3.org/2001/XMLSchema-instance" xmlns:pc="http://schemas.microsoft.com/office/infopath/2007/PartnerControls">
  <documentManagement>
    <DoE_x0020_Alternative_x0020_Title xmlns="777c1a7a-1360-4818-9490-47cc72e3855c" xsi:nil="true"/>
    <DoE_x0020_Creator_x0020_Organizational_x0020_Unit xmlns="777c1a7a-1360-4818-9490-47cc72e3855c" xsi:nil="true"/>
    <DoE_x0020_Creator_x0020_External xmlns="777c1a7a-1360-4818-9490-47cc72e3855c" xsi:nil="true"/>
    <DoE_x0020_Commodity xmlns="777c1a7a-1360-4818-9490-47cc72e3855c" xsi:nil="true"/>
    <DoE_x0020_Official_x0020_Record xmlns="777c1a7a-1360-4818-9490-47cc72e3855c">false</DoE_x0020_Official_x0020_Record>
    <DoE_x0020_Creator_x0020_Internal_x0020_Name xmlns="777c1a7a-1360-4818-9490-47cc72e3855c">
      <UserInfo>
        <DisplayName/>
        <AccountId xsi:nil="true"/>
        <AccountType/>
      </UserInfo>
    </DoE_x0020_Creator_x0020_Internal_x0020_Name>
    <DoE_x0020_Contributor xmlns="777c1a7a-1360-4818-9490-47cc72e3855c" xsi:nil="true"/>
    <DOE_x0020_Document_x0020_Type xmlns="777c1a7a-1360-4818-9490-47cc72e3855c" xsi:nil="true"/>
    <DoE_x0020_Keywords xmlns="777c1a7a-1360-4818-9490-47cc72e3855c">&lt;div&gt;&lt;/div&gt;</DoE_x0020_Keywords>
    <DoE_x0020_Effective_x0020_Date xmlns="777c1a7a-1360-4818-9490-47cc72e3855c">2018-12-07T07:00:00+00:00</DoE_x0020_Effective_x0020_Date>
    <DoE_x0020_Language xmlns="777c1a7a-1360-4818-9490-47cc72e3855c">English</DoE_x0020_Language>
    <DoE_x0020_Description xmlns="777c1a7a-1360-4818-9490-47cc72e3855c">&lt;div&gt;&lt;/div&gt;</DoE_x0020_Description>
    <_dlc_DocId xmlns="777c1a7a-1360-4818-9490-47cc72e3855c">4HP7YDSRKQ2R-299155050-2501</_dlc_DocId>
    <_dlc_DocIdUrl xmlns="777c1a7a-1360-4818-9490-47cc72e3855c">
      <Url>https://abgov.sharepoint.com/sites/S300D08-TENURE2468/_layouts/15/DocIdRedir.aspx?ID=4HP7YDSRKQ2R-299155050-2501</Url>
      <Description>4HP7YDSRKQ2R-299155050-2501</Description>
    </_dlc_DocIdUrl>
    <Category xmlns="d5927893-c91b-45a8-81bb-b7f5cfa094c8">Website - Tenure Courses, Forms and Others</Category>
    <Sub_x002d_category xmlns="d5927893-c91b-45a8-81bb-b7f5cfa094c8">Template and Instructions</Sub_x002d_category>
    <Subject_x0020_GoA xmlns="350c7f2d-22b5-4c05-88ab-16906deb3555" xsi:nil="true"/>
    <h5c22b25fd914590af6f7504dd8d5e82 xmlns="350c7f2d-22b5-4c05-88ab-16906deb3555">
      <Terms xmlns="http://schemas.microsoft.com/office/infopath/2007/PartnerControls">
        <TermInfo xmlns="http://schemas.microsoft.com/office/infopath/2007/PartnerControls">
          <TermName xmlns="http://schemas.microsoft.com/office/infopath/2007/PartnerControls">No</TermName>
          <TermId xmlns="http://schemas.microsoft.com/office/infopath/2007/PartnerControls">7a3957b4-6333-4b3f-aca5-11043f0480fb</TermId>
        </TermInfo>
      </Terms>
    </h5c22b25fd914590af6f7504dd8d5e82>
    <TaxCatchAll xmlns="350c7f2d-22b5-4c05-88ab-16906deb3555">
      <Value>1</Value>
    </TaxCatchAll>
    <_Flow_SignoffStatus xmlns="d5927893-c91b-45a8-81bb-b7f5cfa094c8" xsi:nil="true"/>
    <URL xmlns="http://schemas.microsoft.com/sharepoint/v3">
      <Url xsi:nil="true"/>
      <Description xsi:nil="true"/>
    </URL>
    <_ExtendedDescription xmlns="http://schemas.microsoft.com/sharepoint/v3" xsi:nil="true"/>
    <b10e50595339447db3b0d16aff0e3d79 xmlns="350c7f2d-22b5-4c05-88ab-16906deb3555">
      <Terms xmlns="http://schemas.microsoft.com/office/infopath/2007/PartnerControls"/>
    </b10e50595339447db3b0d16aff0e3d79>
    <iec6cfa028bf4e91bd7258a6733aefa5 xmlns="350c7f2d-22b5-4c05-88ab-16906deb3555">
      <Terms xmlns="http://schemas.microsoft.com/office/infopath/2007/PartnerControls"/>
    </iec6cfa028bf4e91bd7258a6733aefa5>
    <Closure_x0020_Date_x0020_GoA xmlns="350c7f2d-22b5-4c05-88ab-16906deb3555" xsi:nil="true"/>
    <e4e1391327164fcf9b36427592ef5372 xmlns="350c7f2d-22b5-4c05-88ab-16906deb3555">
      <Terms xmlns="http://schemas.microsoft.com/office/infopath/2007/PartnerControls"/>
    </e4e1391327164fcf9b36427592ef5372>
    <Description_x0020_GoA xmlns="350c7f2d-22b5-4c05-88ab-16906deb3555" xsi:nil="true"/>
    <e14f78495b6d4881b0a4f259bbfaac0a xmlns="350c7f2d-22b5-4c05-88ab-16906deb3555">
      <Terms xmlns="http://schemas.microsoft.com/office/infopath/2007/PartnerControls"/>
    </e14f78495b6d4881b0a4f259bbfaac0a>
  </documentManagement>
</p:properties>
</file>

<file path=customXml/item3.xml><?xml version="1.0" encoding="utf-8"?>
<ct:contentTypeSchema xmlns:ct="http://schemas.microsoft.com/office/2006/metadata/contentType" xmlns:ma="http://schemas.microsoft.com/office/2006/metadata/properties/metaAttributes" ct:_="" ma:_="" ma:contentTypeName="Document GoA" ma:contentTypeID="0x010100B6FCA605DBB3BD43929E639BB88658FC006C53EC3E4559E64E8EBD2CCE01C135E7" ma:contentTypeVersion="20" ma:contentTypeDescription="" ma:contentTypeScope="" ma:versionID="6746d67cc47a2d39b0a807c6031eb7f8">
  <xsd:schema xmlns:xsd="http://www.w3.org/2001/XMLSchema" xmlns:xs="http://www.w3.org/2001/XMLSchema" xmlns:p="http://schemas.microsoft.com/office/2006/metadata/properties" xmlns:ns1="http://schemas.microsoft.com/sharepoint/v3" xmlns:ns2="350c7f2d-22b5-4c05-88ab-16906deb3555" xmlns:ns3="d5927893-c91b-45a8-81bb-b7f5cfa094c8" xmlns:ns4="777c1a7a-1360-4818-9490-47cc72e3855c" targetNamespace="http://schemas.microsoft.com/office/2006/metadata/properties" ma:root="true" ma:fieldsID="64e75198ba3f10ac3ade9495f845729d" ns1:_="" ns2:_="" ns3:_="" ns4:_="">
    <xsd:import namespace="http://schemas.microsoft.com/sharepoint/v3"/>
    <xsd:import namespace="350c7f2d-22b5-4c05-88ab-16906deb3555"/>
    <xsd:import namespace="d5927893-c91b-45a8-81bb-b7f5cfa094c8"/>
    <xsd:import namespace="777c1a7a-1360-4818-9490-47cc72e3855c"/>
    <xsd:element name="properties">
      <xsd:complexType>
        <xsd:sequence>
          <xsd:element name="documentManagement">
            <xsd:complexType>
              <xsd:all>
                <xsd:element ref="ns2:Description_x0020_GoA" minOccurs="0"/>
                <xsd:element ref="ns2:Subject_x0020_GoA" minOccurs="0"/>
                <xsd:element ref="ns2:Closure_x0020_Date_x0020_GoA" minOccurs="0"/>
                <xsd:element ref="ns2:TaxCatchAllLabel" minOccurs="0"/>
                <xsd:element ref="ns2:e14f78495b6d4881b0a4f259bbfaac0a" minOccurs="0"/>
                <xsd:element ref="ns2:b10e50595339447db3b0d16aff0e3d79" minOccurs="0"/>
                <xsd:element ref="ns2:e4e1391327164fcf9b36427592ef5372" minOccurs="0"/>
                <xsd:element ref="ns2:TaxCatchAll" minOccurs="0"/>
                <xsd:element ref="ns2:h5c22b25fd914590af6f7504dd8d5e82" minOccurs="0"/>
                <xsd:element ref="ns2:iec6cfa028bf4e91bd7258a6733aefa5" minOccurs="0"/>
                <xsd:element ref="ns1:_ExtendedDescription" minOccurs="0"/>
                <xsd:element ref="ns3:Category" minOccurs="0"/>
                <xsd:element ref="ns4:DoE_x0020_Alternative_x0020_Title" minOccurs="0"/>
                <xsd:element ref="ns4:DoE_x0020_Commodity" minOccurs="0"/>
                <xsd:element ref="ns4:DoE_x0020_Contributor" minOccurs="0"/>
                <xsd:element ref="ns4:DoE_x0020_Creator_x0020_External" minOccurs="0"/>
                <xsd:element ref="ns4:DoE_x0020_Creator_x0020_Internal_x0020_Name" minOccurs="0"/>
                <xsd:element ref="ns4:DoE_x0020_Creator_x0020_Organizational_x0020_Unit" minOccurs="0"/>
                <xsd:element ref="ns4:DoE_x0020_Description" minOccurs="0"/>
                <xsd:element ref="ns4:DOE_x0020_Document_x0020_Type" minOccurs="0"/>
                <xsd:element ref="ns4:DoE_x0020_Effective_x0020_Date" minOccurs="0"/>
                <xsd:element ref="ns4:DoE_x0020_Keywords" minOccurs="0"/>
                <xsd:element ref="ns4:DoE_x0020_Language"/>
                <xsd:element ref="ns4:DoE_x0020_Official_x0020_Record" minOccurs="0"/>
                <xsd:element ref="ns3:Sub_x002d_category" minOccurs="0"/>
                <xsd:element ref="ns1:URL" minOccurs="0"/>
                <xsd:element ref="ns4:_dlc_DocId" minOccurs="0"/>
                <xsd:element ref="ns4:_dlc_DocIdUrl" minOccurs="0"/>
                <xsd:element ref="ns4:_dlc_DocIdPersistId" minOccurs="0"/>
                <xsd:element ref="ns3:MediaServiceSearchProperties" minOccurs="0"/>
                <xsd:element ref="ns4:SharedWithUsers" minOccurs="0"/>
                <xsd:element ref="ns4:SharedWithDetail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3" nillable="true" ma:displayName="Description" ma:internalName="_ExtendedDescription">
      <xsd:simpleType>
        <xsd:restriction base="dms:Note">
          <xsd:maxLength value="255"/>
        </xsd:restriction>
      </xsd:simpleType>
    </xsd:element>
    <xsd:element name="URL" ma:index="3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0c7f2d-22b5-4c05-88ab-16906deb3555" elementFormDefault="qualified">
    <xsd:import namespace="http://schemas.microsoft.com/office/2006/documentManagement/types"/>
    <xsd:import namespace="http://schemas.microsoft.com/office/infopath/2007/PartnerControls"/>
    <xsd:element name="Description_x0020_GoA" ma:index="5" nillable="true" ma:displayName="Description GoA" ma:description="A concise narrative of the content of an information resource." ma:internalName="Description_x0020_GoA" ma:readOnly="false">
      <xsd:simpleType>
        <xsd:restriction base="dms:Note">
          <xsd:maxLength value="255"/>
        </xsd:restriction>
      </xsd:simpleType>
    </xsd:element>
    <xsd:element name="Subject_x0020_GoA" ma:index="6" nillable="true" ma:displayName="Subject GoA" ma:description="A controlled term that expresses the main topical content of an information resource." ma:format="Dropdown" ma:internalName="Subject_x0020_GoA" ma:readOnly="false">
      <xsd:simpleType>
        <xsd:union memberTypes="dms:Text">
          <xsd:simpleType>
            <xsd:restriction base="dms:Choice">
              <xsd:enumeration value="Can be updated by site manager"/>
            </xsd:restriction>
          </xsd:simpleType>
        </xsd:union>
      </xsd:simpleType>
    </xsd:element>
    <xsd:element name="Closure_x0020_Date_x0020_GoA" ma:index="9" nillable="true" ma:displayName="Closure Date GoA" ma:format="DateOnly" ma:internalName="Closure_x0020_Date_x0020_GoA">
      <xsd:simpleType>
        <xsd:restriction base="dms:DateTime"/>
      </xsd:simpleType>
    </xsd:element>
    <xsd:element name="TaxCatchAllLabel" ma:index="12" nillable="true" ma:displayName="Taxonomy Catch All Column1" ma:hidden="true" ma:list="{37515f72-7fb4-4a96-8fc8-f36008bf8d82}" ma:internalName="TaxCatchAllLabel" ma:readOnly="true" ma:showField="CatchAllDataLabel" ma:web="777c1a7a-1360-4818-9490-47cc72e3855c">
      <xsd:complexType>
        <xsd:complexContent>
          <xsd:extension base="dms:MultiChoiceLookup">
            <xsd:sequence>
              <xsd:element name="Value" type="dms:Lookup" maxOccurs="unbounded" minOccurs="0" nillable="true"/>
            </xsd:sequence>
          </xsd:extension>
        </xsd:complexContent>
      </xsd:complexType>
    </xsd:element>
    <xsd:element name="e14f78495b6d4881b0a4f259bbfaac0a" ma:index="15" nillable="true" ma:taxonomy="true" ma:internalName="e14f78495b6d4881b0a4f259bbfaac0a" ma:taxonomyFieldName="Status_x0020_GoA" ma:displayName="Status GoA" ma:readOnly="false" ma:fieldId="{e14f7849-5b6d-4881-b0a4-f259bbfaac0a}" ma:sspId="a58cdee2-a078-4dcf-a938-a5ffeea6d2ec" ma:termSetId="77344222-8eaa-4686-b05e-9f0d89a1d511" ma:anchorId="00000000-0000-0000-0000-000000000000" ma:open="false" ma:isKeyword="false">
      <xsd:complexType>
        <xsd:sequence>
          <xsd:element ref="pc:Terms" minOccurs="0" maxOccurs="1"/>
        </xsd:sequence>
      </xsd:complexType>
    </xsd:element>
    <xsd:element name="b10e50595339447db3b0d16aff0e3d79" ma:index="16" nillable="true" ma:taxonomy="true" ma:internalName="b10e50595339447db3b0d16aff0e3d79" ma:taxonomyFieldName="Document_x0020_Type_x0020_GoA" ma:displayName="Document Type GoA" ma:readOnly="false" ma:default="" ma:fieldId="{b10e5059-5339-447d-b3b0-d16aff0e3d79}" ma:sspId="a58cdee2-a078-4dcf-a938-a5ffeea6d2ec" ma:termSetId="8e47272f-2430-495c-9e38-3fc9fb7cf148" ma:anchorId="00000000-0000-0000-0000-000000000000" ma:open="false" ma:isKeyword="false">
      <xsd:complexType>
        <xsd:sequence>
          <xsd:element ref="pc:Terms" minOccurs="0" maxOccurs="1"/>
        </xsd:sequence>
      </xsd:complexType>
    </xsd:element>
    <xsd:element name="e4e1391327164fcf9b36427592ef5372" ma:index="17" nillable="true" ma:taxonomy="true" ma:internalName="e4e1391327164fcf9b36427592ef5372" ma:taxonomyFieldName="Function_x0020_GoA" ma:displayName="Functional Class GoA" ma:readOnly="false" ma:default="" ma:fieldId="{e4e13913-2716-4fcf-9b36-427592ef5372}" ma:sspId="a58cdee2-a078-4dcf-a938-a5ffeea6d2ec" ma:termSetId="5b7505f6-1a47-4924-b6b6-6946ebca18f9"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37515f72-7fb4-4a96-8fc8-f36008bf8d82}" ma:internalName="TaxCatchAll" ma:readOnly="false" ma:showField="CatchAllData" ma:web="777c1a7a-1360-4818-9490-47cc72e3855c">
      <xsd:complexType>
        <xsd:complexContent>
          <xsd:extension base="dms:MultiChoiceLookup">
            <xsd:sequence>
              <xsd:element name="Value" type="dms:Lookup" maxOccurs="unbounded" minOccurs="0" nillable="true"/>
            </xsd:sequence>
          </xsd:extension>
        </xsd:complexContent>
      </xsd:complexType>
    </xsd:element>
    <xsd:element name="h5c22b25fd914590af6f7504dd8d5e82" ma:index="21" nillable="true" ma:taxonomy="true" ma:internalName="h5c22b25fd914590af6f7504dd8d5e82" ma:taxonomyFieldName="Closure_x0020_Criteria_x0020_Met" ma:displayName="Closure Criteria Met GoA" ma:readOnly="false" ma:default="1;#No|7a3957b4-6333-4b3f-aca5-11043f0480fb" ma:fieldId="{15c22b25-fd91-4590-af6f-7504dd8d5e82}" ma:sspId="a58cdee2-a078-4dcf-a938-a5ffeea6d2ec" ma:termSetId="ba7140a2-bf7f-4ec2-b58b-c905b47cdb9c" ma:anchorId="00000000-0000-0000-0000-000000000000" ma:open="false" ma:isKeyword="false">
      <xsd:complexType>
        <xsd:sequence>
          <xsd:element ref="pc:Terms" minOccurs="0" maxOccurs="1"/>
        </xsd:sequence>
      </xsd:complexType>
    </xsd:element>
    <xsd:element name="iec6cfa028bf4e91bd7258a6733aefa5" ma:index="22" nillable="true" ma:taxonomy="true" ma:internalName="iec6cfa028bf4e91bd7258a6733aefa5" ma:taxonomyFieldName="Organization_x0020_GoA" ma:displayName="Organization GoA" ma:readOnly="false" ma:fieldId="{2ec6cfa0-28bf-4e91-bd72-58a6733aefa5}" ma:taxonomyMulti="true" ma:sspId="a58cdee2-a078-4dcf-a938-a5ffeea6d2ec" ma:termSetId="4f7bc610-b832-4b4c-9a7b-de0011e246d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927893-c91b-45a8-81bb-b7f5cfa094c8" elementFormDefault="qualified">
    <xsd:import namespace="http://schemas.microsoft.com/office/2006/documentManagement/types"/>
    <xsd:import namespace="http://schemas.microsoft.com/office/infopath/2007/PartnerControls"/>
    <xsd:element name="Category" ma:index="24" nillable="true" ma:displayName="Document Category" ma:format="Dropdown" ma:internalName="Category" ma:readOnly="false">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Tenure - Adobe Versions and Licenses"/>
          <xsd:enumeration value="Website - Tenure Courses, Forms and Others"/>
          <xsd:enumeration value="Website - Tenure Guides"/>
          <xsd:enumeration value="Website Updates"/>
        </xsd:restriction>
      </xsd:simpleType>
    </xsd:element>
    <xsd:element name="Sub_x002d_category" ma:index="37" nillable="true" ma:displayName="Sub-Category" ma:format="Dropdown" ma:internalName="Sub_x002d_category" ma:readOnly="false">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Archived"/>
          <xsd:enumeration value="BITS"/>
          <xsd:enumeration value="CARS"/>
          <xsd:enumeration value="CCUS"/>
          <xsd:enumeration value="Continuation and Validation"/>
          <xsd:enumeration value="Continuation &amp; Validation PDF Overwrite Issue"/>
          <xsd:enumeration value="Crown Agreement Management"/>
          <xsd:enumeration value="Crown Equity"/>
          <xsd:enumeration value="Crown Land Data"/>
          <xsd:enumeration value="Crown Mineral Activity and Wells"/>
          <xsd:enumeration value="E-Map"/>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IS"/>
          <xsd:enumeration value="GIS Database Server Change"/>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hotos"/>
          <xsd:enumeration value="PNG Continuation"/>
          <xsd:enumeration value="PNG Continuation Livelink"/>
          <xsd:enumeration value="PNG Sales and Business Integration"/>
          <xsd:enumeration value="Presentations"/>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nure System Application User Role Permissions Approvers Review"/>
          <xsd:enumeration value="Test Coverage for Backup"/>
          <xsd:enumeration value="Transfers"/>
          <xsd:enumeration value="Unit Agreements and Trespass"/>
          <xsd:enumeration value="Update Queen to King"/>
          <xsd:enumeration value="Website - Tenure Guides titled &quot;Geothermal Continuation&quot;"/>
          <xsd:enumeration value="Website - Tenure Courses, Forms and Others titled &quot;Geothermal Continuation&quot;"/>
          <xsd:enumeration value="Work Items Information"/>
          <xsd:enumeration value="Inventory"/>
        </xsd:restrictio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_Flow_SignoffStatus" ma:index="45" nillable="true" ma:displayName="Sign-off status" ma:internalName="Sign_x002d_off_x0020_status">
      <xsd:simpleType>
        <xsd:restriction base="dms:Text"/>
      </xsd:simpleType>
    </xsd:element>
    <xsd:element name="MediaLengthInSeconds" ma:index="4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7c1a7a-1360-4818-9490-47cc72e3855c" elementFormDefault="qualified">
    <xsd:import namespace="http://schemas.microsoft.com/office/2006/documentManagement/types"/>
    <xsd:import namespace="http://schemas.microsoft.com/office/infopath/2007/PartnerControls"/>
    <xsd:element name="DoE_x0020_Alternative_x0020_Title" ma:index="25" nillable="true" ma:displayName="DoE Alternative Title" ma:description="Any form of the title used as a substitute or alternative to the formal title of the resource." ma:internalName="DoE_x0020_Alternative_x0020_Title" ma:readOnly="false">
      <xsd:simpleType>
        <xsd:restriction base="dms:Text">
          <xsd:maxLength value="255"/>
        </xsd:restriction>
      </xsd:simpleType>
    </xsd:element>
    <xsd:element name="DoE_x0020_Commodity" ma:index="26" nillable="true" ma:displayName="DoE Commodity" ma:description="The energy or mineral resource or product for use or sale." ma:format="Dropdown" ma:internalName="DoE_x0020_Commodity" ma:readOnly="false">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Contributor" ma:index="27" nillable="true" ma:displayName="DoE Contributor" ma:description="One or more people or organizations that contributed to this resource" ma:internalName="DoE_x0020_Contributor" ma:readOnly="false">
      <xsd:simpleType>
        <xsd:restriction base="dms:Text">
          <xsd:maxLength value="255"/>
        </xsd:restriction>
      </xsd:simpleType>
    </xsd:element>
    <xsd:element name="DoE_x0020_Creator_x0020_External" ma:index="28" nillable="true" ma:displayName="DoE Creator External" ma:description="An entity responsible for making the content of the resource." ma:internalName="DoE_x0020_Creator_x0020_External" ma:readOnly="false">
      <xsd:simpleType>
        <xsd:restriction base="dms:Text">
          <xsd:maxLength value="255"/>
        </xsd:restriction>
      </xsd:simpleType>
    </xsd:element>
    <xsd:element name="DoE_x0020_Creator_x0020_Internal_x0020_Name" ma:index="29" nillable="true" ma:displayName="DoE Creator Internal Name" ma:description="An entity responsible for making the content of the resource." ma:list="UserInfo" ma:SharePointGroup="0" ma:internalName="DoE_x0020_Creator_x0020_Internal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30"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Projects"/>
          <xsd:enumeration value="CS-Information Technology"/>
          <xsd:enumeration value="Deputy Minister's Office"/>
          <xsd:enumeration value="Electricity"/>
          <xsd:enumeration value="Electricity - Coal Transition"/>
          <xsd:enumeration value="Electricity - Generation and Transmission"/>
          <xsd:enumeration value="Electricity - Market Policy"/>
          <xsd:enumeration value="Electricity - Markets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DP-Environment and Resource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Description" ma:index="31" nillable="true" ma:displayName="DoE Description" ma:description="An account of the content of the resource." ma:internalName="DoE_x0020_Description" ma:readOnly="false">
      <xsd:simpleType>
        <xsd:restriction base="dms:Note">
          <xsd:maxLength value="255"/>
        </xsd:restriction>
      </xsd:simpleType>
    </xsd:element>
    <xsd:element name="DOE_x0020_Document_x0020_Type" ma:index="32" nillable="true" ma:displayName="DOE Document Type" ma:description="The nature or genre of the content of the resource." ma:format="Dropdown" ma:internalName="DOE_x0020_Document_x0020_Type" ma:readOnly="false">
      <xsd:simpleType>
        <xsd:restriction base="dms:Choice">
          <xsd:enumeration value="Abstract"/>
          <xsd:enumeration value="Agenda"/>
          <xsd:enumeration value="Agreement"/>
          <xsd:enumeration value="Authorization"/>
          <xsd:enumeration value="Budget"/>
          <xsd:enumeration value="Calendar"/>
          <xsd:enumeration value="Checklist"/>
          <xsd:enumeration value="Communications Materials"/>
          <xsd:enumeration value="Contractual Material"/>
          <xsd:enumeration value="Correspondence"/>
          <xsd:enumeration value="Decision"/>
          <xsd:enumeration value="Documents"/>
          <xsd:enumeration value="Event"/>
          <xsd:enumeration value="Electricity - Markets Policy"/>
          <xsd:enumeration value="Financial Report"/>
          <xsd:enumeration value="Form"/>
          <xsd:enumeration value="Frequently Asked Questions"/>
          <xsd:enumeration value="Geospatial Material"/>
          <xsd:enumeration value="GIS Best Practices Committee"/>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Operations Plans"/>
          <xsd:enumeration value="Plan"/>
          <xsd:enumeration value="Policy"/>
          <xsd:enumeration value="Presentation"/>
          <xsd:enumeration value="Procedures"/>
          <xsd:enumeration value="Reference Material"/>
          <xsd:enumeration value="Report"/>
          <xsd:enumeration value="Requirement"/>
          <xsd:enumeration value="Sales Procedures"/>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enumeration value="Year 2014"/>
          <xsd:enumeration value="Year 2015"/>
          <xsd:enumeration value="Year 2016"/>
          <xsd:enumeration value="Procedure"/>
        </xsd:restriction>
      </xsd:simpleType>
    </xsd:element>
    <xsd:element name="DoE_x0020_Effective_x0020_Date" ma:index="33" nillable="true" ma:displayName="DoE Effective Date" ma:default="[today]" ma:description="The first date on which the information becomes effective." ma:format="DateOnly" ma:internalName="DoE_x0020_Effective_x0020_Date" ma:readOnly="false">
      <xsd:simpleType>
        <xsd:restriction base="dms:DateTime"/>
      </xsd:simpleType>
    </xsd:element>
    <xsd:element name="DoE_x0020_Keywords" ma:index="34" nillable="true" ma:displayName="DoE Keywords" ma:description="A significant word or phrase in the title, subject, notes, abstract, or text of a record which can be used as a search term in a free-text search to retrieve all the records containing it." ma:internalName="DoE_x0020_Keywords" ma:readOnly="false">
      <xsd:simpleType>
        <xsd:restriction base="dms:Note">
          <xsd:maxLength value="255"/>
        </xsd:restriction>
      </xsd:simpleType>
    </xsd:element>
    <xsd:element name="DoE_x0020_Language" ma:index="35" ma:displayName="DoE Language" ma:default="English" ma:description="A language of the intellectual content of the resource." ma:format="Dropdown" ma:internalName="DoE_x0020_Language" ma:readOnly="fals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36"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ma:readOnly="false">
      <xsd:simpleType>
        <xsd:restriction base="dms:Boolean"/>
      </xsd:simpleType>
    </xsd:element>
    <xsd:element name="_dlc_DocId" ma:index="39" nillable="true" ma:displayName="Document ID Value" ma:description="The value of the document ID assigned to this item." ma:indexed="true"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Persist ID" ma:description="Keep ID on add." ma:hidden="true" ma:internalName="_dlc_DocIdPersistId" ma:readOnly="true">
      <xsd:simpleType>
        <xsd:restriction base="dms:Boolean"/>
      </xsd:simpleType>
    </xsd:element>
    <xsd:element name="SharedWithUsers" ma:index="4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B03B35-7563-4251-A558-9E214E36B5D2}">
  <ds:schemaRefs>
    <ds:schemaRef ds:uri="Microsoft.SharePoint.Taxonomy.ContentTypeSync"/>
  </ds:schemaRefs>
</ds:datastoreItem>
</file>

<file path=customXml/itemProps2.xml><?xml version="1.0" encoding="utf-8"?>
<ds:datastoreItem xmlns:ds="http://schemas.openxmlformats.org/officeDocument/2006/customXml" ds:itemID="{75B6AD22-29A2-4DFB-B613-1ABB8CAD32B5}">
  <ds:schemaRefs>
    <ds:schemaRef ds:uri="350c7f2d-22b5-4c05-88ab-16906deb3555"/>
    <ds:schemaRef ds:uri="777c1a7a-1360-4818-9490-47cc72e3855c"/>
    <ds:schemaRef ds:uri="d5927893-c91b-45a8-81bb-b7f5cfa094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5F4CD3-4D49-445A-881C-C7F4AC41D76C}">
  <ds:schemaRefs>
    <ds:schemaRef ds:uri="350c7f2d-22b5-4c05-88ab-16906deb3555"/>
    <ds:schemaRef ds:uri="777c1a7a-1360-4818-9490-47cc72e3855c"/>
    <ds:schemaRef ds:uri="d5927893-c91b-45a8-81bb-b7f5cfa094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7EA0F54-0763-4CCC-A1E8-7FF3107EE9E0}">
  <ds:schemaRefs>
    <ds:schemaRef ds:uri="http://schemas.microsoft.com/sharepoint/v3/contenttype/forms"/>
  </ds:schemaRefs>
</ds:datastoreItem>
</file>

<file path=customXml/itemProps5.xml><?xml version="1.0" encoding="utf-8"?>
<ds:datastoreItem xmlns:ds="http://schemas.openxmlformats.org/officeDocument/2006/customXml" ds:itemID="{22D5073D-E15C-48A3-9EDE-23C1541439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3307</Words>
  <Application>Microsoft Office PowerPoint</Application>
  <PresentationFormat>On-screen Show (4:3)</PresentationFormat>
  <Paragraphs>429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Davies</dc:creator>
  <cp:lastModifiedBy>Johnalynne Hebert</cp:lastModifiedBy>
  <cp:revision>1</cp:revision>
  <dcterms:created xsi:type="dcterms:W3CDTF">2018-11-02T20:16:17Z</dcterms:created>
  <dcterms:modified xsi:type="dcterms:W3CDTF">2025-09-19T15:53:32Z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0x010100B6FCA605DBB3BD43929E639BB88658FC006C53EC3E4559E64E8EBD2CCE01C135E7</vt:lpwstr>
  </property>
  <property fmtid="{D5CDD505-2E9C-101B-9397-08002B2CF9AE}" pid="3" name="_dlc_DocIdItemGuid">
    <vt:lpwstr>2e160276-5919-47cb-92d8-dfe9d66ce1d5</vt:lpwstr>
  </property>
  <property fmtid="{D5CDD505-2E9C-101B-9397-08002B2CF9AE}" pid="4" name="MSIP_Label_60c3ebf9-3c2f-4745-a75f-55836bdb736f_Enabled">
    <vt:lpwstr>true</vt:lpwstr>
  </property>
  <property fmtid="{D5CDD505-2E9C-101B-9397-08002B2CF9AE}" pid="5" name="MSIP_Label_60c3ebf9-3c2f-4745-a75f-55836bdb736f_SetDate">
    <vt:lpwstr>2024-10-08T21:32:37Z</vt:lpwstr>
  </property>
  <property fmtid="{D5CDD505-2E9C-101B-9397-08002B2CF9AE}" pid="6" name="MSIP_Label_60c3ebf9-3c2f-4745-a75f-55836bdb736f_Method">
    <vt:lpwstr>Privileged</vt:lpwstr>
  </property>
  <property fmtid="{D5CDD505-2E9C-101B-9397-08002B2CF9AE}" pid="7" name="MSIP_Label_60c3ebf9-3c2f-4745-a75f-55836bdb736f_Name">
    <vt:lpwstr>Public</vt:lpwstr>
  </property>
  <property fmtid="{D5CDD505-2E9C-101B-9397-08002B2CF9AE}" pid="8" name="MSIP_Label_60c3ebf9-3c2f-4745-a75f-55836bdb736f_SiteId">
    <vt:lpwstr>2bb51c06-af9b-42c5-8bf5-3c3b7b10850b</vt:lpwstr>
  </property>
  <property fmtid="{D5CDD505-2E9C-101B-9397-08002B2CF9AE}" pid="9" name="MSIP_Label_60c3ebf9-3c2f-4745-a75f-55836bdb736f_ActionId">
    <vt:lpwstr>e7300911-369f-4d7a-bd6f-c1b4f9670bec</vt:lpwstr>
  </property>
  <property fmtid="{D5CDD505-2E9C-101B-9397-08002B2CF9AE}" pid="10" name="MSIP_Label_60c3ebf9-3c2f-4745-a75f-55836bdb736f_ContentBits">
    <vt:lpwstr>2</vt:lpwstr>
  </property>
  <property fmtid="{D5CDD505-2E9C-101B-9397-08002B2CF9AE}" pid="11" name="ClassificationContentMarkingFooterLocations">
    <vt:lpwstr>Office Theme:7</vt:lpwstr>
  </property>
  <property fmtid="{D5CDD505-2E9C-101B-9397-08002B2CF9AE}" pid="12" name="ClassificationContentMarkingFooterText">
    <vt:lpwstr>Classification: Public</vt:lpwstr>
  </property>
  <property fmtid="{D5CDD505-2E9C-101B-9397-08002B2CF9AE}" pid="13" name="Closure Criteria Met">
    <vt:lpwstr>1;#No|7a3957b4-6333-4b3f-aca5-11043f0480fb</vt:lpwstr>
  </property>
  <property fmtid="{D5CDD505-2E9C-101B-9397-08002B2CF9AE}" pid="14" name="MediaServiceImageTags">
    <vt:lpwstr/>
  </property>
  <property fmtid="{D5CDD505-2E9C-101B-9397-08002B2CF9AE}" pid="15" name="Document Type GoA">
    <vt:lpwstr/>
  </property>
  <property fmtid="{D5CDD505-2E9C-101B-9397-08002B2CF9AE}" pid="16" name="Status GoA">
    <vt:lpwstr/>
  </property>
  <property fmtid="{D5CDD505-2E9C-101B-9397-08002B2CF9AE}" pid="17" name="lcf76f155ced4ddcb4097134ff3c332f">
    <vt:lpwstr/>
  </property>
  <property fmtid="{D5CDD505-2E9C-101B-9397-08002B2CF9AE}" pid="18" name="Function GoA">
    <vt:lpwstr/>
  </property>
  <property fmtid="{D5CDD505-2E9C-101B-9397-08002B2CF9AE}" pid="19" name="Organization GoA">
    <vt:lpwstr/>
  </property>
  <property fmtid="{D5CDD505-2E9C-101B-9397-08002B2CF9AE}" pid="20" name="Closure_x0020_Criteria_x0020_Met">
    <vt:lpwstr>1;#No|7a3957b4-6333-4b3f-aca5-11043f0480fb</vt:lpwstr>
  </property>
  <property fmtid="{D5CDD505-2E9C-101B-9397-08002B2CF9AE}" pid="21" name="Status_x0020_GoA">
    <vt:lpwstr/>
  </property>
  <property fmtid="{D5CDD505-2E9C-101B-9397-08002B2CF9AE}" pid="22" name="Organization_x0020_GoA">
    <vt:lpwstr/>
  </property>
  <property fmtid="{D5CDD505-2E9C-101B-9397-08002B2CF9AE}" pid="23" name="Function_x0020_GoA">
    <vt:lpwstr/>
  </property>
  <property fmtid="{D5CDD505-2E9C-101B-9397-08002B2CF9AE}" pid="24" name="Document_x0020_Type_x0020_GoA">
    <vt:lpwstr/>
  </property>
</Properties>
</file>