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22"/>
  </p:notesMasterIdLst>
  <p:handoutMasterIdLst>
    <p:handoutMasterId r:id="rId23"/>
  </p:handoutMasterIdLst>
  <p:sldIdLst>
    <p:sldId id="265" r:id="rId7"/>
    <p:sldId id="266" r:id="rId8"/>
    <p:sldId id="267" r:id="rId9"/>
    <p:sldId id="273" r:id="rId10"/>
    <p:sldId id="283" r:id="rId11"/>
    <p:sldId id="285" r:id="rId12"/>
    <p:sldId id="287" r:id="rId13"/>
    <p:sldId id="291" r:id="rId14"/>
    <p:sldId id="292" r:id="rId15"/>
    <p:sldId id="288" r:id="rId16"/>
    <p:sldId id="290" r:id="rId17"/>
    <p:sldId id="293" r:id="rId18"/>
    <p:sldId id="294" r:id="rId19"/>
    <p:sldId id="295" r:id="rId20"/>
    <p:sldId id="268"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BFCE6F9-E458-433C-9606-6A8D3E25AF53}" v="1" dt="2025-03-27T20:02:15.133"/>
    <p1510:client id="{4F445A48-69A4-211C-E190-FE82A0BC6181}" v="2" dt="2025-03-27T16:21:16.7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7" d="100"/>
          <a:sy n="97" d="100"/>
        </p:scale>
        <p:origin x="132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presProps" Target="presProp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alynne Hebert" userId="S::johnalynne.hebert@gov.ab.ca::e5a179b0-b5c9-494f-b5fd-e8a97a9e54de" providerId="AD" clId="Web-{378241BB-C215-267A-FA78-C52DD71EF834}"/>
    <pc:docChg chg="modSld">
      <pc:chgData name="Johnalynne Hebert" userId="S::johnalynne.hebert@gov.ab.ca::e5a179b0-b5c9-494f-b5fd-e8a97a9e54de" providerId="AD" clId="Web-{378241BB-C215-267A-FA78-C52DD71EF834}" dt="2025-03-21T16:20:42.932" v="1" actId="20577"/>
      <pc:docMkLst>
        <pc:docMk/>
      </pc:docMkLst>
      <pc:sldChg chg="modSp">
        <pc:chgData name="Johnalynne Hebert" userId="S::johnalynne.hebert@gov.ab.ca::e5a179b0-b5c9-494f-b5fd-e8a97a9e54de" providerId="AD" clId="Web-{378241BB-C215-267A-FA78-C52DD71EF834}" dt="2025-03-21T16:20:42.932" v="1" actId="20577"/>
        <pc:sldMkLst>
          <pc:docMk/>
          <pc:sldMk cId="3549539929" sldId="265"/>
        </pc:sldMkLst>
        <pc:spChg chg="mod">
          <ac:chgData name="Johnalynne Hebert" userId="S::johnalynne.hebert@gov.ab.ca::e5a179b0-b5c9-494f-b5fd-e8a97a9e54de" providerId="AD" clId="Web-{378241BB-C215-267A-FA78-C52DD71EF834}" dt="2025-03-21T16:20:42.932" v="1" actId="20577"/>
          <ac:spMkLst>
            <pc:docMk/>
            <pc:sldMk cId="3549539929" sldId="265"/>
            <ac:spMk id="3" creationId="{1FB64A3E-CF1A-4222-1479-E077AF5DDC3C}"/>
          </ac:spMkLst>
        </pc:spChg>
      </pc:sldChg>
    </pc:docChg>
  </pc:docChgLst>
  <pc:docChgLst>
    <pc:chgData name="Johnalynne Hebert" userId="e5a179b0-b5c9-494f-b5fd-e8a97a9e54de" providerId="ADAL" clId="{4BFCE6F9-E458-433C-9606-6A8D3E25AF53}"/>
    <pc:docChg chg="custSel modSld">
      <pc:chgData name="Johnalynne Hebert" userId="e5a179b0-b5c9-494f-b5fd-e8a97a9e54de" providerId="ADAL" clId="{4BFCE6F9-E458-433C-9606-6A8D3E25AF53}" dt="2025-03-27T20:03:12.260" v="230" actId="478"/>
      <pc:docMkLst>
        <pc:docMk/>
      </pc:docMkLst>
      <pc:sldChg chg="delSp modSp mod">
        <pc:chgData name="Johnalynne Hebert" userId="e5a179b0-b5c9-494f-b5fd-e8a97a9e54de" providerId="ADAL" clId="{4BFCE6F9-E458-433C-9606-6A8D3E25AF53}" dt="2025-03-21T16:25:44.260" v="177" actId="6549"/>
        <pc:sldMkLst>
          <pc:docMk/>
          <pc:sldMk cId="3549539929" sldId="265"/>
        </pc:sldMkLst>
        <pc:spChg chg="mod">
          <ac:chgData name="Johnalynne Hebert" userId="e5a179b0-b5c9-494f-b5fd-e8a97a9e54de" providerId="ADAL" clId="{4BFCE6F9-E458-433C-9606-6A8D3E25AF53}" dt="2025-03-21T16:25:37.359" v="176"/>
          <ac:spMkLst>
            <pc:docMk/>
            <pc:sldMk cId="3549539929" sldId="265"/>
            <ac:spMk id="3" creationId="{1FB64A3E-CF1A-4222-1479-E077AF5DDC3C}"/>
          </ac:spMkLst>
        </pc:spChg>
        <pc:spChg chg="mod">
          <ac:chgData name="Johnalynne Hebert" userId="e5a179b0-b5c9-494f-b5fd-e8a97a9e54de" providerId="ADAL" clId="{4BFCE6F9-E458-433C-9606-6A8D3E25AF53}" dt="2025-03-21T16:25:44.260" v="177" actId="6549"/>
          <ac:spMkLst>
            <pc:docMk/>
            <pc:sldMk cId="3549539929" sldId="265"/>
            <ac:spMk id="5" creationId="{00000000-0000-0000-0000-000000000000}"/>
          </ac:spMkLst>
        </pc:spChg>
        <pc:spChg chg="mod">
          <ac:chgData name="Johnalynne Hebert" userId="e5a179b0-b5c9-494f-b5fd-e8a97a9e54de" providerId="ADAL" clId="{4BFCE6F9-E458-433C-9606-6A8D3E25AF53}" dt="2025-03-21T16:21:56.336" v="4" actId="20577"/>
          <ac:spMkLst>
            <pc:docMk/>
            <pc:sldMk cId="3549539929" sldId="265"/>
            <ac:spMk id="11" creationId="{00000000-0000-0000-0000-000000000000}"/>
          </ac:spMkLst>
        </pc:spChg>
      </pc:sldChg>
      <pc:sldChg chg="delSp modSp mod">
        <pc:chgData name="Johnalynne Hebert" userId="e5a179b0-b5c9-494f-b5fd-e8a97a9e54de" providerId="ADAL" clId="{4BFCE6F9-E458-433C-9606-6A8D3E25AF53}" dt="2025-03-27T20:03:12.260" v="230" actId="478"/>
        <pc:sldMkLst>
          <pc:docMk/>
          <pc:sldMk cId="2703719082" sldId="266"/>
        </pc:sldMkLst>
        <pc:spChg chg="del">
          <ac:chgData name="Johnalynne Hebert" userId="e5a179b0-b5c9-494f-b5fd-e8a97a9e54de" providerId="ADAL" clId="{4BFCE6F9-E458-433C-9606-6A8D3E25AF53}" dt="2025-03-27T20:03:12.260" v="230" actId="478"/>
          <ac:spMkLst>
            <pc:docMk/>
            <pc:sldMk cId="2703719082" sldId="266"/>
            <ac:spMk id="4" creationId="{00000000-0000-0000-0000-000000000000}"/>
          </ac:spMkLst>
        </pc:spChg>
        <pc:spChg chg="mod">
          <ac:chgData name="Johnalynne Hebert" userId="e5a179b0-b5c9-494f-b5fd-e8a97a9e54de" providerId="ADAL" clId="{4BFCE6F9-E458-433C-9606-6A8D3E25AF53}" dt="2025-03-21T16:30:30.906" v="179" actId="207"/>
          <ac:spMkLst>
            <pc:docMk/>
            <pc:sldMk cId="2703719082" sldId="266"/>
            <ac:spMk id="12" creationId="{00000000-0000-0000-0000-000000000000}"/>
          </ac:spMkLst>
        </pc:spChg>
      </pc:sldChg>
      <pc:sldChg chg="modSp mod">
        <pc:chgData name="Johnalynne Hebert" userId="e5a179b0-b5c9-494f-b5fd-e8a97a9e54de" providerId="ADAL" clId="{4BFCE6F9-E458-433C-9606-6A8D3E25AF53}" dt="2025-03-21T16:30:41.545" v="181" actId="207"/>
        <pc:sldMkLst>
          <pc:docMk/>
          <pc:sldMk cId="3082934373" sldId="267"/>
        </pc:sldMkLst>
        <pc:spChg chg="mod">
          <ac:chgData name="Johnalynne Hebert" userId="e5a179b0-b5c9-494f-b5fd-e8a97a9e54de" providerId="ADAL" clId="{4BFCE6F9-E458-433C-9606-6A8D3E25AF53}" dt="2025-03-21T16:30:41.545" v="181" actId="207"/>
          <ac:spMkLst>
            <pc:docMk/>
            <pc:sldMk cId="3082934373" sldId="267"/>
            <ac:spMk id="14" creationId="{00000000-0000-0000-0000-000000000000}"/>
          </ac:spMkLst>
        </pc:spChg>
      </pc:sldChg>
      <pc:sldChg chg="addSp delSp modSp mod">
        <pc:chgData name="Johnalynne Hebert" userId="e5a179b0-b5c9-494f-b5fd-e8a97a9e54de" providerId="ADAL" clId="{4BFCE6F9-E458-433C-9606-6A8D3E25AF53}" dt="2025-03-27T20:03:04.102" v="229" actId="478"/>
        <pc:sldMkLst>
          <pc:docMk/>
          <pc:sldMk cId="1806592515" sldId="268"/>
        </pc:sldMkLst>
        <pc:spChg chg="del">
          <ac:chgData name="Johnalynne Hebert" userId="e5a179b0-b5c9-494f-b5fd-e8a97a9e54de" providerId="ADAL" clId="{4BFCE6F9-E458-433C-9606-6A8D3E25AF53}" dt="2025-03-27T20:03:04.102" v="229" actId="478"/>
          <ac:spMkLst>
            <pc:docMk/>
            <pc:sldMk cId="1806592515" sldId="268"/>
            <ac:spMk id="5" creationId="{00000000-0000-0000-0000-000000000000}"/>
          </ac:spMkLst>
        </pc:spChg>
        <pc:spChg chg="add del mod">
          <ac:chgData name="Johnalynne Hebert" userId="e5a179b0-b5c9-494f-b5fd-e8a97a9e54de" providerId="ADAL" clId="{4BFCE6F9-E458-433C-9606-6A8D3E25AF53}" dt="2025-03-21T16:52:46.984" v="217" actId="20577"/>
          <ac:spMkLst>
            <pc:docMk/>
            <pc:sldMk cId="1806592515" sldId="268"/>
            <ac:spMk id="8" creationId="{00000000-0000-0000-0000-000000000000}"/>
          </ac:spMkLst>
        </pc:spChg>
        <pc:spChg chg="mod">
          <ac:chgData name="Johnalynne Hebert" userId="e5a179b0-b5c9-494f-b5fd-e8a97a9e54de" providerId="ADAL" clId="{4BFCE6F9-E458-433C-9606-6A8D3E25AF53}" dt="2025-03-21T16:32:30.933" v="205" actId="207"/>
          <ac:spMkLst>
            <pc:docMk/>
            <pc:sldMk cId="1806592515" sldId="268"/>
            <ac:spMk id="9" creationId="{00000000-0000-0000-0000-000000000000}"/>
          </ac:spMkLst>
        </pc:spChg>
      </pc:sldChg>
      <pc:sldChg chg="modSp mod">
        <pc:chgData name="Johnalynne Hebert" userId="e5a179b0-b5c9-494f-b5fd-e8a97a9e54de" providerId="ADAL" clId="{4BFCE6F9-E458-433C-9606-6A8D3E25AF53}" dt="2025-03-21T16:30:50.716" v="183" actId="207"/>
        <pc:sldMkLst>
          <pc:docMk/>
          <pc:sldMk cId="1003702938" sldId="273"/>
        </pc:sldMkLst>
        <pc:spChg chg="mod">
          <ac:chgData name="Johnalynne Hebert" userId="e5a179b0-b5c9-494f-b5fd-e8a97a9e54de" providerId="ADAL" clId="{4BFCE6F9-E458-433C-9606-6A8D3E25AF53}" dt="2025-03-21T16:30:50.716" v="183" actId="207"/>
          <ac:spMkLst>
            <pc:docMk/>
            <pc:sldMk cId="1003702938" sldId="273"/>
            <ac:spMk id="12" creationId="{00000000-0000-0000-0000-000000000000}"/>
          </ac:spMkLst>
        </pc:spChg>
      </pc:sldChg>
      <pc:sldChg chg="addSp modSp mod">
        <pc:chgData name="Johnalynne Hebert" userId="e5a179b0-b5c9-494f-b5fd-e8a97a9e54de" providerId="ADAL" clId="{4BFCE6F9-E458-433C-9606-6A8D3E25AF53}" dt="2025-03-27T20:02:02.607" v="222" actId="1076"/>
        <pc:sldMkLst>
          <pc:docMk/>
          <pc:sldMk cId="3367050939" sldId="283"/>
        </pc:sldMkLst>
        <pc:spChg chg="add mod">
          <ac:chgData name="Johnalynne Hebert" userId="e5a179b0-b5c9-494f-b5fd-e8a97a9e54de" providerId="ADAL" clId="{4BFCE6F9-E458-433C-9606-6A8D3E25AF53}" dt="2025-03-27T20:02:02.607" v="222" actId="1076"/>
          <ac:spMkLst>
            <pc:docMk/>
            <pc:sldMk cId="3367050939" sldId="283"/>
            <ac:spMk id="3" creationId="{4D6A1818-ADED-5C01-D7D1-2A0CFCA8AB8F}"/>
          </ac:spMkLst>
        </pc:spChg>
        <pc:spChg chg="mod">
          <ac:chgData name="Johnalynne Hebert" userId="e5a179b0-b5c9-494f-b5fd-e8a97a9e54de" providerId="ADAL" clId="{4BFCE6F9-E458-433C-9606-6A8D3E25AF53}" dt="2025-03-21T16:30:58.760" v="185" actId="207"/>
          <ac:spMkLst>
            <pc:docMk/>
            <pc:sldMk cId="3367050939" sldId="283"/>
            <ac:spMk id="18" creationId="{00000000-0000-0000-0000-000000000000}"/>
          </ac:spMkLst>
        </pc:spChg>
      </pc:sldChg>
      <pc:sldChg chg="modSp mod">
        <pc:chgData name="Johnalynne Hebert" userId="e5a179b0-b5c9-494f-b5fd-e8a97a9e54de" providerId="ADAL" clId="{4BFCE6F9-E458-433C-9606-6A8D3E25AF53}" dt="2025-03-21T16:31:07.795" v="187" actId="207"/>
        <pc:sldMkLst>
          <pc:docMk/>
          <pc:sldMk cId="743706515" sldId="285"/>
        </pc:sldMkLst>
        <pc:spChg chg="mod">
          <ac:chgData name="Johnalynne Hebert" userId="e5a179b0-b5c9-494f-b5fd-e8a97a9e54de" providerId="ADAL" clId="{4BFCE6F9-E458-433C-9606-6A8D3E25AF53}" dt="2025-03-21T16:31:07.795" v="187" actId="207"/>
          <ac:spMkLst>
            <pc:docMk/>
            <pc:sldMk cId="743706515" sldId="285"/>
            <ac:spMk id="18" creationId="{00000000-0000-0000-0000-000000000000}"/>
          </ac:spMkLst>
        </pc:spChg>
      </pc:sldChg>
      <pc:sldChg chg="modSp mod">
        <pc:chgData name="Johnalynne Hebert" userId="e5a179b0-b5c9-494f-b5fd-e8a97a9e54de" providerId="ADAL" clId="{4BFCE6F9-E458-433C-9606-6A8D3E25AF53}" dt="2025-03-21T16:31:15.231" v="189" actId="207"/>
        <pc:sldMkLst>
          <pc:docMk/>
          <pc:sldMk cId="1124801071" sldId="287"/>
        </pc:sldMkLst>
        <pc:spChg chg="mod">
          <ac:chgData name="Johnalynne Hebert" userId="e5a179b0-b5c9-494f-b5fd-e8a97a9e54de" providerId="ADAL" clId="{4BFCE6F9-E458-433C-9606-6A8D3E25AF53}" dt="2025-03-21T16:31:15.231" v="189" actId="207"/>
          <ac:spMkLst>
            <pc:docMk/>
            <pc:sldMk cId="1124801071" sldId="287"/>
            <ac:spMk id="18" creationId="{00000000-0000-0000-0000-000000000000}"/>
          </ac:spMkLst>
        </pc:spChg>
      </pc:sldChg>
      <pc:sldChg chg="modSp mod">
        <pc:chgData name="Johnalynne Hebert" userId="e5a179b0-b5c9-494f-b5fd-e8a97a9e54de" providerId="ADAL" clId="{4BFCE6F9-E458-433C-9606-6A8D3E25AF53}" dt="2025-03-21T16:31:45.251" v="195" actId="6549"/>
        <pc:sldMkLst>
          <pc:docMk/>
          <pc:sldMk cId="2088213526" sldId="288"/>
        </pc:sldMkLst>
        <pc:spChg chg="mod">
          <ac:chgData name="Johnalynne Hebert" userId="e5a179b0-b5c9-494f-b5fd-e8a97a9e54de" providerId="ADAL" clId="{4BFCE6F9-E458-433C-9606-6A8D3E25AF53}" dt="2025-03-21T16:31:45.251" v="195" actId="6549"/>
          <ac:spMkLst>
            <pc:docMk/>
            <pc:sldMk cId="2088213526" sldId="288"/>
            <ac:spMk id="18" creationId="{00000000-0000-0000-0000-000000000000}"/>
          </ac:spMkLst>
        </pc:spChg>
      </pc:sldChg>
      <pc:sldChg chg="modSp mod">
        <pc:chgData name="Johnalynne Hebert" userId="e5a179b0-b5c9-494f-b5fd-e8a97a9e54de" providerId="ADAL" clId="{4BFCE6F9-E458-433C-9606-6A8D3E25AF53}" dt="2025-03-21T16:31:53.365" v="197" actId="6549"/>
        <pc:sldMkLst>
          <pc:docMk/>
          <pc:sldMk cId="2506570872" sldId="290"/>
        </pc:sldMkLst>
        <pc:spChg chg="mod">
          <ac:chgData name="Johnalynne Hebert" userId="e5a179b0-b5c9-494f-b5fd-e8a97a9e54de" providerId="ADAL" clId="{4BFCE6F9-E458-433C-9606-6A8D3E25AF53}" dt="2025-03-21T16:31:53.365" v="197" actId="6549"/>
          <ac:spMkLst>
            <pc:docMk/>
            <pc:sldMk cId="2506570872" sldId="290"/>
            <ac:spMk id="18" creationId="{00000000-0000-0000-0000-000000000000}"/>
          </ac:spMkLst>
        </pc:spChg>
      </pc:sldChg>
      <pc:sldChg chg="addSp delSp modSp mod">
        <pc:chgData name="Johnalynne Hebert" userId="e5a179b0-b5c9-494f-b5fd-e8a97a9e54de" providerId="ADAL" clId="{4BFCE6F9-E458-433C-9606-6A8D3E25AF53}" dt="2025-03-27T20:02:39.964" v="228" actId="2085"/>
        <pc:sldMkLst>
          <pc:docMk/>
          <pc:sldMk cId="2791085170" sldId="291"/>
        </pc:sldMkLst>
        <pc:spChg chg="add del mod">
          <ac:chgData name="Johnalynne Hebert" userId="e5a179b0-b5c9-494f-b5fd-e8a97a9e54de" providerId="ADAL" clId="{4BFCE6F9-E458-433C-9606-6A8D3E25AF53}" dt="2025-03-27T20:02:26.010" v="225" actId="478"/>
          <ac:spMkLst>
            <pc:docMk/>
            <pc:sldMk cId="2791085170" sldId="291"/>
            <ac:spMk id="2" creationId="{AADD384A-4CCA-5001-9096-99334D5FDC10}"/>
          </ac:spMkLst>
        </pc:spChg>
        <pc:spChg chg="add mod">
          <ac:chgData name="Johnalynne Hebert" userId="e5a179b0-b5c9-494f-b5fd-e8a97a9e54de" providerId="ADAL" clId="{4BFCE6F9-E458-433C-9606-6A8D3E25AF53}" dt="2025-03-27T20:02:39.964" v="228" actId="2085"/>
          <ac:spMkLst>
            <pc:docMk/>
            <pc:sldMk cId="2791085170" sldId="291"/>
            <ac:spMk id="3" creationId="{08BBFF3B-4DAD-9190-BA7E-565BC5E12BD9}"/>
          </ac:spMkLst>
        </pc:spChg>
        <pc:spChg chg="mod">
          <ac:chgData name="Johnalynne Hebert" userId="e5a179b0-b5c9-494f-b5fd-e8a97a9e54de" providerId="ADAL" clId="{4BFCE6F9-E458-433C-9606-6A8D3E25AF53}" dt="2025-03-21T16:31:24.404" v="191" actId="207"/>
          <ac:spMkLst>
            <pc:docMk/>
            <pc:sldMk cId="2791085170" sldId="291"/>
            <ac:spMk id="18" creationId="{90B3B57F-2490-C51B-76DA-865FC83BFFFB}"/>
          </ac:spMkLst>
        </pc:spChg>
      </pc:sldChg>
      <pc:sldChg chg="modSp mod">
        <pc:chgData name="Johnalynne Hebert" userId="e5a179b0-b5c9-494f-b5fd-e8a97a9e54de" providerId="ADAL" clId="{4BFCE6F9-E458-433C-9606-6A8D3E25AF53}" dt="2025-03-21T16:31:36.230" v="193" actId="6549"/>
        <pc:sldMkLst>
          <pc:docMk/>
          <pc:sldMk cId="3915502046" sldId="292"/>
        </pc:sldMkLst>
        <pc:spChg chg="mod">
          <ac:chgData name="Johnalynne Hebert" userId="e5a179b0-b5c9-494f-b5fd-e8a97a9e54de" providerId="ADAL" clId="{4BFCE6F9-E458-433C-9606-6A8D3E25AF53}" dt="2025-03-21T16:31:36.230" v="193" actId="6549"/>
          <ac:spMkLst>
            <pc:docMk/>
            <pc:sldMk cId="3915502046" sldId="292"/>
            <ac:spMk id="18" creationId="{D6CD075B-A7C1-A1CF-E9E5-BA8570815931}"/>
          </ac:spMkLst>
        </pc:spChg>
      </pc:sldChg>
      <pc:sldChg chg="modSp mod">
        <pc:chgData name="Johnalynne Hebert" userId="e5a179b0-b5c9-494f-b5fd-e8a97a9e54de" providerId="ADAL" clId="{4BFCE6F9-E458-433C-9606-6A8D3E25AF53}" dt="2025-03-21T16:32:00.983" v="199" actId="6549"/>
        <pc:sldMkLst>
          <pc:docMk/>
          <pc:sldMk cId="4033732624" sldId="293"/>
        </pc:sldMkLst>
        <pc:spChg chg="mod">
          <ac:chgData name="Johnalynne Hebert" userId="e5a179b0-b5c9-494f-b5fd-e8a97a9e54de" providerId="ADAL" clId="{4BFCE6F9-E458-433C-9606-6A8D3E25AF53}" dt="2025-03-21T16:32:00.983" v="199" actId="6549"/>
          <ac:spMkLst>
            <pc:docMk/>
            <pc:sldMk cId="4033732624" sldId="293"/>
            <ac:spMk id="18" creationId="{0D2C531A-2B9B-20A8-74A6-957D4A7AD063}"/>
          </ac:spMkLst>
        </pc:spChg>
      </pc:sldChg>
      <pc:sldChg chg="modSp mod">
        <pc:chgData name="Johnalynne Hebert" userId="e5a179b0-b5c9-494f-b5fd-e8a97a9e54de" providerId="ADAL" clId="{4BFCE6F9-E458-433C-9606-6A8D3E25AF53}" dt="2025-03-21T16:32:13.558" v="201" actId="207"/>
        <pc:sldMkLst>
          <pc:docMk/>
          <pc:sldMk cId="2398750868" sldId="294"/>
        </pc:sldMkLst>
        <pc:spChg chg="mod">
          <ac:chgData name="Johnalynne Hebert" userId="e5a179b0-b5c9-494f-b5fd-e8a97a9e54de" providerId="ADAL" clId="{4BFCE6F9-E458-433C-9606-6A8D3E25AF53}" dt="2025-03-21T16:32:13.558" v="201" actId="207"/>
          <ac:spMkLst>
            <pc:docMk/>
            <pc:sldMk cId="2398750868" sldId="294"/>
            <ac:spMk id="18" creationId="{00000000-0000-0000-0000-000000000000}"/>
          </ac:spMkLst>
        </pc:spChg>
      </pc:sldChg>
      <pc:sldChg chg="modSp mod">
        <pc:chgData name="Johnalynne Hebert" userId="e5a179b0-b5c9-494f-b5fd-e8a97a9e54de" providerId="ADAL" clId="{4BFCE6F9-E458-433C-9606-6A8D3E25AF53}" dt="2025-03-21T16:32:21.093" v="203" actId="6549"/>
        <pc:sldMkLst>
          <pc:docMk/>
          <pc:sldMk cId="1154971678" sldId="295"/>
        </pc:sldMkLst>
        <pc:spChg chg="mod">
          <ac:chgData name="Johnalynne Hebert" userId="e5a179b0-b5c9-494f-b5fd-e8a97a9e54de" providerId="ADAL" clId="{4BFCE6F9-E458-433C-9606-6A8D3E25AF53}" dt="2025-03-21T16:32:21.093" v="203" actId="6549"/>
          <ac:spMkLst>
            <pc:docMk/>
            <pc:sldMk cId="1154971678" sldId="295"/>
            <ac:spMk id="18" creationId="{00000000-0000-0000-0000-000000000000}"/>
          </ac:spMkLst>
        </pc:spChg>
      </pc:sldChg>
    </pc:docChg>
  </pc:docChgLst>
  <pc:docChgLst>
    <pc:chgData name="Johnalynne Hebert" userId="e5a179b0-b5c9-494f-b5fd-e8a97a9e54de" providerId="ADAL" clId="{67E1494A-974A-4C3C-93A4-5A6C02CEF8BC}"/>
    <pc:docChg chg="undo custSel addSld delSld modSld">
      <pc:chgData name="Johnalynne Hebert" userId="e5a179b0-b5c9-494f-b5fd-e8a97a9e54de" providerId="ADAL" clId="{67E1494A-974A-4C3C-93A4-5A6C02CEF8BC}" dt="2025-02-27T04:59:08.297" v="946" actId="1076"/>
      <pc:docMkLst>
        <pc:docMk/>
      </pc:docMkLst>
      <pc:sldChg chg="modSp mod">
        <pc:chgData name="Johnalynne Hebert" userId="e5a179b0-b5c9-494f-b5fd-e8a97a9e54de" providerId="ADAL" clId="{67E1494A-974A-4C3C-93A4-5A6C02CEF8BC}" dt="2025-02-27T04:02:46.678" v="944" actId="5793"/>
        <pc:sldMkLst>
          <pc:docMk/>
          <pc:sldMk cId="3082934373" sldId="267"/>
        </pc:sldMkLst>
        <pc:spChg chg="mod">
          <ac:chgData name="Johnalynne Hebert" userId="e5a179b0-b5c9-494f-b5fd-e8a97a9e54de" providerId="ADAL" clId="{67E1494A-974A-4C3C-93A4-5A6C02CEF8BC}" dt="2025-02-27T04:02:46.678" v="944" actId="5793"/>
          <ac:spMkLst>
            <pc:docMk/>
            <pc:sldMk cId="3082934373" sldId="267"/>
            <ac:spMk id="7" creationId="{B5DA004B-C59C-9BE3-4EB2-B2190B303FFE}"/>
          </ac:spMkLst>
        </pc:spChg>
      </pc:sldChg>
      <pc:sldChg chg="addSp delSp modSp mod">
        <pc:chgData name="Johnalynne Hebert" userId="e5a179b0-b5c9-494f-b5fd-e8a97a9e54de" providerId="ADAL" clId="{67E1494A-974A-4C3C-93A4-5A6C02CEF8BC}" dt="2025-02-27T04:00:34.669" v="942" actId="1440"/>
        <pc:sldMkLst>
          <pc:docMk/>
          <pc:sldMk cId="1806592515" sldId="268"/>
        </pc:sldMkLst>
        <pc:spChg chg="add mod">
          <ac:chgData name="Johnalynne Hebert" userId="e5a179b0-b5c9-494f-b5fd-e8a97a9e54de" providerId="ADAL" clId="{67E1494A-974A-4C3C-93A4-5A6C02CEF8BC}" dt="2025-02-27T03:59:43.381" v="935"/>
          <ac:spMkLst>
            <pc:docMk/>
            <pc:sldMk cId="1806592515" sldId="268"/>
            <ac:spMk id="3" creationId="{392449DC-2129-3FC9-45F4-93AF8BACCA7C}"/>
          </ac:spMkLst>
        </pc:spChg>
        <pc:picChg chg="mod">
          <ac:chgData name="Johnalynne Hebert" userId="e5a179b0-b5c9-494f-b5fd-e8a97a9e54de" providerId="ADAL" clId="{67E1494A-974A-4C3C-93A4-5A6C02CEF8BC}" dt="2025-02-27T04:00:34.669" v="942" actId="1440"/>
          <ac:picMkLst>
            <pc:docMk/>
            <pc:sldMk cId="1806592515" sldId="268"/>
            <ac:picMk id="7" creationId="{00000000-0000-0000-0000-000000000000}"/>
          </ac:picMkLst>
        </pc:picChg>
      </pc:sldChg>
      <pc:sldChg chg="addSp delSp modSp add del mod">
        <pc:chgData name="Johnalynne Hebert" userId="e5a179b0-b5c9-494f-b5fd-e8a97a9e54de" providerId="ADAL" clId="{67E1494A-974A-4C3C-93A4-5A6C02CEF8BC}" dt="2025-02-27T03:19:54.422" v="329" actId="2696"/>
        <pc:sldMkLst>
          <pc:docMk/>
          <pc:sldMk cId="1550010226" sldId="284"/>
        </pc:sldMkLst>
      </pc:sldChg>
      <pc:sldChg chg="modSp mod">
        <pc:chgData name="Johnalynne Hebert" userId="e5a179b0-b5c9-494f-b5fd-e8a97a9e54de" providerId="ADAL" clId="{67E1494A-974A-4C3C-93A4-5A6C02CEF8BC}" dt="2025-02-27T04:59:08.297" v="946" actId="1076"/>
        <pc:sldMkLst>
          <pc:docMk/>
          <pc:sldMk cId="2088213526" sldId="288"/>
        </pc:sldMkLst>
        <pc:spChg chg="mod">
          <ac:chgData name="Johnalynne Hebert" userId="e5a179b0-b5c9-494f-b5fd-e8a97a9e54de" providerId="ADAL" clId="{67E1494A-974A-4C3C-93A4-5A6C02CEF8BC}" dt="2025-02-27T04:59:08.297" v="946" actId="1076"/>
          <ac:spMkLst>
            <pc:docMk/>
            <pc:sldMk cId="2088213526" sldId="288"/>
            <ac:spMk id="14" creationId="{00000000-0000-0000-0000-000000000000}"/>
          </ac:spMkLst>
        </pc:spChg>
        <pc:picChg chg="ord">
          <ac:chgData name="Johnalynne Hebert" userId="e5a179b0-b5c9-494f-b5fd-e8a97a9e54de" providerId="ADAL" clId="{67E1494A-974A-4C3C-93A4-5A6C02CEF8BC}" dt="2025-02-27T04:59:01.489" v="945" actId="167"/>
          <ac:picMkLst>
            <pc:docMk/>
            <pc:sldMk cId="2088213526" sldId="288"/>
            <ac:picMk id="3" creationId="{049CE6B0-ED47-4659-ADB9-8FB6252F4FE8}"/>
          </ac:picMkLst>
        </pc:picChg>
      </pc:sldChg>
      <pc:sldChg chg="addSp delSp modSp mod">
        <pc:chgData name="Johnalynne Hebert" userId="e5a179b0-b5c9-494f-b5fd-e8a97a9e54de" providerId="ADAL" clId="{67E1494A-974A-4C3C-93A4-5A6C02CEF8BC}" dt="2025-02-27T04:00:09.303" v="940" actId="1440"/>
        <pc:sldMkLst>
          <pc:docMk/>
          <pc:sldMk cId="2506570872" sldId="290"/>
        </pc:sldMkLst>
        <pc:spChg chg="add mod">
          <ac:chgData name="Johnalynne Hebert" userId="e5a179b0-b5c9-494f-b5fd-e8a97a9e54de" providerId="ADAL" clId="{67E1494A-974A-4C3C-93A4-5A6C02CEF8BC}" dt="2025-02-26T18:41:02.844" v="2"/>
          <ac:spMkLst>
            <pc:docMk/>
            <pc:sldMk cId="2506570872" sldId="290"/>
            <ac:spMk id="3" creationId="{62DF79F8-5B4C-DF8B-AC23-96DDCA80AFCD}"/>
          </ac:spMkLst>
        </pc:spChg>
        <pc:spChg chg="mod">
          <ac:chgData name="Johnalynne Hebert" userId="e5a179b0-b5c9-494f-b5fd-e8a97a9e54de" providerId="ADAL" clId="{67E1494A-974A-4C3C-93A4-5A6C02CEF8BC}" dt="2025-02-27T03:48:03.646" v="408" actId="6549"/>
          <ac:spMkLst>
            <pc:docMk/>
            <pc:sldMk cId="2506570872" sldId="290"/>
            <ac:spMk id="8" creationId="{00000000-0000-0000-0000-000000000000}"/>
          </ac:spMkLst>
        </pc:spChg>
        <pc:spChg chg="mod">
          <ac:chgData name="Johnalynne Hebert" userId="e5a179b0-b5c9-494f-b5fd-e8a97a9e54de" providerId="ADAL" clId="{67E1494A-974A-4C3C-93A4-5A6C02CEF8BC}" dt="2025-02-27T03:47:32.818" v="402" actId="1076"/>
          <ac:spMkLst>
            <pc:docMk/>
            <pc:sldMk cId="2506570872" sldId="290"/>
            <ac:spMk id="9" creationId="{00000000-0000-0000-0000-000000000000}"/>
          </ac:spMkLst>
        </pc:spChg>
        <pc:spChg chg="mod">
          <ac:chgData name="Johnalynne Hebert" userId="e5a179b0-b5c9-494f-b5fd-e8a97a9e54de" providerId="ADAL" clId="{67E1494A-974A-4C3C-93A4-5A6C02CEF8BC}" dt="2025-02-27T03:47:54.432" v="407" actId="1076"/>
          <ac:spMkLst>
            <pc:docMk/>
            <pc:sldMk cId="2506570872" sldId="290"/>
            <ac:spMk id="12" creationId="{00000000-0000-0000-0000-000000000000}"/>
          </ac:spMkLst>
        </pc:spChg>
        <pc:picChg chg="mod">
          <ac:chgData name="Johnalynne Hebert" userId="e5a179b0-b5c9-494f-b5fd-e8a97a9e54de" providerId="ADAL" clId="{67E1494A-974A-4C3C-93A4-5A6C02CEF8BC}" dt="2025-02-27T04:00:09.303" v="940" actId="1440"/>
          <ac:picMkLst>
            <pc:docMk/>
            <pc:sldMk cId="2506570872" sldId="290"/>
            <ac:picMk id="2" creationId="{00000000-0000-0000-0000-000000000000}"/>
          </ac:picMkLst>
        </pc:picChg>
      </pc:sldChg>
      <pc:sldChg chg="addSp delSp modSp add mod">
        <pc:chgData name="Johnalynne Hebert" userId="e5a179b0-b5c9-494f-b5fd-e8a97a9e54de" providerId="ADAL" clId="{67E1494A-974A-4C3C-93A4-5A6C02CEF8BC}" dt="2025-02-27T04:00:04.100" v="939" actId="1440"/>
        <pc:sldMkLst>
          <pc:docMk/>
          <pc:sldMk cId="4033732624" sldId="293"/>
        </pc:sldMkLst>
        <pc:spChg chg="add mod">
          <ac:chgData name="Johnalynne Hebert" userId="e5a179b0-b5c9-494f-b5fd-e8a97a9e54de" providerId="ADAL" clId="{67E1494A-974A-4C3C-93A4-5A6C02CEF8BC}" dt="2025-02-26T18:41:24.109" v="4"/>
          <ac:spMkLst>
            <pc:docMk/>
            <pc:sldMk cId="4033732624" sldId="293"/>
            <ac:spMk id="3" creationId="{4ED15BAF-0F21-8508-FD8D-23A5EAE2E25D}"/>
          </ac:spMkLst>
        </pc:spChg>
        <pc:spChg chg="add mod">
          <ac:chgData name="Johnalynne Hebert" userId="e5a179b0-b5c9-494f-b5fd-e8a97a9e54de" providerId="ADAL" clId="{67E1494A-974A-4C3C-93A4-5A6C02CEF8BC}" dt="2025-02-26T20:05:50.509" v="139" actId="20577"/>
          <ac:spMkLst>
            <pc:docMk/>
            <pc:sldMk cId="4033732624" sldId="293"/>
            <ac:spMk id="5" creationId="{F34187CF-C916-F90C-2126-48E509DAB125}"/>
          </ac:spMkLst>
        </pc:spChg>
        <pc:spChg chg="mod">
          <ac:chgData name="Johnalynne Hebert" userId="e5a179b0-b5c9-494f-b5fd-e8a97a9e54de" providerId="ADAL" clId="{67E1494A-974A-4C3C-93A4-5A6C02CEF8BC}" dt="2025-02-26T18:41:31.615" v="20" actId="20577"/>
          <ac:spMkLst>
            <pc:docMk/>
            <pc:sldMk cId="4033732624" sldId="293"/>
            <ac:spMk id="8" creationId="{F9F31BD2-9446-43E6-3678-D5398B33F351}"/>
          </ac:spMkLst>
        </pc:spChg>
        <pc:spChg chg="mod">
          <ac:chgData name="Johnalynne Hebert" userId="e5a179b0-b5c9-494f-b5fd-e8a97a9e54de" providerId="ADAL" clId="{67E1494A-974A-4C3C-93A4-5A6C02CEF8BC}" dt="2025-02-26T20:06:10.628" v="143" actId="14100"/>
          <ac:spMkLst>
            <pc:docMk/>
            <pc:sldMk cId="4033732624" sldId="293"/>
            <ac:spMk id="9" creationId="{41BDB6BE-2483-368F-75D3-B1DB97E8A453}"/>
          </ac:spMkLst>
        </pc:spChg>
        <pc:picChg chg="add mod ord">
          <ac:chgData name="Johnalynne Hebert" userId="e5a179b0-b5c9-494f-b5fd-e8a97a9e54de" providerId="ADAL" clId="{67E1494A-974A-4C3C-93A4-5A6C02CEF8BC}" dt="2025-02-27T04:00:02.381" v="938" actId="1440"/>
          <ac:picMkLst>
            <pc:docMk/>
            <pc:sldMk cId="4033732624" sldId="293"/>
            <ac:picMk id="7" creationId="{4F8BEBE8-29C2-2484-BFA1-84B34C9DC4F0}"/>
          </ac:picMkLst>
        </pc:picChg>
        <pc:picChg chg="add mod ord">
          <ac:chgData name="Johnalynne Hebert" userId="e5a179b0-b5c9-494f-b5fd-e8a97a9e54de" providerId="ADAL" clId="{67E1494A-974A-4C3C-93A4-5A6C02CEF8BC}" dt="2025-02-27T04:00:04.100" v="939" actId="1440"/>
          <ac:picMkLst>
            <pc:docMk/>
            <pc:sldMk cId="4033732624" sldId="293"/>
            <ac:picMk id="13" creationId="{CC590A3F-03EE-2AC9-ABD8-724B4D2C7B80}"/>
          </ac:picMkLst>
        </pc:picChg>
      </pc:sldChg>
      <pc:sldChg chg="addSp delSp modSp add del mod">
        <pc:chgData name="Johnalynne Hebert" userId="e5a179b0-b5c9-494f-b5fd-e8a97a9e54de" providerId="ADAL" clId="{67E1494A-974A-4C3C-93A4-5A6C02CEF8BC}" dt="2025-02-27T03:59:58.663" v="937" actId="1440"/>
        <pc:sldMkLst>
          <pc:docMk/>
          <pc:sldMk cId="2398750868" sldId="294"/>
        </pc:sldMkLst>
        <pc:spChg chg="add mod">
          <ac:chgData name="Johnalynne Hebert" userId="e5a179b0-b5c9-494f-b5fd-e8a97a9e54de" providerId="ADAL" clId="{67E1494A-974A-4C3C-93A4-5A6C02CEF8BC}" dt="2025-02-26T20:06:45.172" v="146"/>
          <ac:spMkLst>
            <pc:docMk/>
            <pc:sldMk cId="2398750868" sldId="294"/>
            <ac:spMk id="2" creationId="{1AC75AE8-A2BF-FC20-8B50-1564ECB9EE01}"/>
          </ac:spMkLst>
        </pc:spChg>
        <pc:spChg chg="mod">
          <ac:chgData name="Johnalynne Hebert" userId="e5a179b0-b5c9-494f-b5fd-e8a97a9e54de" providerId="ADAL" clId="{67E1494A-974A-4C3C-93A4-5A6C02CEF8BC}" dt="2025-02-27T03:50:22.945" v="508" actId="113"/>
          <ac:spMkLst>
            <pc:docMk/>
            <pc:sldMk cId="2398750868" sldId="294"/>
            <ac:spMk id="9" creationId="{00000000-0000-0000-0000-000000000000}"/>
          </ac:spMkLst>
        </pc:spChg>
        <pc:spChg chg="mod">
          <ac:chgData name="Johnalynne Hebert" userId="e5a179b0-b5c9-494f-b5fd-e8a97a9e54de" providerId="ADAL" clId="{67E1494A-974A-4C3C-93A4-5A6C02CEF8BC}" dt="2025-02-27T03:15:13.893" v="325" actId="14100"/>
          <ac:spMkLst>
            <pc:docMk/>
            <pc:sldMk cId="2398750868" sldId="294"/>
            <ac:spMk id="10" creationId="{00000000-0000-0000-0000-000000000000}"/>
          </ac:spMkLst>
        </pc:spChg>
        <pc:spChg chg="mod">
          <ac:chgData name="Johnalynne Hebert" userId="e5a179b0-b5c9-494f-b5fd-e8a97a9e54de" providerId="ADAL" clId="{67E1494A-974A-4C3C-93A4-5A6C02CEF8BC}" dt="2025-02-27T03:51:06.100" v="516" actId="14100"/>
          <ac:spMkLst>
            <pc:docMk/>
            <pc:sldMk cId="2398750868" sldId="294"/>
            <ac:spMk id="13" creationId="{00000000-0000-0000-0000-000000000000}"/>
          </ac:spMkLst>
        </pc:spChg>
        <pc:spChg chg="add mod">
          <ac:chgData name="Johnalynne Hebert" userId="e5a179b0-b5c9-494f-b5fd-e8a97a9e54de" providerId="ADAL" clId="{67E1494A-974A-4C3C-93A4-5A6C02CEF8BC}" dt="2025-02-27T03:50:38.334" v="511" actId="20577"/>
          <ac:spMkLst>
            <pc:docMk/>
            <pc:sldMk cId="2398750868" sldId="294"/>
            <ac:spMk id="15" creationId="{D64C9208-3BBB-B27D-4608-BC5081C5A9FD}"/>
          </ac:spMkLst>
        </pc:spChg>
        <pc:spChg chg="mod">
          <ac:chgData name="Johnalynne Hebert" userId="e5a179b0-b5c9-494f-b5fd-e8a97a9e54de" providerId="ADAL" clId="{67E1494A-974A-4C3C-93A4-5A6C02CEF8BC}" dt="2025-02-26T20:56:08.601" v="174" actId="20577"/>
          <ac:spMkLst>
            <pc:docMk/>
            <pc:sldMk cId="2398750868" sldId="294"/>
            <ac:spMk id="16" creationId="{00000000-0000-0000-0000-000000000000}"/>
          </ac:spMkLst>
        </pc:spChg>
        <pc:picChg chg="add mod ord">
          <ac:chgData name="Johnalynne Hebert" userId="e5a179b0-b5c9-494f-b5fd-e8a97a9e54de" providerId="ADAL" clId="{67E1494A-974A-4C3C-93A4-5A6C02CEF8BC}" dt="2025-02-27T03:59:58.663" v="937" actId="1440"/>
          <ac:picMkLst>
            <pc:docMk/>
            <pc:sldMk cId="2398750868" sldId="294"/>
            <ac:picMk id="6" creationId="{E665E0B7-3582-ABF9-1D3B-10F481ED43FA}"/>
          </ac:picMkLst>
        </pc:picChg>
      </pc:sldChg>
      <pc:sldChg chg="addSp delSp modSp add mod">
        <pc:chgData name="Johnalynne Hebert" userId="e5a179b0-b5c9-494f-b5fd-e8a97a9e54de" providerId="ADAL" clId="{67E1494A-974A-4C3C-93A4-5A6C02CEF8BC}" dt="2025-02-27T03:59:53.968" v="936" actId="1076"/>
        <pc:sldMkLst>
          <pc:docMk/>
          <pc:sldMk cId="1154971678" sldId="295"/>
        </pc:sldMkLst>
        <pc:spChg chg="add mod">
          <ac:chgData name="Johnalynne Hebert" userId="e5a179b0-b5c9-494f-b5fd-e8a97a9e54de" providerId="ADAL" clId="{67E1494A-974A-4C3C-93A4-5A6C02CEF8BC}" dt="2025-02-27T03:41:10.817" v="337"/>
          <ac:spMkLst>
            <pc:docMk/>
            <pc:sldMk cId="1154971678" sldId="295"/>
            <ac:spMk id="6" creationId="{A158CEF5-966D-09D8-358D-F39BDF6CBC5B}"/>
          </ac:spMkLst>
        </pc:spChg>
        <pc:spChg chg="add mod">
          <ac:chgData name="Johnalynne Hebert" userId="e5a179b0-b5c9-494f-b5fd-e8a97a9e54de" providerId="ADAL" clId="{67E1494A-974A-4C3C-93A4-5A6C02CEF8BC}" dt="2025-02-27T03:59:17.378" v="896" actId="1076"/>
          <ac:spMkLst>
            <pc:docMk/>
            <pc:sldMk cId="1154971678" sldId="295"/>
            <ac:spMk id="7" creationId="{5E75CB4F-F010-B98C-B3B4-9A15E77C8F33}"/>
          </ac:spMkLst>
        </pc:spChg>
        <pc:spChg chg="mod">
          <ac:chgData name="Johnalynne Hebert" userId="e5a179b0-b5c9-494f-b5fd-e8a97a9e54de" providerId="ADAL" clId="{67E1494A-974A-4C3C-93A4-5A6C02CEF8BC}" dt="2025-02-27T03:59:30.038" v="933" actId="20577"/>
          <ac:spMkLst>
            <pc:docMk/>
            <pc:sldMk cId="1154971678" sldId="295"/>
            <ac:spMk id="12" creationId="{00000000-0000-0000-0000-000000000000}"/>
          </ac:spMkLst>
        </pc:spChg>
        <pc:spChg chg="mod">
          <ac:chgData name="Johnalynne Hebert" userId="e5a179b0-b5c9-494f-b5fd-e8a97a9e54de" providerId="ADAL" clId="{67E1494A-974A-4C3C-93A4-5A6C02CEF8BC}" dt="2025-02-27T03:55:45.056" v="573" actId="20577"/>
          <ac:spMkLst>
            <pc:docMk/>
            <pc:sldMk cId="1154971678" sldId="295"/>
            <ac:spMk id="14" creationId="{00000000-0000-0000-0000-000000000000}"/>
          </ac:spMkLst>
        </pc:spChg>
        <pc:picChg chg="add mod">
          <ac:chgData name="Johnalynne Hebert" userId="e5a179b0-b5c9-494f-b5fd-e8a97a9e54de" providerId="ADAL" clId="{67E1494A-974A-4C3C-93A4-5A6C02CEF8BC}" dt="2025-02-27T03:59:53.968" v="936" actId="1076"/>
          <ac:picMkLst>
            <pc:docMk/>
            <pc:sldMk cId="1154971678" sldId="295"/>
            <ac:picMk id="9" creationId="{A6CF46FF-E752-CD76-B4CB-E1A34BB7311A}"/>
          </ac:picMkLst>
        </pc:picChg>
        <pc:picChg chg="add mod">
          <ac:chgData name="Johnalynne Hebert" userId="e5a179b0-b5c9-494f-b5fd-e8a97a9e54de" providerId="ADAL" clId="{67E1494A-974A-4C3C-93A4-5A6C02CEF8BC}" dt="2025-02-27T03:58:48.365" v="892" actId="1440"/>
          <ac:picMkLst>
            <pc:docMk/>
            <pc:sldMk cId="1154971678" sldId="295"/>
            <ac:picMk id="1026" creationId="{B1EE0D16-F749-ED5B-736E-27FB8E006C8F}"/>
          </ac:picMkLst>
        </pc:picChg>
      </pc:sldChg>
    </pc:docChg>
  </pc:docChgLst>
  <pc:docChgLst>
    <pc:chgData name="Johnalynne Hebert" userId="S::johnalynne.hebert@gov.ab.ca::e5a179b0-b5c9-494f-b5fd-e8a97a9e54de" providerId="AD" clId="Web-{6BD58629-0BB6-0AA6-DC37-F82D16BB1334}"/>
    <pc:docChg chg="modSld">
      <pc:chgData name="Johnalynne Hebert" userId="S::johnalynne.hebert@gov.ab.ca::e5a179b0-b5c9-494f-b5fd-e8a97a9e54de" providerId="AD" clId="Web-{6BD58629-0BB6-0AA6-DC37-F82D16BB1334}" dt="2025-03-25T16:04:50.780" v="1" actId="20577"/>
      <pc:docMkLst>
        <pc:docMk/>
      </pc:docMkLst>
      <pc:sldChg chg="modSp">
        <pc:chgData name="Johnalynne Hebert" userId="S::johnalynne.hebert@gov.ab.ca::e5a179b0-b5c9-494f-b5fd-e8a97a9e54de" providerId="AD" clId="Web-{6BD58629-0BB6-0AA6-DC37-F82D16BB1334}" dt="2025-03-25T16:04:50.780" v="1" actId="20577"/>
        <pc:sldMkLst>
          <pc:docMk/>
          <pc:sldMk cId="3549539929" sldId="265"/>
        </pc:sldMkLst>
        <pc:spChg chg="mod">
          <ac:chgData name="Johnalynne Hebert" userId="S::johnalynne.hebert@gov.ab.ca::e5a179b0-b5c9-494f-b5fd-e8a97a9e54de" providerId="AD" clId="Web-{6BD58629-0BB6-0AA6-DC37-F82D16BB1334}" dt="2025-03-25T16:04:50.780" v="1" actId="20577"/>
          <ac:spMkLst>
            <pc:docMk/>
            <pc:sldMk cId="3549539929" sldId="265"/>
            <ac:spMk id="11" creationId="{00000000-0000-0000-0000-000000000000}"/>
          </ac:spMkLst>
        </pc:spChg>
      </pc:sldChg>
    </pc:docChg>
  </pc:docChgLst>
  <pc:docChgLst>
    <pc:chgData name="Johnalynne Hebert" userId="e5a179b0-b5c9-494f-b5fd-e8a97a9e54de" providerId="ADAL" clId="{7A2CDE28-65D5-468E-84D6-44EB4E0659D0}"/>
    <pc:docChg chg="undo custSel addSld delSld modSld sldOrd">
      <pc:chgData name="Johnalynne Hebert" userId="e5a179b0-b5c9-494f-b5fd-e8a97a9e54de" providerId="ADAL" clId="{7A2CDE28-65D5-468E-84D6-44EB4E0659D0}" dt="2025-02-26T03:46:08.633" v="5547" actId="14100"/>
      <pc:docMkLst>
        <pc:docMk/>
      </pc:docMkLst>
      <pc:sldChg chg="addSp modSp mod">
        <pc:chgData name="Johnalynne Hebert" userId="e5a179b0-b5c9-494f-b5fd-e8a97a9e54de" providerId="ADAL" clId="{7A2CDE28-65D5-468E-84D6-44EB4E0659D0}" dt="2025-02-24T22:20:27.785" v="2021" actId="207"/>
        <pc:sldMkLst>
          <pc:docMk/>
          <pc:sldMk cId="3549539929" sldId="265"/>
        </pc:sldMkLst>
        <pc:spChg chg="add mod">
          <ac:chgData name="Johnalynne Hebert" userId="e5a179b0-b5c9-494f-b5fd-e8a97a9e54de" providerId="ADAL" clId="{7A2CDE28-65D5-468E-84D6-44EB4E0659D0}" dt="2025-02-24T22:16:31.867" v="1891" actId="6549"/>
          <ac:spMkLst>
            <pc:docMk/>
            <pc:sldMk cId="3549539929" sldId="265"/>
            <ac:spMk id="3" creationId="{1FB64A3E-CF1A-4222-1479-E077AF5DDC3C}"/>
          </ac:spMkLst>
        </pc:spChg>
        <pc:spChg chg="mod">
          <ac:chgData name="Johnalynne Hebert" userId="e5a179b0-b5c9-494f-b5fd-e8a97a9e54de" providerId="ADAL" clId="{7A2CDE28-65D5-468E-84D6-44EB4E0659D0}" dt="2025-02-24T22:20:27.785" v="2021" actId="207"/>
          <ac:spMkLst>
            <pc:docMk/>
            <pc:sldMk cId="3549539929" sldId="265"/>
            <ac:spMk id="5" creationId="{00000000-0000-0000-0000-000000000000}"/>
          </ac:spMkLst>
        </pc:spChg>
        <pc:spChg chg="mod">
          <ac:chgData name="Johnalynne Hebert" userId="e5a179b0-b5c9-494f-b5fd-e8a97a9e54de" providerId="ADAL" clId="{7A2CDE28-65D5-468E-84D6-44EB4E0659D0}" dt="2025-02-09T23:12:52.260" v="209" actId="255"/>
          <ac:spMkLst>
            <pc:docMk/>
            <pc:sldMk cId="3549539929" sldId="265"/>
            <ac:spMk id="6" creationId="{00000000-0000-0000-0000-000000000000}"/>
          </ac:spMkLst>
        </pc:spChg>
        <pc:spChg chg="mod">
          <ac:chgData name="Johnalynne Hebert" userId="e5a179b0-b5c9-494f-b5fd-e8a97a9e54de" providerId="ADAL" clId="{7A2CDE28-65D5-468E-84D6-44EB4E0659D0}" dt="2025-02-09T23:13:03.645" v="211" actId="20577"/>
          <ac:spMkLst>
            <pc:docMk/>
            <pc:sldMk cId="3549539929" sldId="265"/>
            <ac:spMk id="11" creationId="{00000000-0000-0000-0000-000000000000}"/>
          </ac:spMkLst>
        </pc:spChg>
      </pc:sldChg>
      <pc:sldChg chg="addSp delSp modSp mod">
        <pc:chgData name="Johnalynne Hebert" userId="e5a179b0-b5c9-494f-b5fd-e8a97a9e54de" providerId="ADAL" clId="{7A2CDE28-65D5-468E-84D6-44EB4E0659D0}" dt="2025-02-24T22:17:11.442" v="1910" actId="20577"/>
        <pc:sldMkLst>
          <pc:docMk/>
          <pc:sldMk cId="2703719082" sldId="266"/>
        </pc:sldMkLst>
        <pc:spChg chg="add mod">
          <ac:chgData name="Johnalynne Hebert" userId="e5a179b0-b5c9-494f-b5fd-e8a97a9e54de" providerId="ADAL" clId="{7A2CDE28-65D5-468E-84D6-44EB4E0659D0}" dt="2025-02-09T23:16:13.855" v="224"/>
          <ac:spMkLst>
            <pc:docMk/>
            <pc:sldMk cId="2703719082" sldId="266"/>
            <ac:spMk id="3" creationId="{5E66286C-BE08-FABB-D41B-7784360C0D8C}"/>
          </ac:spMkLst>
        </pc:spChg>
        <pc:graphicFrameChg chg="modGraphic">
          <ac:chgData name="Johnalynne Hebert" userId="e5a179b0-b5c9-494f-b5fd-e8a97a9e54de" providerId="ADAL" clId="{7A2CDE28-65D5-468E-84D6-44EB4E0659D0}" dt="2025-02-24T22:17:11.442" v="1910" actId="20577"/>
          <ac:graphicFrameMkLst>
            <pc:docMk/>
            <pc:sldMk cId="2703719082" sldId="266"/>
            <ac:graphicFrameMk id="9" creationId="{00000000-0000-0000-0000-000000000000}"/>
          </ac:graphicFrameMkLst>
        </pc:graphicFrameChg>
      </pc:sldChg>
      <pc:sldChg chg="addSp delSp modSp mod">
        <pc:chgData name="Johnalynne Hebert" userId="e5a179b0-b5c9-494f-b5fd-e8a97a9e54de" providerId="ADAL" clId="{7A2CDE28-65D5-468E-84D6-44EB4E0659D0}" dt="2025-02-26T03:37:44.089" v="5521" actId="6549"/>
        <pc:sldMkLst>
          <pc:docMk/>
          <pc:sldMk cId="3082934373" sldId="267"/>
        </pc:sldMkLst>
        <pc:spChg chg="add mod">
          <ac:chgData name="Johnalynne Hebert" userId="e5a179b0-b5c9-494f-b5fd-e8a97a9e54de" providerId="ADAL" clId="{7A2CDE28-65D5-468E-84D6-44EB4E0659D0}" dt="2025-02-09T23:16:21.375" v="226"/>
          <ac:spMkLst>
            <pc:docMk/>
            <pc:sldMk cId="3082934373" sldId="267"/>
            <ac:spMk id="5" creationId="{B3ED754F-9DEA-4BD8-9053-BB8FC4AE6AE5}"/>
          </ac:spMkLst>
        </pc:spChg>
        <pc:spChg chg="add mod">
          <ac:chgData name="Johnalynne Hebert" userId="e5a179b0-b5c9-494f-b5fd-e8a97a9e54de" providerId="ADAL" clId="{7A2CDE28-65D5-468E-84D6-44EB4E0659D0}" dt="2025-02-26T03:37:44.089" v="5521" actId="6549"/>
          <ac:spMkLst>
            <pc:docMk/>
            <pc:sldMk cId="3082934373" sldId="267"/>
            <ac:spMk id="7" creationId="{B5DA004B-C59C-9BE3-4EB2-B2190B303FFE}"/>
          </ac:spMkLst>
        </pc:spChg>
      </pc:sldChg>
      <pc:sldChg chg="addSp delSp modSp mod">
        <pc:chgData name="Johnalynne Hebert" userId="e5a179b0-b5c9-494f-b5fd-e8a97a9e54de" providerId="ADAL" clId="{7A2CDE28-65D5-468E-84D6-44EB4E0659D0}" dt="2025-02-26T03:40:26.625" v="5536" actId="1440"/>
        <pc:sldMkLst>
          <pc:docMk/>
          <pc:sldMk cId="1003702938" sldId="273"/>
        </pc:sldMkLst>
        <pc:spChg chg="add mod">
          <ac:chgData name="Johnalynne Hebert" userId="e5a179b0-b5c9-494f-b5fd-e8a97a9e54de" providerId="ADAL" clId="{7A2CDE28-65D5-468E-84D6-44EB4E0659D0}" dt="2025-02-18T22:37:22.654" v="1726"/>
          <ac:spMkLst>
            <pc:docMk/>
            <pc:sldMk cId="1003702938" sldId="273"/>
            <ac:spMk id="2" creationId="{9B06E518-436F-320B-6BFC-EAA87FAA21AE}"/>
          </ac:spMkLst>
        </pc:spChg>
        <pc:spChg chg="mod">
          <ac:chgData name="Johnalynne Hebert" userId="e5a179b0-b5c9-494f-b5fd-e8a97a9e54de" providerId="ADAL" clId="{7A2CDE28-65D5-468E-84D6-44EB4E0659D0}" dt="2025-02-18T22:35:28.056" v="1703" actId="20577"/>
          <ac:spMkLst>
            <pc:docMk/>
            <pc:sldMk cId="1003702938" sldId="273"/>
            <ac:spMk id="8" creationId="{00000000-0000-0000-0000-000000000000}"/>
          </ac:spMkLst>
        </pc:spChg>
        <pc:spChg chg="add mod">
          <ac:chgData name="Johnalynne Hebert" userId="e5a179b0-b5c9-494f-b5fd-e8a97a9e54de" providerId="ADAL" clId="{7A2CDE28-65D5-468E-84D6-44EB4E0659D0}" dt="2025-02-26T03:38:19.554" v="5526" actId="113"/>
          <ac:spMkLst>
            <pc:docMk/>
            <pc:sldMk cId="1003702938" sldId="273"/>
            <ac:spMk id="9" creationId="{A42913C3-4382-52CA-52F9-792CCE67DB40}"/>
          </ac:spMkLst>
        </pc:spChg>
        <pc:spChg chg="mod">
          <ac:chgData name="Johnalynne Hebert" userId="e5a179b0-b5c9-494f-b5fd-e8a97a9e54de" providerId="ADAL" clId="{7A2CDE28-65D5-468E-84D6-44EB4E0659D0}" dt="2025-02-24T22:57:45.744" v="3099" actId="113"/>
          <ac:spMkLst>
            <pc:docMk/>
            <pc:sldMk cId="1003702938" sldId="273"/>
            <ac:spMk id="13" creationId="{00000000-0000-0000-0000-000000000000}"/>
          </ac:spMkLst>
        </pc:spChg>
        <pc:spChg chg="mod">
          <ac:chgData name="Johnalynne Hebert" userId="e5a179b0-b5c9-494f-b5fd-e8a97a9e54de" providerId="ADAL" clId="{7A2CDE28-65D5-468E-84D6-44EB4E0659D0}" dt="2025-02-24T22:57:43.060" v="3098" actId="113"/>
          <ac:spMkLst>
            <pc:docMk/>
            <pc:sldMk cId="1003702938" sldId="273"/>
            <ac:spMk id="14" creationId="{00000000-0000-0000-0000-000000000000}"/>
          </ac:spMkLst>
        </pc:spChg>
        <pc:spChg chg="mod">
          <ac:chgData name="Johnalynne Hebert" userId="e5a179b0-b5c9-494f-b5fd-e8a97a9e54de" providerId="ADAL" clId="{7A2CDE28-65D5-468E-84D6-44EB4E0659D0}" dt="2025-02-26T03:38:54.228" v="5528" actId="14100"/>
          <ac:spMkLst>
            <pc:docMk/>
            <pc:sldMk cId="1003702938" sldId="273"/>
            <ac:spMk id="18" creationId="{00000000-0000-0000-0000-000000000000}"/>
          </ac:spMkLst>
        </pc:spChg>
        <pc:picChg chg="add mod ord">
          <ac:chgData name="Johnalynne Hebert" userId="e5a179b0-b5c9-494f-b5fd-e8a97a9e54de" providerId="ADAL" clId="{7A2CDE28-65D5-468E-84D6-44EB4E0659D0}" dt="2025-02-24T22:48:38.416" v="2533" actId="14100"/>
          <ac:picMkLst>
            <pc:docMk/>
            <pc:sldMk cId="1003702938" sldId="273"/>
            <ac:picMk id="7" creationId="{A1612E4F-BBD3-0653-6312-D7E28B356419}"/>
          </ac:picMkLst>
        </pc:picChg>
        <pc:picChg chg="add mod ord">
          <ac:chgData name="Johnalynne Hebert" userId="e5a179b0-b5c9-494f-b5fd-e8a97a9e54de" providerId="ADAL" clId="{7A2CDE28-65D5-468E-84D6-44EB4E0659D0}" dt="2025-02-26T03:40:26.625" v="5536" actId="1440"/>
          <ac:picMkLst>
            <pc:docMk/>
            <pc:sldMk cId="1003702938" sldId="273"/>
            <ac:picMk id="17" creationId="{CDF226E1-CECE-BFA4-9C1A-081B3BBE2FD3}"/>
          </ac:picMkLst>
        </pc:picChg>
      </pc:sldChg>
      <pc:sldChg chg="addSp delSp modSp mod">
        <pc:chgData name="Johnalynne Hebert" userId="e5a179b0-b5c9-494f-b5fd-e8a97a9e54de" providerId="ADAL" clId="{7A2CDE28-65D5-468E-84D6-44EB4E0659D0}" dt="2025-02-25T21:39:23.327" v="3482" actId="1076"/>
        <pc:sldMkLst>
          <pc:docMk/>
          <pc:sldMk cId="3367050939" sldId="283"/>
        </pc:sldMkLst>
        <pc:spChg chg="add mod">
          <ac:chgData name="Johnalynne Hebert" userId="e5a179b0-b5c9-494f-b5fd-e8a97a9e54de" providerId="ADAL" clId="{7A2CDE28-65D5-468E-84D6-44EB4E0659D0}" dt="2025-02-09T23:36:25.010" v="1576"/>
          <ac:spMkLst>
            <pc:docMk/>
            <pc:sldMk cId="3367050939" sldId="283"/>
            <ac:spMk id="2" creationId="{EE73303E-80BA-F5FE-4C38-C4A7ACE4D634}"/>
          </ac:spMkLst>
        </pc:spChg>
        <pc:spChg chg="add mod">
          <ac:chgData name="Johnalynne Hebert" userId="e5a179b0-b5c9-494f-b5fd-e8a97a9e54de" providerId="ADAL" clId="{7A2CDE28-65D5-468E-84D6-44EB4E0659D0}" dt="2025-02-25T21:39:23.327" v="3482" actId="1076"/>
          <ac:spMkLst>
            <pc:docMk/>
            <pc:sldMk cId="3367050939" sldId="283"/>
            <ac:spMk id="9" creationId="{2A8026AC-AD7D-9021-8BA6-A2CCCA1DAEBF}"/>
          </ac:spMkLst>
        </pc:spChg>
        <pc:spChg chg="add mod">
          <ac:chgData name="Johnalynne Hebert" userId="e5a179b0-b5c9-494f-b5fd-e8a97a9e54de" providerId="ADAL" clId="{7A2CDE28-65D5-468E-84D6-44EB4E0659D0}" dt="2025-02-25T21:39:13.928" v="3480" actId="14100"/>
          <ac:spMkLst>
            <pc:docMk/>
            <pc:sldMk cId="3367050939" sldId="283"/>
            <ac:spMk id="10" creationId="{8C5DA4EB-0E72-BE15-F708-46757CA32A67}"/>
          </ac:spMkLst>
        </pc:spChg>
        <pc:spChg chg="add mod">
          <ac:chgData name="Johnalynne Hebert" userId="e5a179b0-b5c9-494f-b5fd-e8a97a9e54de" providerId="ADAL" clId="{7A2CDE28-65D5-468E-84D6-44EB4E0659D0}" dt="2025-02-25T21:39:10.650" v="3479" actId="1076"/>
          <ac:spMkLst>
            <pc:docMk/>
            <pc:sldMk cId="3367050939" sldId="283"/>
            <ac:spMk id="11" creationId="{9A71FADA-BD89-BAC8-B940-F1033B122C2B}"/>
          </ac:spMkLst>
        </pc:spChg>
        <pc:spChg chg="add mod">
          <ac:chgData name="Johnalynne Hebert" userId="e5a179b0-b5c9-494f-b5fd-e8a97a9e54de" providerId="ADAL" clId="{7A2CDE28-65D5-468E-84D6-44EB4E0659D0}" dt="2025-02-25T21:39:17.769" v="3481" actId="1076"/>
          <ac:spMkLst>
            <pc:docMk/>
            <pc:sldMk cId="3367050939" sldId="283"/>
            <ac:spMk id="12" creationId="{345F402B-0EB8-A3F3-1A7F-FB2A02ACB3D6}"/>
          </ac:spMkLst>
        </pc:spChg>
        <pc:spChg chg="mod">
          <ac:chgData name="Johnalynne Hebert" userId="e5a179b0-b5c9-494f-b5fd-e8a97a9e54de" providerId="ADAL" clId="{7A2CDE28-65D5-468E-84D6-44EB4E0659D0}" dt="2025-02-25T21:38:48.525" v="3476" actId="20577"/>
          <ac:spMkLst>
            <pc:docMk/>
            <pc:sldMk cId="3367050939" sldId="283"/>
            <ac:spMk id="15" creationId="{00000000-0000-0000-0000-000000000000}"/>
          </ac:spMkLst>
        </pc:spChg>
        <pc:spChg chg="add del mod">
          <ac:chgData name="Johnalynne Hebert" userId="e5a179b0-b5c9-494f-b5fd-e8a97a9e54de" providerId="ADAL" clId="{7A2CDE28-65D5-468E-84D6-44EB4E0659D0}" dt="2025-02-25T21:38:53.792" v="3477" actId="1076"/>
          <ac:spMkLst>
            <pc:docMk/>
            <pc:sldMk cId="3367050939" sldId="283"/>
            <ac:spMk id="16" creationId="{00000000-0000-0000-0000-000000000000}"/>
          </ac:spMkLst>
        </pc:spChg>
        <pc:picChg chg="add mod ord">
          <ac:chgData name="Johnalynne Hebert" userId="e5a179b0-b5c9-494f-b5fd-e8a97a9e54de" providerId="ADAL" clId="{7A2CDE28-65D5-468E-84D6-44EB4E0659D0}" dt="2025-02-25T21:39:06.309" v="3478" actId="1076"/>
          <ac:picMkLst>
            <pc:docMk/>
            <pc:sldMk cId="3367050939" sldId="283"/>
            <ac:picMk id="7" creationId="{B24A517A-F192-1C17-E207-63674E33DB00}"/>
          </ac:picMkLst>
        </pc:picChg>
        <pc:picChg chg="add mod">
          <ac:chgData name="Johnalynne Hebert" userId="e5a179b0-b5c9-494f-b5fd-e8a97a9e54de" providerId="ADAL" clId="{7A2CDE28-65D5-468E-84D6-44EB4E0659D0}" dt="2025-02-25T21:38:37.559" v="3473" actId="1076"/>
          <ac:picMkLst>
            <pc:docMk/>
            <pc:sldMk cId="3367050939" sldId="283"/>
            <ac:picMk id="13" creationId="{4638201A-40DD-2602-3A28-3DB67C6E797D}"/>
          </ac:picMkLst>
        </pc:picChg>
      </pc:sldChg>
      <pc:sldChg chg="addSp delSp modSp del mod">
        <pc:chgData name="Johnalynne Hebert" userId="e5a179b0-b5c9-494f-b5fd-e8a97a9e54de" providerId="ADAL" clId="{7A2CDE28-65D5-468E-84D6-44EB4E0659D0}" dt="2025-02-25T21:40:14.929" v="3487" actId="2696"/>
        <pc:sldMkLst>
          <pc:docMk/>
          <pc:sldMk cId="1550010226" sldId="284"/>
        </pc:sldMkLst>
      </pc:sldChg>
      <pc:sldChg chg="addSp delSp modSp mod">
        <pc:chgData name="Johnalynne Hebert" userId="e5a179b0-b5c9-494f-b5fd-e8a97a9e54de" providerId="ADAL" clId="{7A2CDE28-65D5-468E-84D6-44EB4E0659D0}" dt="2025-02-26T03:28:07.620" v="5414" actId="1440"/>
        <pc:sldMkLst>
          <pc:docMk/>
          <pc:sldMk cId="743706515" sldId="285"/>
        </pc:sldMkLst>
        <pc:spChg chg="add mod">
          <ac:chgData name="Johnalynne Hebert" userId="e5a179b0-b5c9-494f-b5fd-e8a97a9e54de" providerId="ADAL" clId="{7A2CDE28-65D5-468E-84D6-44EB4E0659D0}" dt="2025-02-25T21:53:48.103" v="3672"/>
          <ac:spMkLst>
            <pc:docMk/>
            <pc:sldMk cId="743706515" sldId="285"/>
            <ac:spMk id="6" creationId="{7A489770-56D7-BF36-00F8-DC7B37F29286}"/>
          </ac:spMkLst>
        </pc:spChg>
        <pc:spChg chg="mod">
          <ac:chgData name="Johnalynne Hebert" userId="e5a179b0-b5c9-494f-b5fd-e8a97a9e54de" providerId="ADAL" clId="{7A2CDE28-65D5-468E-84D6-44EB4E0659D0}" dt="2025-02-26T03:27:48.031" v="5413" actId="20577"/>
          <ac:spMkLst>
            <pc:docMk/>
            <pc:sldMk cId="743706515" sldId="285"/>
            <ac:spMk id="13" creationId="{00000000-0000-0000-0000-000000000000}"/>
          </ac:spMkLst>
        </pc:spChg>
        <pc:spChg chg="mod">
          <ac:chgData name="Johnalynne Hebert" userId="e5a179b0-b5c9-494f-b5fd-e8a97a9e54de" providerId="ADAL" clId="{7A2CDE28-65D5-468E-84D6-44EB4E0659D0}" dt="2025-02-25T22:04:40.205" v="3879" actId="113"/>
          <ac:spMkLst>
            <pc:docMk/>
            <pc:sldMk cId="743706515" sldId="285"/>
            <ac:spMk id="14" creationId="{00000000-0000-0000-0000-000000000000}"/>
          </ac:spMkLst>
        </pc:spChg>
        <pc:spChg chg="mod">
          <ac:chgData name="Johnalynne Hebert" userId="e5a179b0-b5c9-494f-b5fd-e8a97a9e54de" providerId="ADAL" clId="{7A2CDE28-65D5-468E-84D6-44EB4E0659D0}" dt="2025-02-25T22:04:44.650" v="3881" actId="113"/>
          <ac:spMkLst>
            <pc:docMk/>
            <pc:sldMk cId="743706515" sldId="285"/>
            <ac:spMk id="15" creationId="{00000000-0000-0000-0000-000000000000}"/>
          </ac:spMkLst>
        </pc:spChg>
        <pc:spChg chg="mod">
          <ac:chgData name="Johnalynne Hebert" userId="e5a179b0-b5c9-494f-b5fd-e8a97a9e54de" providerId="ADAL" clId="{7A2CDE28-65D5-468E-84D6-44EB4E0659D0}" dt="2025-02-25T22:04:42.942" v="3880" actId="113"/>
          <ac:spMkLst>
            <pc:docMk/>
            <pc:sldMk cId="743706515" sldId="285"/>
            <ac:spMk id="16" creationId="{00000000-0000-0000-0000-000000000000}"/>
          </ac:spMkLst>
        </pc:spChg>
        <pc:picChg chg="add mod ord">
          <ac:chgData name="Johnalynne Hebert" userId="e5a179b0-b5c9-494f-b5fd-e8a97a9e54de" providerId="ADAL" clId="{7A2CDE28-65D5-468E-84D6-44EB4E0659D0}" dt="2025-02-26T03:28:07.620" v="5414" actId="1440"/>
          <ac:picMkLst>
            <pc:docMk/>
            <pc:sldMk cId="743706515" sldId="285"/>
            <ac:picMk id="5" creationId="{1A6A75CB-C74D-1EF3-84F2-705FE6238D0F}"/>
          </ac:picMkLst>
        </pc:picChg>
      </pc:sldChg>
      <pc:sldChg chg="addSp delSp modSp del mod">
        <pc:chgData name="Johnalynne Hebert" userId="e5a179b0-b5c9-494f-b5fd-e8a97a9e54de" providerId="ADAL" clId="{7A2CDE28-65D5-468E-84D6-44EB4E0659D0}" dt="2025-02-26T02:53:27.792" v="4626" actId="2696"/>
        <pc:sldMkLst>
          <pc:docMk/>
          <pc:sldMk cId="3238290522" sldId="286"/>
        </pc:sldMkLst>
      </pc:sldChg>
      <pc:sldChg chg="addSp delSp modSp mod">
        <pc:chgData name="Johnalynne Hebert" userId="e5a179b0-b5c9-494f-b5fd-e8a97a9e54de" providerId="ADAL" clId="{7A2CDE28-65D5-468E-84D6-44EB4E0659D0}" dt="2025-02-26T03:30:45.584" v="5495" actId="1076"/>
        <pc:sldMkLst>
          <pc:docMk/>
          <pc:sldMk cId="1124801071" sldId="287"/>
        </pc:sldMkLst>
        <pc:spChg chg="add mod">
          <ac:chgData name="Johnalynne Hebert" userId="e5a179b0-b5c9-494f-b5fd-e8a97a9e54de" providerId="ADAL" clId="{7A2CDE28-65D5-468E-84D6-44EB4E0659D0}" dt="2025-02-25T21:54:18.663" v="3695"/>
          <ac:spMkLst>
            <pc:docMk/>
            <pc:sldMk cId="1124801071" sldId="287"/>
            <ac:spMk id="3" creationId="{FE2E4ECF-7DEC-5F48-547E-24E05A375A25}"/>
          </ac:spMkLst>
        </pc:spChg>
        <pc:spChg chg="add mod">
          <ac:chgData name="Johnalynne Hebert" userId="e5a179b0-b5c9-494f-b5fd-e8a97a9e54de" providerId="ADAL" clId="{7A2CDE28-65D5-468E-84D6-44EB4E0659D0}" dt="2025-02-25T22:08:20.125" v="3996" actId="1076"/>
          <ac:spMkLst>
            <pc:docMk/>
            <pc:sldMk cId="1124801071" sldId="287"/>
            <ac:spMk id="9" creationId="{70B3984B-39CF-9801-AC6B-B96536FC6825}"/>
          </ac:spMkLst>
        </pc:spChg>
        <pc:spChg chg="add mod">
          <ac:chgData name="Johnalynne Hebert" userId="e5a179b0-b5c9-494f-b5fd-e8a97a9e54de" providerId="ADAL" clId="{7A2CDE28-65D5-468E-84D6-44EB4E0659D0}" dt="2025-02-26T03:30:45.584" v="5495" actId="1076"/>
          <ac:spMkLst>
            <pc:docMk/>
            <pc:sldMk cId="1124801071" sldId="287"/>
            <ac:spMk id="13" creationId="{9DD0E422-78F5-0D24-E4D5-33D54079821D}"/>
          </ac:spMkLst>
        </pc:spChg>
        <pc:spChg chg="mod">
          <ac:chgData name="Johnalynne Hebert" userId="e5a179b0-b5c9-494f-b5fd-e8a97a9e54de" providerId="ADAL" clId="{7A2CDE28-65D5-468E-84D6-44EB4E0659D0}" dt="2025-02-25T22:05:02.277" v="3882" actId="1076"/>
          <ac:spMkLst>
            <pc:docMk/>
            <pc:sldMk cId="1124801071" sldId="287"/>
            <ac:spMk id="17" creationId="{00000000-0000-0000-0000-000000000000}"/>
          </ac:spMkLst>
        </pc:spChg>
        <pc:picChg chg="add mod ord modCrop">
          <ac:chgData name="Johnalynne Hebert" userId="e5a179b0-b5c9-494f-b5fd-e8a97a9e54de" providerId="ADAL" clId="{7A2CDE28-65D5-468E-84D6-44EB4E0659D0}" dt="2025-02-26T03:30:21.455" v="5492" actId="1440"/>
          <ac:picMkLst>
            <pc:docMk/>
            <pc:sldMk cId="1124801071" sldId="287"/>
            <ac:picMk id="7" creationId="{427952CD-DBF3-D69E-38F5-2CF428F1FABC}"/>
          </ac:picMkLst>
        </pc:picChg>
      </pc:sldChg>
      <pc:sldChg chg="addSp delSp modSp mod">
        <pc:chgData name="Johnalynne Hebert" userId="e5a179b0-b5c9-494f-b5fd-e8a97a9e54de" providerId="ADAL" clId="{7A2CDE28-65D5-468E-84D6-44EB4E0659D0}" dt="2025-02-26T03:21:42.174" v="5294" actId="20577"/>
        <pc:sldMkLst>
          <pc:docMk/>
          <pc:sldMk cId="2088213526" sldId="288"/>
        </pc:sldMkLst>
        <pc:spChg chg="add mod">
          <ac:chgData name="Johnalynne Hebert" userId="e5a179b0-b5c9-494f-b5fd-e8a97a9e54de" providerId="ADAL" clId="{7A2CDE28-65D5-468E-84D6-44EB4E0659D0}" dt="2025-02-26T03:21:42.174" v="5294" actId="20577"/>
          <ac:spMkLst>
            <pc:docMk/>
            <pc:sldMk cId="2088213526" sldId="288"/>
            <ac:spMk id="2" creationId="{1D39402E-7351-51A4-D676-CA9F5DA0145A}"/>
          </ac:spMkLst>
        </pc:spChg>
        <pc:spChg chg="add mod">
          <ac:chgData name="Johnalynne Hebert" userId="e5a179b0-b5c9-494f-b5fd-e8a97a9e54de" providerId="ADAL" clId="{7A2CDE28-65D5-468E-84D6-44EB4E0659D0}" dt="2025-02-26T03:10:37.802" v="4757"/>
          <ac:spMkLst>
            <pc:docMk/>
            <pc:sldMk cId="2088213526" sldId="288"/>
            <ac:spMk id="7" creationId="{CCB4AA2A-8D49-8EF8-EEC0-02462A5EBCCF}"/>
          </ac:spMkLst>
        </pc:spChg>
        <pc:spChg chg="add mod">
          <ac:chgData name="Johnalynne Hebert" userId="e5a179b0-b5c9-494f-b5fd-e8a97a9e54de" providerId="ADAL" clId="{7A2CDE28-65D5-468E-84D6-44EB4E0659D0}" dt="2025-02-26T03:13:06.258" v="4781" actId="1076"/>
          <ac:spMkLst>
            <pc:docMk/>
            <pc:sldMk cId="2088213526" sldId="288"/>
            <ac:spMk id="10" creationId="{40F3C0B1-C6FC-56C1-0832-A38F7DB40C6F}"/>
          </ac:spMkLst>
        </pc:spChg>
        <pc:spChg chg="add mod">
          <ac:chgData name="Johnalynne Hebert" userId="e5a179b0-b5c9-494f-b5fd-e8a97a9e54de" providerId="ADAL" clId="{7A2CDE28-65D5-468E-84D6-44EB4E0659D0}" dt="2025-02-26T03:14:17.430" v="4791" actId="1076"/>
          <ac:spMkLst>
            <pc:docMk/>
            <pc:sldMk cId="2088213526" sldId="288"/>
            <ac:spMk id="11" creationId="{00000000-0000-0000-0000-000000000000}"/>
          </ac:spMkLst>
        </pc:spChg>
        <pc:spChg chg="mod">
          <ac:chgData name="Johnalynne Hebert" userId="e5a179b0-b5c9-494f-b5fd-e8a97a9e54de" providerId="ADAL" clId="{7A2CDE28-65D5-468E-84D6-44EB4E0659D0}" dt="2025-02-26T03:13:10.754" v="4782" actId="1076"/>
          <ac:spMkLst>
            <pc:docMk/>
            <pc:sldMk cId="2088213526" sldId="288"/>
            <ac:spMk id="13" creationId="{00000000-0000-0000-0000-000000000000}"/>
          </ac:spMkLst>
        </pc:spChg>
        <pc:spChg chg="mod">
          <ac:chgData name="Johnalynne Hebert" userId="e5a179b0-b5c9-494f-b5fd-e8a97a9e54de" providerId="ADAL" clId="{7A2CDE28-65D5-468E-84D6-44EB4E0659D0}" dt="2025-02-26T03:13:03.099" v="4780" actId="1076"/>
          <ac:spMkLst>
            <pc:docMk/>
            <pc:sldMk cId="2088213526" sldId="288"/>
            <ac:spMk id="14" creationId="{00000000-0000-0000-0000-000000000000}"/>
          </ac:spMkLst>
        </pc:spChg>
        <pc:spChg chg="mod">
          <ac:chgData name="Johnalynne Hebert" userId="e5a179b0-b5c9-494f-b5fd-e8a97a9e54de" providerId="ADAL" clId="{7A2CDE28-65D5-468E-84D6-44EB4E0659D0}" dt="2025-02-26T03:13:18.707" v="4783" actId="1076"/>
          <ac:spMkLst>
            <pc:docMk/>
            <pc:sldMk cId="2088213526" sldId="288"/>
            <ac:spMk id="15" creationId="{00000000-0000-0000-0000-000000000000}"/>
          </ac:spMkLst>
        </pc:spChg>
        <pc:spChg chg="add mod">
          <ac:chgData name="Johnalynne Hebert" userId="e5a179b0-b5c9-494f-b5fd-e8a97a9e54de" providerId="ADAL" clId="{7A2CDE28-65D5-468E-84D6-44EB4E0659D0}" dt="2025-02-26T03:17:02.949" v="5035" actId="113"/>
          <ac:spMkLst>
            <pc:docMk/>
            <pc:sldMk cId="2088213526" sldId="288"/>
            <ac:spMk id="25" creationId="{94DA9811-9F47-0353-CE9D-3D0FB47FEF92}"/>
          </ac:spMkLst>
        </pc:spChg>
        <pc:picChg chg="add mod">
          <ac:chgData name="Johnalynne Hebert" userId="e5a179b0-b5c9-494f-b5fd-e8a97a9e54de" providerId="ADAL" clId="{7A2CDE28-65D5-468E-84D6-44EB4E0659D0}" dt="2025-02-26T03:14:25.207" v="4794" actId="1076"/>
          <ac:picMkLst>
            <pc:docMk/>
            <pc:sldMk cId="2088213526" sldId="288"/>
            <ac:picMk id="20" creationId="{00000000-0000-0000-0000-000000000000}"/>
          </ac:picMkLst>
        </pc:picChg>
      </pc:sldChg>
      <pc:sldChg chg="addSp delSp modSp del">
        <pc:chgData name="Johnalynne Hebert" userId="e5a179b0-b5c9-494f-b5fd-e8a97a9e54de" providerId="ADAL" clId="{7A2CDE28-65D5-468E-84D6-44EB4E0659D0}" dt="2025-02-26T03:14:46.282" v="4795" actId="2696"/>
        <pc:sldMkLst>
          <pc:docMk/>
          <pc:sldMk cId="2746190788" sldId="289"/>
        </pc:sldMkLst>
      </pc:sldChg>
      <pc:sldChg chg="delSp modSp mod">
        <pc:chgData name="Johnalynne Hebert" userId="e5a179b0-b5c9-494f-b5fd-e8a97a9e54de" providerId="ADAL" clId="{7A2CDE28-65D5-468E-84D6-44EB4E0659D0}" dt="2025-02-26T03:20:36.096" v="5286" actId="478"/>
        <pc:sldMkLst>
          <pc:docMk/>
          <pc:sldMk cId="2506570872" sldId="290"/>
        </pc:sldMkLst>
        <pc:spChg chg="mod">
          <ac:chgData name="Johnalynne Hebert" userId="e5a179b0-b5c9-494f-b5fd-e8a97a9e54de" providerId="ADAL" clId="{7A2CDE28-65D5-468E-84D6-44EB4E0659D0}" dt="2025-02-26T03:18:34.493" v="5036" actId="6549"/>
          <ac:spMkLst>
            <pc:docMk/>
            <pc:sldMk cId="2506570872" sldId="290"/>
            <ac:spMk id="8" creationId="{00000000-0000-0000-0000-000000000000}"/>
          </ac:spMkLst>
        </pc:spChg>
        <pc:spChg chg="mod">
          <ac:chgData name="Johnalynne Hebert" userId="e5a179b0-b5c9-494f-b5fd-e8a97a9e54de" providerId="ADAL" clId="{7A2CDE28-65D5-468E-84D6-44EB4E0659D0}" dt="2025-02-26T03:20:28.810" v="5285" actId="20577"/>
          <ac:spMkLst>
            <pc:docMk/>
            <pc:sldMk cId="2506570872" sldId="290"/>
            <ac:spMk id="12" creationId="{00000000-0000-0000-0000-000000000000}"/>
          </ac:spMkLst>
        </pc:spChg>
        <pc:picChg chg="mod">
          <ac:chgData name="Johnalynne Hebert" userId="e5a179b0-b5c9-494f-b5fd-e8a97a9e54de" providerId="ADAL" clId="{7A2CDE28-65D5-468E-84D6-44EB4E0659D0}" dt="2025-02-26T03:19:11.236" v="5039" actId="1076"/>
          <ac:picMkLst>
            <pc:docMk/>
            <pc:sldMk cId="2506570872" sldId="290"/>
            <ac:picMk id="2" creationId="{00000000-0000-0000-0000-000000000000}"/>
          </ac:picMkLst>
        </pc:picChg>
      </pc:sldChg>
      <pc:sldChg chg="addSp delSp modSp add mod">
        <pc:chgData name="Johnalynne Hebert" userId="e5a179b0-b5c9-494f-b5fd-e8a97a9e54de" providerId="ADAL" clId="{7A2CDE28-65D5-468E-84D6-44EB4E0659D0}" dt="2025-02-26T03:30:01.806" v="5491" actId="1440"/>
        <pc:sldMkLst>
          <pc:docMk/>
          <pc:sldMk cId="2791085170" sldId="291"/>
        </pc:sldMkLst>
        <pc:spChg chg="add mod">
          <ac:chgData name="Johnalynne Hebert" userId="e5a179b0-b5c9-494f-b5fd-e8a97a9e54de" providerId="ADAL" clId="{7A2CDE28-65D5-468E-84D6-44EB4E0659D0}" dt="2025-02-25T22:12:37.584" v="3999"/>
          <ac:spMkLst>
            <pc:docMk/>
            <pc:sldMk cId="2791085170" sldId="291"/>
            <ac:spMk id="4" creationId="{ACE52D47-3AA7-24A2-6385-2A58A8BAD55E}"/>
          </ac:spMkLst>
        </pc:spChg>
        <pc:spChg chg="mod">
          <ac:chgData name="Johnalynne Hebert" userId="e5a179b0-b5c9-494f-b5fd-e8a97a9e54de" providerId="ADAL" clId="{7A2CDE28-65D5-468E-84D6-44EB4E0659D0}" dt="2025-02-25T22:20:42.484" v="4178" actId="113"/>
          <ac:spMkLst>
            <pc:docMk/>
            <pc:sldMk cId="2791085170" sldId="291"/>
            <ac:spMk id="20" creationId="{CAB618BD-B3DB-81F6-C80A-0B0B2A9702D8}"/>
          </ac:spMkLst>
        </pc:spChg>
        <pc:spChg chg="add mod">
          <ac:chgData name="Johnalynne Hebert" userId="e5a179b0-b5c9-494f-b5fd-e8a97a9e54de" providerId="ADAL" clId="{7A2CDE28-65D5-468E-84D6-44EB4E0659D0}" dt="2025-02-25T22:20:48.126" v="4179" actId="113"/>
          <ac:spMkLst>
            <pc:docMk/>
            <pc:sldMk cId="2791085170" sldId="291"/>
            <ac:spMk id="22" creationId="{7E2C151B-EE22-E064-D503-B72C0EC045E8}"/>
          </ac:spMkLst>
        </pc:spChg>
        <pc:spChg chg="add mod">
          <ac:chgData name="Johnalynne Hebert" userId="e5a179b0-b5c9-494f-b5fd-e8a97a9e54de" providerId="ADAL" clId="{7A2CDE28-65D5-468E-84D6-44EB4E0659D0}" dt="2025-02-25T22:21:01.557" v="4183" actId="113"/>
          <ac:spMkLst>
            <pc:docMk/>
            <pc:sldMk cId="2791085170" sldId="291"/>
            <ac:spMk id="23" creationId="{D975413C-2F53-9BF0-89E3-CFCD3F2E2327}"/>
          </ac:spMkLst>
        </pc:spChg>
        <pc:spChg chg="add mod">
          <ac:chgData name="Johnalynne Hebert" userId="e5a179b0-b5c9-494f-b5fd-e8a97a9e54de" providerId="ADAL" clId="{7A2CDE28-65D5-468E-84D6-44EB4E0659D0}" dt="2025-02-25T22:22:08.108" v="4214" actId="20577"/>
          <ac:spMkLst>
            <pc:docMk/>
            <pc:sldMk cId="2791085170" sldId="291"/>
            <ac:spMk id="24" creationId="{BB8CDA2C-F464-9430-62DD-0839FCB84145}"/>
          </ac:spMkLst>
        </pc:spChg>
        <pc:spChg chg="add mod">
          <ac:chgData name="Johnalynne Hebert" userId="e5a179b0-b5c9-494f-b5fd-e8a97a9e54de" providerId="ADAL" clId="{7A2CDE28-65D5-468E-84D6-44EB4E0659D0}" dt="2025-02-25T22:22:38.461" v="4229" actId="14100"/>
          <ac:spMkLst>
            <pc:docMk/>
            <pc:sldMk cId="2791085170" sldId="291"/>
            <ac:spMk id="25" creationId="{F20FD2AF-CECC-D78B-3C78-C4EF505ABF37}"/>
          </ac:spMkLst>
        </pc:spChg>
        <pc:spChg chg="add mod">
          <ac:chgData name="Johnalynne Hebert" userId="e5a179b0-b5c9-494f-b5fd-e8a97a9e54de" providerId="ADAL" clId="{7A2CDE28-65D5-468E-84D6-44EB4E0659D0}" dt="2025-02-26T03:29:28.872" v="5488" actId="20577"/>
          <ac:spMkLst>
            <pc:docMk/>
            <pc:sldMk cId="2791085170" sldId="291"/>
            <ac:spMk id="26" creationId="{9C3F5025-78DE-E416-9376-09B29A85867B}"/>
          </ac:spMkLst>
        </pc:spChg>
        <pc:picChg chg="add mod ord">
          <ac:chgData name="Johnalynne Hebert" userId="e5a179b0-b5c9-494f-b5fd-e8a97a9e54de" providerId="ADAL" clId="{7A2CDE28-65D5-468E-84D6-44EB4E0659D0}" dt="2025-02-25T22:17:32.271" v="4045" actId="167"/>
          <ac:picMkLst>
            <pc:docMk/>
            <pc:sldMk cId="2791085170" sldId="291"/>
            <ac:picMk id="8" creationId="{B5C9CAD9-22D9-5995-D409-752A9C712042}"/>
          </ac:picMkLst>
        </pc:picChg>
        <pc:picChg chg="add mod">
          <ac:chgData name="Johnalynne Hebert" userId="e5a179b0-b5c9-494f-b5fd-e8a97a9e54de" providerId="ADAL" clId="{7A2CDE28-65D5-468E-84D6-44EB4E0659D0}" dt="2025-02-25T22:17:23.560" v="4043" actId="1440"/>
          <ac:picMkLst>
            <pc:docMk/>
            <pc:sldMk cId="2791085170" sldId="291"/>
            <ac:picMk id="13" creationId="{D42CE9A6-80A3-326D-7A72-ABACC64EF33A}"/>
          </ac:picMkLst>
        </pc:picChg>
        <pc:picChg chg="add mod">
          <ac:chgData name="Johnalynne Hebert" userId="e5a179b0-b5c9-494f-b5fd-e8a97a9e54de" providerId="ADAL" clId="{7A2CDE28-65D5-468E-84D6-44EB4E0659D0}" dt="2025-02-26T03:30:01.806" v="5491" actId="1440"/>
          <ac:picMkLst>
            <pc:docMk/>
            <pc:sldMk cId="2791085170" sldId="291"/>
            <ac:picMk id="21" creationId="{DC00C26E-F2A8-18E0-C814-D3E7F2B5D6AE}"/>
          </ac:picMkLst>
        </pc:picChg>
      </pc:sldChg>
      <pc:sldChg chg="addSp delSp modSp add mod ord">
        <pc:chgData name="Johnalynne Hebert" userId="e5a179b0-b5c9-494f-b5fd-e8a97a9e54de" providerId="ADAL" clId="{7A2CDE28-65D5-468E-84D6-44EB4E0659D0}" dt="2025-02-26T03:32:37.829" v="5518" actId="478"/>
        <pc:sldMkLst>
          <pc:docMk/>
          <pc:sldMk cId="3915502046" sldId="292"/>
        </pc:sldMkLst>
        <pc:spChg chg="add mod">
          <ac:chgData name="Johnalynne Hebert" userId="e5a179b0-b5c9-494f-b5fd-e8a97a9e54de" providerId="ADAL" clId="{7A2CDE28-65D5-468E-84D6-44EB4E0659D0}" dt="2025-02-26T03:02:11.390" v="4640" actId="1076"/>
          <ac:spMkLst>
            <pc:docMk/>
            <pc:sldMk cId="3915502046" sldId="292"/>
            <ac:spMk id="6" creationId="{7004CA07-F7B0-866C-64AA-FB7DC5CA1159}"/>
          </ac:spMkLst>
        </pc:spChg>
        <pc:spChg chg="add mod">
          <ac:chgData name="Johnalynne Hebert" userId="e5a179b0-b5c9-494f-b5fd-e8a97a9e54de" providerId="ADAL" clId="{7A2CDE28-65D5-468E-84D6-44EB4E0659D0}" dt="2025-02-26T03:02:36.629" v="4643" actId="1076"/>
          <ac:spMkLst>
            <pc:docMk/>
            <pc:sldMk cId="3915502046" sldId="292"/>
            <ac:spMk id="7" creationId="{BD5F4E6C-BDF2-1DEC-41F1-D80E0327252A}"/>
          </ac:spMkLst>
        </pc:spChg>
        <pc:spChg chg="add mod">
          <ac:chgData name="Johnalynne Hebert" userId="e5a179b0-b5c9-494f-b5fd-e8a97a9e54de" providerId="ADAL" clId="{7A2CDE28-65D5-468E-84D6-44EB4E0659D0}" dt="2025-02-26T03:02:20.739" v="4641" actId="1076"/>
          <ac:spMkLst>
            <pc:docMk/>
            <pc:sldMk cId="3915502046" sldId="292"/>
            <ac:spMk id="8" creationId="{D373D681-2332-0288-1041-B7CC47D674B8}"/>
          </ac:spMkLst>
        </pc:spChg>
        <pc:spChg chg="add mod">
          <ac:chgData name="Johnalynne Hebert" userId="e5a179b0-b5c9-494f-b5fd-e8a97a9e54de" providerId="ADAL" clId="{7A2CDE28-65D5-468E-84D6-44EB4E0659D0}" dt="2025-02-26T03:02:27.226" v="4642" actId="14100"/>
          <ac:spMkLst>
            <pc:docMk/>
            <pc:sldMk cId="3915502046" sldId="292"/>
            <ac:spMk id="9" creationId="{10347087-63F8-44AC-EF76-239503F5DC6E}"/>
          </ac:spMkLst>
        </pc:spChg>
        <pc:spChg chg="add mod">
          <ac:chgData name="Johnalynne Hebert" userId="e5a179b0-b5c9-494f-b5fd-e8a97a9e54de" providerId="ADAL" clId="{7A2CDE28-65D5-468E-84D6-44EB4E0659D0}" dt="2025-02-26T02:52:12.440" v="4625" actId="14100"/>
          <ac:spMkLst>
            <pc:docMk/>
            <pc:sldMk cId="3915502046" sldId="292"/>
            <ac:spMk id="10" creationId="{9A19F196-A733-8D10-775D-EA3D672A83C9}"/>
          </ac:spMkLst>
        </pc:spChg>
        <pc:spChg chg="add mod">
          <ac:chgData name="Johnalynne Hebert" userId="e5a179b0-b5c9-494f-b5fd-e8a97a9e54de" providerId="ADAL" clId="{7A2CDE28-65D5-468E-84D6-44EB4E0659D0}" dt="2025-02-26T03:32:33.307" v="5517" actId="20577"/>
          <ac:spMkLst>
            <pc:docMk/>
            <pc:sldMk cId="3915502046" sldId="292"/>
            <ac:spMk id="11" creationId="{85FA17A2-B596-0D2C-0E2E-D5B8D47445E5}"/>
          </ac:spMkLst>
        </pc:spChg>
        <pc:spChg chg="mod">
          <ac:chgData name="Johnalynne Hebert" userId="e5a179b0-b5c9-494f-b5fd-e8a97a9e54de" providerId="ADAL" clId="{7A2CDE28-65D5-468E-84D6-44EB4E0659D0}" dt="2025-02-26T03:02:00.938" v="4639" actId="1076"/>
          <ac:spMkLst>
            <pc:docMk/>
            <pc:sldMk cId="3915502046" sldId="292"/>
            <ac:spMk id="20" creationId="{7677ED37-6AE5-86CD-DD84-D97E63BFC72D}"/>
          </ac:spMkLst>
        </pc:spChg>
        <pc:picChg chg="add mod ord modCrop">
          <ac:chgData name="Johnalynne Hebert" userId="e5a179b0-b5c9-494f-b5fd-e8a97a9e54de" providerId="ADAL" clId="{7A2CDE28-65D5-468E-84D6-44EB4E0659D0}" dt="2025-02-26T02:52:00.307" v="4623" actId="732"/>
          <ac:picMkLst>
            <pc:docMk/>
            <pc:sldMk cId="3915502046" sldId="292"/>
            <ac:picMk id="5" creationId="{420FF317-3DEB-CB3C-4BC0-FD8DDD4E7ED9}"/>
          </ac:picMkLst>
        </pc:picChg>
      </pc:sldChg>
      <pc:sldChg chg="addSp delSp modSp add del mod">
        <pc:chgData name="Johnalynne Hebert" userId="e5a179b0-b5c9-494f-b5fd-e8a97a9e54de" providerId="ADAL" clId="{7A2CDE28-65D5-468E-84D6-44EB4E0659D0}" dt="2025-02-26T03:03:14.794" v="4644" actId="2696"/>
        <pc:sldMkLst>
          <pc:docMk/>
          <pc:sldMk cId="769814133" sldId="293"/>
        </pc:sldMkLst>
      </pc:sldChg>
      <pc:sldChg chg="add">
        <pc:chgData name="Johnalynne Hebert" userId="e5a179b0-b5c9-494f-b5fd-e8a97a9e54de" providerId="ADAL" clId="{7A2CDE28-65D5-468E-84D6-44EB4E0659D0}" dt="2025-02-26T03:37:17.310" v="5519"/>
        <pc:sldMkLst>
          <pc:docMk/>
          <pc:sldMk cId="2062981586" sldId="293"/>
        </pc:sldMkLst>
      </pc:sldChg>
      <pc:sldChg chg="modSp add mod">
        <pc:chgData name="Johnalynne Hebert" userId="e5a179b0-b5c9-494f-b5fd-e8a97a9e54de" providerId="ADAL" clId="{7A2CDE28-65D5-468E-84D6-44EB4E0659D0}" dt="2025-02-26T03:46:08.633" v="5547" actId="14100"/>
        <pc:sldMkLst>
          <pc:docMk/>
          <pc:sldMk cId="4225392506" sldId="294"/>
        </pc:sldMkLst>
      </pc:sldChg>
      <pc:sldChg chg="add">
        <pc:chgData name="Johnalynne Hebert" userId="e5a179b0-b5c9-494f-b5fd-e8a97a9e54de" providerId="ADAL" clId="{7A2CDE28-65D5-468E-84D6-44EB4E0659D0}" dt="2025-02-26T03:37:17.310" v="5519"/>
        <pc:sldMkLst>
          <pc:docMk/>
          <pc:sldMk cId="1534175183" sldId="295"/>
        </pc:sldMkLst>
      </pc:sldChg>
      <pc:sldChg chg="add">
        <pc:chgData name="Johnalynne Hebert" userId="e5a179b0-b5c9-494f-b5fd-e8a97a9e54de" providerId="ADAL" clId="{7A2CDE28-65D5-468E-84D6-44EB4E0659D0}" dt="2025-02-26T03:37:17.310" v="5519"/>
        <pc:sldMkLst>
          <pc:docMk/>
          <pc:sldMk cId="3588952606" sldId="296"/>
        </pc:sldMkLst>
      </pc:sldChg>
      <pc:sldChg chg="add">
        <pc:chgData name="Johnalynne Hebert" userId="e5a179b0-b5c9-494f-b5fd-e8a97a9e54de" providerId="ADAL" clId="{7A2CDE28-65D5-468E-84D6-44EB4E0659D0}" dt="2025-02-26T03:37:17.310" v="5519"/>
        <pc:sldMkLst>
          <pc:docMk/>
          <pc:sldMk cId="2096346953" sldId="297"/>
        </pc:sldMkLst>
      </pc:sldChg>
      <pc:sldChg chg="add">
        <pc:chgData name="Johnalynne Hebert" userId="e5a179b0-b5c9-494f-b5fd-e8a97a9e54de" providerId="ADAL" clId="{7A2CDE28-65D5-468E-84D6-44EB4E0659D0}" dt="2025-02-26T03:37:17.310" v="5519"/>
        <pc:sldMkLst>
          <pc:docMk/>
          <pc:sldMk cId="3893251515" sldId="298"/>
        </pc:sldMkLst>
      </pc:sldChg>
      <pc:sldChg chg="add">
        <pc:chgData name="Johnalynne Hebert" userId="e5a179b0-b5c9-494f-b5fd-e8a97a9e54de" providerId="ADAL" clId="{7A2CDE28-65D5-468E-84D6-44EB4E0659D0}" dt="2025-02-26T03:37:17.310" v="5519"/>
        <pc:sldMkLst>
          <pc:docMk/>
          <pc:sldMk cId="3803658852" sldId="299"/>
        </pc:sldMkLst>
      </pc:sldChg>
      <pc:sldChg chg="add">
        <pc:chgData name="Johnalynne Hebert" userId="e5a179b0-b5c9-494f-b5fd-e8a97a9e54de" providerId="ADAL" clId="{7A2CDE28-65D5-468E-84D6-44EB4E0659D0}" dt="2025-02-26T03:37:17.310" v="5519"/>
        <pc:sldMkLst>
          <pc:docMk/>
          <pc:sldMk cId="2643353657" sldId="300"/>
        </pc:sldMkLst>
      </pc:sldChg>
      <pc:sldChg chg="add">
        <pc:chgData name="Johnalynne Hebert" userId="e5a179b0-b5c9-494f-b5fd-e8a97a9e54de" providerId="ADAL" clId="{7A2CDE28-65D5-468E-84D6-44EB4E0659D0}" dt="2025-02-26T03:37:17.310" v="5519"/>
        <pc:sldMkLst>
          <pc:docMk/>
          <pc:sldMk cId="1922153295" sldId="301"/>
        </pc:sldMkLst>
      </pc:sldChg>
      <pc:sldChg chg="add del">
        <pc:chgData name="Johnalynne Hebert" userId="e5a179b0-b5c9-494f-b5fd-e8a97a9e54de" providerId="ADAL" clId="{7A2CDE28-65D5-468E-84D6-44EB4E0659D0}" dt="2025-02-26T03:41:24.664" v="5538" actId="47"/>
        <pc:sldMkLst>
          <pc:docMk/>
          <pc:sldMk cId="3316247509" sldId="302"/>
        </pc:sldMkLst>
      </pc:sldChg>
    </pc:docChg>
  </pc:docChgLst>
  <pc:docChgLst>
    <pc:chgData name="Johnalynne Hebert" userId="S::johnalynne.hebert@gov.ab.ca::e5a179b0-b5c9-494f-b5fd-e8a97a9e54de" providerId="AD" clId="Web-{68E107DF-BEBD-0DD2-36E9-A3F0855DC0D3}"/>
    <pc:docChg chg="modSld">
      <pc:chgData name="Johnalynne Hebert" userId="S::johnalynne.hebert@gov.ab.ca::e5a179b0-b5c9-494f-b5fd-e8a97a9e54de" providerId="AD" clId="Web-{68E107DF-BEBD-0DD2-36E9-A3F0855DC0D3}" dt="2025-02-27T04:58:17.459" v="38" actId="1076"/>
      <pc:docMkLst>
        <pc:docMk/>
      </pc:docMkLst>
      <pc:sldChg chg="modSp">
        <pc:chgData name="Johnalynne Hebert" userId="S::johnalynne.hebert@gov.ab.ca::e5a179b0-b5c9-494f-b5fd-e8a97a9e54de" providerId="AD" clId="Web-{68E107DF-BEBD-0DD2-36E9-A3F0855DC0D3}" dt="2025-02-27T04:05:35.391" v="35"/>
        <pc:sldMkLst>
          <pc:docMk/>
          <pc:sldMk cId="2703719082" sldId="266"/>
        </pc:sldMkLst>
        <pc:graphicFrameChg chg="mod modGraphic">
          <ac:chgData name="Johnalynne Hebert" userId="S::johnalynne.hebert@gov.ab.ca::e5a179b0-b5c9-494f-b5fd-e8a97a9e54de" providerId="AD" clId="Web-{68E107DF-BEBD-0DD2-36E9-A3F0855DC0D3}" dt="2025-02-27T04:05:35.391" v="35"/>
          <ac:graphicFrameMkLst>
            <pc:docMk/>
            <pc:sldMk cId="2703719082" sldId="266"/>
            <ac:graphicFrameMk id="9" creationId="{00000000-0000-0000-0000-000000000000}"/>
          </ac:graphicFrameMkLst>
        </pc:graphicFrameChg>
      </pc:sldChg>
      <pc:sldChg chg="addSp delSp modSp">
        <pc:chgData name="Johnalynne Hebert" userId="S::johnalynne.hebert@gov.ab.ca::e5a179b0-b5c9-494f-b5fd-e8a97a9e54de" providerId="AD" clId="Web-{68E107DF-BEBD-0DD2-36E9-A3F0855DC0D3}" dt="2025-02-27T04:58:17.459" v="38" actId="1076"/>
        <pc:sldMkLst>
          <pc:docMk/>
          <pc:sldMk cId="2088213526" sldId="288"/>
        </pc:sldMkLst>
        <pc:picChg chg="add mod">
          <ac:chgData name="Johnalynne Hebert" userId="S::johnalynne.hebert@gov.ab.ca::e5a179b0-b5c9-494f-b5fd-e8a97a9e54de" providerId="AD" clId="Web-{68E107DF-BEBD-0DD2-36E9-A3F0855DC0D3}" dt="2025-02-27T04:58:17.459" v="38" actId="1076"/>
          <ac:picMkLst>
            <pc:docMk/>
            <pc:sldMk cId="2088213526" sldId="288"/>
            <ac:picMk id="3" creationId="{049CE6B0-ED47-4659-ADB9-8FB6252F4FE8}"/>
          </ac:picMkLst>
        </pc:picChg>
      </pc:sldChg>
    </pc:docChg>
  </pc:docChgLst>
  <pc:docChgLst>
    <pc:chgData name="Johnalynne Hebert" userId="S::johnalynne.hebert@gov.ab.ca::e5a179b0-b5c9-494f-b5fd-e8a97a9e54de" providerId="AD" clId="Web-{C4BD666D-1272-A3B7-C914-64CD21DAC577}"/>
    <pc:docChg chg="delSld modSld">
      <pc:chgData name="Johnalynne Hebert" userId="S::johnalynne.hebert@gov.ab.ca::e5a179b0-b5c9-494f-b5fd-e8a97a9e54de" providerId="AD" clId="Web-{C4BD666D-1272-A3B7-C914-64CD21DAC577}" dt="2025-02-26T18:38:19.485" v="44" actId="20577"/>
      <pc:docMkLst>
        <pc:docMk/>
      </pc:docMkLst>
      <pc:sldChg chg="modSp">
        <pc:chgData name="Johnalynne Hebert" userId="S::johnalynne.hebert@gov.ab.ca::e5a179b0-b5c9-494f-b5fd-e8a97a9e54de" providerId="AD" clId="Web-{C4BD666D-1272-A3B7-C914-64CD21DAC577}" dt="2025-02-26T18:38:19.485" v="44" actId="20577"/>
        <pc:sldMkLst>
          <pc:docMk/>
          <pc:sldMk cId="1806592515" sldId="268"/>
        </pc:sldMkLst>
        <pc:spChg chg="mod">
          <ac:chgData name="Johnalynne Hebert" userId="S::johnalynne.hebert@gov.ab.ca::e5a179b0-b5c9-494f-b5fd-e8a97a9e54de" providerId="AD" clId="Web-{C4BD666D-1272-A3B7-C914-64CD21DAC577}" dt="2025-02-26T18:37:37.187" v="26" actId="20577"/>
          <ac:spMkLst>
            <pc:docMk/>
            <pc:sldMk cId="1806592515" sldId="268"/>
            <ac:spMk id="6" creationId="{00000000-0000-0000-0000-000000000000}"/>
          </ac:spMkLst>
        </pc:spChg>
        <pc:spChg chg="mod">
          <ac:chgData name="Johnalynne Hebert" userId="S::johnalynne.hebert@gov.ab.ca::e5a179b0-b5c9-494f-b5fd-e8a97a9e54de" providerId="AD" clId="Web-{C4BD666D-1272-A3B7-C914-64CD21DAC577}" dt="2025-02-26T18:38:19.485" v="44" actId="20577"/>
          <ac:spMkLst>
            <pc:docMk/>
            <pc:sldMk cId="1806592515" sldId="268"/>
            <ac:spMk id="8" creationId="{00000000-0000-0000-0000-000000000000}"/>
          </ac:spMkLst>
        </pc:spChg>
        <pc:picChg chg="mod">
          <ac:chgData name="Johnalynne Hebert" userId="S::johnalynne.hebert@gov.ab.ca::e5a179b0-b5c9-494f-b5fd-e8a97a9e54de" providerId="AD" clId="Web-{C4BD666D-1272-A3B7-C914-64CD21DAC577}" dt="2025-02-26T18:37:43.688" v="27" actId="14100"/>
          <ac:picMkLst>
            <pc:docMk/>
            <pc:sldMk cId="1806592515" sldId="268"/>
            <ac:picMk id="7" creationId="{00000000-0000-0000-0000-000000000000}"/>
          </ac:picMkLst>
        </pc:picChg>
      </pc:sldChg>
      <pc:sldChg chg="del">
        <pc:chgData name="Johnalynne Hebert" userId="S::johnalynne.hebert@gov.ab.ca::e5a179b0-b5c9-494f-b5fd-e8a97a9e54de" providerId="AD" clId="Web-{C4BD666D-1272-A3B7-C914-64CD21DAC577}" dt="2025-02-26T18:37:10.671" v="8"/>
        <pc:sldMkLst>
          <pc:docMk/>
          <pc:sldMk cId="2062981586" sldId="293"/>
        </pc:sldMkLst>
      </pc:sldChg>
      <pc:sldChg chg="del">
        <pc:chgData name="Johnalynne Hebert" userId="S::johnalynne.hebert@gov.ab.ca::e5a179b0-b5c9-494f-b5fd-e8a97a9e54de" providerId="AD" clId="Web-{C4BD666D-1272-A3B7-C914-64CD21DAC577}" dt="2025-02-26T18:37:10.671" v="7"/>
        <pc:sldMkLst>
          <pc:docMk/>
          <pc:sldMk cId="4225392506" sldId="294"/>
        </pc:sldMkLst>
      </pc:sldChg>
      <pc:sldChg chg="del">
        <pc:chgData name="Johnalynne Hebert" userId="S::johnalynne.hebert@gov.ab.ca::e5a179b0-b5c9-494f-b5fd-e8a97a9e54de" providerId="AD" clId="Web-{C4BD666D-1272-A3B7-C914-64CD21DAC577}" dt="2025-02-26T18:37:10.671" v="6"/>
        <pc:sldMkLst>
          <pc:docMk/>
          <pc:sldMk cId="1534175183" sldId="295"/>
        </pc:sldMkLst>
      </pc:sldChg>
      <pc:sldChg chg="del">
        <pc:chgData name="Johnalynne Hebert" userId="S::johnalynne.hebert@gov.ab.ca::e5a179b0-b5c9-494f-b5fd-e8a97a9e54de" providerId="AD" clId="Web-{C4BD666D-1272-A3B7-C914-64CD21DAC577}" dt="2025-02-26T18:37:10.671" v="5"/>
        <pc:sldMkLst>
          <pc:docMk/>
          <pc:sldMk cId="3588952606" sldId="296"/>
        </pc:sldMkLst>
      </pc:sldChg>
      <pc:sldChg chg="del">
        <pc:chgData name="Johnalynne Hebert" userId="S::johnalynne.hebert@gov.ab.ca::e5a179b0-b5c9-494f-b5fd-e8a97a9e54de" providerId="AD" clId="Web-{C4BD666D-1272-A3B7-C914-64CD21DAC577}" dt="2025-02-26T18:37:10.671" v="4"/>
        <pc:sldMkLst>
          <pc:docMk/>
          <pc:sldMk cId="2096346953" sldId="297"/>
        </pc:sldMkLst>
      </pc:sldChg>
      <pc:sldChg chg="del">
        <pc:chgData name="Johnalynne Hebert" userId="S::johnalynne.hebert@gov.ab.ca::e5a179b0-b5c9-494f-b5fd-e8a97a9e54de" providerId="AD" clId="Web-{C4BD666D-1272-A3B7-C914-64CD21DAC577}" dt="2025-02-26T18:37:10.671" v="3"/>
        <pc:sldMkLst>
          <pc:docMk/>
          <pc:sldMk cId="3893251515" sldId="298"/>
        </pc:sldMkLst>
      </pc:sldChg>
      <pc:sldChg chg="del">
        <pc:chgData name="Johnalynne Hebert" userId="S::johnalynne.hebert@gov.ab.ca::e5a179b0-b5c9-494f-b5fd-e8a97a9e54de" providerId="AD" clId="Web-{C4BD666D-1272-A3B7-C914-64CD21DAC577}" dt="2025-02-26T18:37:10.656" v="2"/>
        <pc:sldMkLst>
          <pc:docMk/>
          <pc:sldMk cId="3803658852" sldId="299"/>
        </pc:sldMkLst>
      </pc:sldChg>
      <pc:sldChg chg="del">
        <pc:chgData name="Johnalynne Hebert" userId="S::johnalynne.hebert@gov.ab.ca::e5a179b0-b5c9-494f-b5fd-e8a97a9e54de" providerId="AD" clId="Web-{C4BD666D-1272-A3B7-C914-64CD21DAC577}" dt="2025-02-26T18:37:10.656" v="1"/>
        <pc:sldMkLst>
          <pc:docMk/>
          <pc:sldMk cId="2643353657" sldId="300"/>
        </pc:sldMkLst>
      </pc:sldChg>
      <pc:sldChg chg="del">
        <pc:chgData name="Johnalynne Hebert" userId="S::johnalynne.hebert@gov.ab.ca::e5a179b0-b5c9-494f-b5fd-e8a97a9e54de" providerId="AD" clId="Web-{C4BD666D-1272-A3B7-C914-64CD21DAC577}" dt="2025-02-26T18:37:10.656" v="0"/>
        <pc:sldMkLst>
          <pc:docMk/>
          <pc:sldMk cId="1922153295" sldId="301"/>
        </pc:sldMkLst>
      </pc:sldChg>
    </pc:docChg>
  </pc:docChgLst>
  <pc:docChgLst>
    <pc:chgData name="Johnalynne Hebert" userId="S::johnalynne.hebert@gov.ab.ca::e5a179b0-b5c9-494f-b5fd-e8a97a9e54de" providerId="AD" clId="Web-{4F445A48-69A4-211C-E190-FE82A0BC6181}"/>
    <pc:docChg chg="modSld">
      <pc:chgData name="Johnalynne Hebert" userId="S::johnalynne.hebert@gov.ab.ca::e5a179b0-b5c9-494f-b5fd-e8a97a9e54de" providerId="AD" clId="Web-{4F445A48-69A4-211C-E190-FE82A0BC6181}" dt="2025-03-27T16:21:16.718" v="1" actId="20577"/>
      <pc:docMkLst>
        <pc:docMk/>
      </pc:docMkLst>
      <pc:sldChg chg="modSp">
        <pc:chgData name="Johnalynne Hebert" userId="S::johnalynne.hebert@gov.ab.ca::e5a179b0-b5c9-494f-b5fd-e8a97a9e54de" providerId="AD" clId="Web-{4F445A48-69A4-211C-E190-FE82A0BC6181}" dt="2025-03-27T16:21:16.718" v="1" actId="20577"/>
        <pc:sldMkLst>
          <pc:docMk/>
          <pc:sldMk cId="1806592515" sldId="268"/>
        </pc:sldMkLst>
        <pc:spChg chg="mod">
          <ac:chgData name="Johnalynne Hebert" userId="S::johnalynne.hebert@gov.ab.ca::e5a179b0-b5c9-494f-b5fd-e8a97a9e54de" providerId="AD" clId="Web-{4F445A48-69A4-211C-E190-FE82A0BC6181}" dt="2025-03-27T16:21:16.718" v="1" actId="20577"/>
          <ac:spMkLst>
            <pc:docMk/>
            <pc:sldMk cId="1806592515" sldId="268"/>
            <ac:spMk id="8"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8F82AC5-DE83-4546-A145-049723EEF145}" type="datetimeFigureOut">
              <a:rPr lang="en-CA" smtClean="0"/>
              <a:t>2025/03/27</a:t>
            </a:fld>
            <a:endParaRPr lang="en-CA"/>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6C7EA81-BE91-42DB-B17C-5937EFD4140E}" type="slidenum">
              <a:rPr lang="en-CA" smtClean="0"/>
              <a:t>‹#›</a:t>
            </a:fld>
            <a:endParaRPr lang="en-CA"/>
          </a:p>
        </p:txBody>
      </p:sp>
    </p:spTree>
    <p:extLst>
      <p:ext uri="{BB962C8B-B14F-4D97-AF65-F5344CB8AC3E}">
        <p14:creationId xmlns:p14="http://schemas.microsoft.com/office/powerpoint/2010/main" val="243807069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47C5CD-91F5-4C0D-9700-F7932A35F6A8}" type="datetimeFigureOut">
              <a:rPr lang="en-CA" smtClean="0"/>
              <a:t>2025/03/27</a:t>
            </a:fld>
            <a:endParaRPr lang="en-CA"/>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5B8F0B-F410-4D7B-888B-D3F81DA1D603}" type="slidenum">
              <a:rPr lang="en-CA" smtClean="0"/>
              <a:t>‹#›</a:t>
            </a:fld>
            <a:endParaRPr lang="en-CA"/>
          </a:p>
        </p:txBody>
      </p:sp>
    </p:spTree>
    <p:extLst>
      <p:ext uri="{BB962C8B-B14F-4D97-AF65-F5344CB8AC3E}">
        <p14:creationId xmlns:p14="http://schemas.microsoft.com/office/powerpoint/2010/main" val="206828741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6B73192-75DD-4825-9AB7-3578074B0378}" type="datetime1">
              <a:rPr lang="en-CA" smtClean="0"/>
              <a:t>2025/03/27</a:t>
            </a:fld>
            <a:endParaRPr lang="en-CA"/>
          </a:p>
        </p:txBody>
      </p:sp>
      <p:sp>
        <p:nvSpPr>
          <p:cNvPr id="5" name="Footer Placeholder 4"/>
          <p:cNvSpPr>
            <a:spLocks noGrp="1"/>
          </p:cNvSpPr>
          <p:nvPr>
            <p:ph type="ftr" sz="quarter" idx="11"/>
          </p:nvPr>
        </p:nvSpPr>
        <p:spPr/>
        <p:txBody>
          <a:bodyPr/>
          <a:lstStyle/>
          <a:p>
            <a:r>
              <a:rPr lang="en-CA"/>
              <a:t>Page</a:t>
            </a:r>
          </a:p>
        </p:txBody>
      </p:sp>
      <p:sp>
        <p:nvSpPr>
          <p:cNvPr id="6" name="Slide Number Placeholder 5"/>
          <p:cNvSpPr>
            <a:spLocks noGrp="1"/>
          </p:cNvSpPr>
          <p:nvPr>
            <p:ph type="sldNum" sz="quarter" idx="12"/>
          </p:nvPr>
        </p:nvSpPr>
        <p:spPr/>
        <p:txBody>
          <a:bodyPr/>
          <a:lstStyle/>
          <a:p>
            <a:fld id="{E57E5CAC-8735-419D-83EE-D1B096ACB115}" type="slidenum">
              <a:rPr lang="en-CA" smtClean="0"/>
              <a:t>‹#›</a:t>
            </a:fld>
            <a:endParaRPr lang="en-CA"/>
          </a:p>
        </p:txBody>
      </p:sp>
    </p:spTree>
    <p:extLst>
      <p:ext uri="{BB962C8B-B14F-4D97-AF65-F5344CB8AC3E}">
        <p14:creationId xmlns:p14="http://schemas.microsoft.com/office/powerpoint/2010/main" val="2903927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8031E08-E379-4EEA-AE02-01CF09CF17FB}" type="datetime1">
              <a:rPr lang="en-CA" smtClean="0"/>
              <a:t>2025/03/27</a:t>
            </a:fld>
            <a:endParaRPr lang="en-CA"/>
          </a:p>
        </p:txBody>
      </p:sp>
      <p:sp>
        <p:nvSpPr>
          <p:cNvPr id="5" name="Footer Placeholder 4"/>
          <p:cNvSpPr>
            <a:spLocks noGrp="1"/>
          </p:cNvSpPr>
          <p:nvPr>
            <p:ph type="ftr" sz="quarter" idx="11"/>
          </p:nvPr>
        </p:nvSpPr>
        <p:spPr/>
        <p:txBody>
          <a:bodyPr/>
          <a:lstStyle/>
          <a:p>
            <a:r>
              <a:rPr lang="en-CA"/>
              <a:t>Page</a:t>
            </a:r>
          </a:p>
        </p:txBody>
      </p:sp>
      <p:sp>
        <p:nvSpPr>
          <p:cNvPr id="6" name="Slide Number Placeholder 5"/>
          <p:cNvSpPr>
            <a:spLocks noGrp="1"/>
          </p:cNvSpPr>
          <p:nvPr>
            <p:ph type="sldNum" sz="quarter" idx="12"/>
          </p:nvPr>
        </p:nvSpPr>
        <p:spPr/>
        <p:txBody>
          <a:bodyPr/>
          <a:lstStyle/>
          <a:p>
            <a:fld id="{E57E5CAC-8735-419D-83EE-D1B096ACB115}" type="slidenum">
              <a:rPr lang="en-CA" smtClean="0"/>
              <a:t>‹#›</a:t>
            </a:fld>
            <a:endParaRPr lang="en-CA"/>
          </a:p>
        </p:txBody>
      </p:sp>
    </p:spTree>
    <p:extLst>
      <p:ext uri="{BB962C8B-B14F-4D97-AF65-F5344CB8AC3E}">
        <p14:creationId xmlns:p14="http://schemas.microsoft.com/office/powerpoint/2010/main" val="7397787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F8975A-BB23-4CC6-A13E-9B74D00A6C91}" type="datetime1">
              <a:rPr lang="en-CA" smtClean="0"/>
              <a:t>2025/03/27</a:t>
            </a:fld>
            <a:endParaRPr lang="en-CA"/>
          </a:p>
        </p:txBody>
      </p:sp>
      <p:sp>
        <p:nvSpPr>
          <p:cNvPr id="5" name="Footer Placeholder 4"/>
          <p:cNvSpPr>
            <a:spLocks noGrp="1"/>
          </p:cNvSpPr>
          <p:nvPr>
            <p:ph type="ftr" sz="quarter" idx="11"/>
          </p:nvPr>
        </p:nvSpPr>
        <p:spPr/>
        <p:txBody>
          <a:bodyPr/>
          <a:lstStyle/>
          <a:p>
            <a:r>
              <a:rPr lang="en-CA"/>
              <a:t>Page</a:t>
            </a:r>
          </a:p>
        </p:txBody>
      </p:sp>
      <p:sp>
        <p:nvSpPr>
          <p:cNvPr id="6" name="Slide Number Placeholder 5"/>
          <p:cNvSpPr>
            <a:spLocks noGrp="1"/>
          </p:cNvSpPr>
          <p:nvPr>
            <p:ph type="sldNum" sz="quarter" idx="12"/>
          </p:nvPr>
        </p:nvSpPr>
        <p:spPr/>
        <p:txBody>
          <a:bodyPr/>
          <a:lstStyle/>
          <a:p>
            <a:fld id="{E57E5CAC-8735-419D-83EE-D1B096ACB115}" type="slidenum">
              <a:rPr lang="en-CA" smtClean="0"/>
              <a:t>‹#›</a:t>
            </a:fld>
            <a:endParaRPr lang="en-CA"/>
          </a:p>
        </p:txBody>
      </p:sp>
    </p:spTree>
    <p:extLst>
      <p:ext uri="{BB962C8B-B14F-4D97-AF65-F5344CB8AC3E}">
        <p14:creationId xmlns:p14="http://schemas.microsoft.com/office/powerpoint/2010/main" val="1911393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8B1B49-A1D5-4FDB-BCB4-72EFB1212E85}" type="datetime1">
              <a:rPr lang="en-CA" smtClean="0"/>
              <a:t>2025/03/27</a:t>
            </a:fld>
            <a:endParaRPr lang="en-CA"/>
          </a:p>
        </p:txBody>
      </p:sp>
      <p:sp>
        <p:nvSpPr>
          <p:cNvPr id="5" name="Footer Placeholder 4"/>
          <p:cNvSpPr>
            <a:spLocks noGrp="1"/>
          </p:cNvSpPr>
          <p:nvPr>
            <p:ph type="ftr" sz="quarter" idx="11"/>
          </p:nvPr>
        </p:nvSpPr>
        <p:spPr/>
        <p:txBody>
          <a:bodyPr/>
          <a:lstStyle/>
          <a:p>
            <a:r>
              <a:rPr lang="en-CA"/>
              <a:t>Page</a:t>
            </a:r>
          </a:p>
        </p:txBody>
      </p:sp>
      <p:sp>
        <p:nvSpPr>
          <p:cNvPr id="6" name="Slide Number Placeholder 5"/>
          <p:cNvSpPr>
            <a:spLocks noGrp="1"/>
          </p:cNvSpPr>
          <p:nvPr>
            <p:ph type="sldNum" sz="quarter" idx="12"/>
          </p:nvPr>
        </p:nvSpPr>
        <p:spPr/>
        <p:txBody>
          <a:bodyPr/>
          <a:lstStyle/>
          <a:p>
            <a:fld id="{E57E5CAC-8735-419D-83EE-D1B096ACB115}" type="slidenum">
              <a:rPr lang="en-CA" smtClean="0"/>
              <a:t>‹#›</a:t>
            </a:fld>
            <a:endParaRPr lang="en-CA"/>
          </a:p>
        </p:txBody>
      </p:sp>
    </p:spTree>
    <p:extLst>
      <p:ext uri="{BB962C8B-B14F-4D97-AF65-F5344CB8AC3E}">
        <p14:creationId xmlns:p14="http://schemas.microsoft.com/office/powerpoint/2010/main" val="898545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C8AE54B-FE9B-4B6D-85D6-5AAD1D6AD4CE}" type="datetime1">
              <a:rPr lang="en-CA" smtClean="0"/>
              <a:t>2025/03/27</a:t>
            </a:fld>
            <a:endParaRPr lang="en-CA"/>
          </a:p>
        </p:txBody>
      </p:sp>
      <p:sp>
        <p:nvSpPr>
          <p:cNvPr id="5" name="Footer Placeholder 4"/>
          <p:cNvSpPr>
            <a:spLocks noGrp="1"/>
          </p:cNvSpPr>
          <p:nvPr>
            <p:ph type="ftr" sz="quarter" idx="11"/>
          </p:nvPr>
        </p:nvSpPr>
        <p:spPr/>
        <p:txBody>
          <a:bodyPr/>
          <a:lstStyle/>
          <a:p>
            <a:r>
              <a:rPr lang="en-CA"/>
              <a:t>Page</a:t>
            </a:r>
          </a:p>
        </p:txBody>
      </p:sp>
      <p:sp>
        <p:nvSpPr>
          <p:cNvPr id="6" name="Slide Number Placeholder 5"/>
          <p:cNvSpPr>
            <a:spLocks noGrp="1"/>
          </p:cNvSpPr>
          <p:nvPr>
            <p:ph type="sldNum" sz="quarter" idx="12"/>
          </p:nvPr>
        </p:nvSpPr>
        <p:spPr/>
        <p:txBody>
          <a:bodyPr/>
          <a:lstStyle/>
          <a:p>
            <a:fld id="{E57E5CAC-8735-419D-83EE-D1B096ACB115}" type="slidenum">
              <a:rPr lang="en-CA" smtClean="0"/>
              <a:t>‹#›</a:t>
            </a:fld>
            <a:endParaRPr lang="en-CA"/>
          </a:p>
        </p:txBody>
      </p:sp>
    </p:spTree>
    <p:extLst>
      <p:ext uri="{BB962C8B-B14F-4D97-AF65-F5344CB8AC3E}">
        <p14:creationId xmlns:p14="http://schemas.microsoft.com/office/powerpoint/2010/main" val="7184902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CEB73E2-29C9-44A1-A0FE-C8FC9ABD64C1}" type="datetime1">
              <a:rPr lang="en-CA" smtClean="0"/>
              <a:t>2025/03/27</a:t>
            </a:fld>
            <a:endParaRPr lang="en-CA"/>
          </a:p>
        </p:txBody>
      </p:sp>
      <p:sp>
        <p:nvSpPr>
          <p:cNvPr id="6" name="Footer Placeholder 5"/>
          <p:cNvSpPr>
            <a:spLocks noGrp="1"/>
          </p:cNvSpPr>
          <p:nvPr>
            <p:ph type="ftr" sz="quarter" idx="11"/>
          </p:nvPr>
        </p:nvSpPr>
        <p:spPr/>
        <p:txBody>
          <a:bodyPr/>
          <a:lstStyle/>
          <a:p>
            <a:r>
              <a:rPr lang="en-CA"/>
              <a:t>Page</a:t>
            </a:r>
          </a:p>
        </p:txBody>
      </p:sp>
      <p:sp>
        <p:nvSpPr>
          <p:cNvPr id="7" name="Slide Number Placeholder 6"/>
          <p:cNvSpPr>
            <a:spLocks noGrp="1"/>
          </p:cNvSpPr>
          <p:nvPr>
            <p:ph type="sldNum" sz="quarter" idx="12"/>
          </p:nvPr>
        </p:nvSpPr>
        <p:spPr/>
        <p:txBody>
          <a:bodyPr/>
          <a:lstStyle/>
          <a:p>
            <a:fld id="{E57E5CAC-8735-419D-83EE-D1B096ACB115}" type="slidenum">
              <a:rPr lang="en-CA" smtClean="0"/>
              <a:t>‹#›</a:t>
            </a:fld>
            <a:endParaRPr lang="en-CA"/>
          </a:p>
        </p:txBody>
      </p:sp>
    </p:spTree>
    <p:extLst>
      <p:ext uri="{BB962C8B-B14F-4D97-AF65-F5344CB8AC3E}">
        <p14:creationId xmlns:p14="http://schemas.microsoft.com/office/powerpoint/2010/main" val="2231980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4850D87-545D-4654-AB3B-104DE282D4D7}" type="datetime1">
              <a:rPr lang="en-CA" smtClean="0"/>
              <a:t>2025/03/27</a:t>
            </a:fld>
            <a:endParaRPr lang="en-CA"/>
          </a:p>
        </p:txBody>
      </p:sp>
      <p:sp>
        <p:nvSpPr>
          <p:cNvPr id="8" name="Footer Placeholder 7"/>
          <p:cNvSpPr>
            <a:spLocks noGrp="1"/>
          </p:cNvSpPr>
          <p:nvPr>
            <p:ph type="ftr" sz="quarter" idx="11"/>
          </p:nvPr>
        </p:nvSpPr>
        <p:spPr/>
        <p:txBody>
          <a:bodyPr/>
          <a:lstStyle/>
          <a:p>
            <a:r>
              <a:rPr lang="en-CA"/>
              <a:t>Page</a:t>
            </a:r>
          </a:p>
        </p:txBody>
      </p:sp>
      <p:sp>
        <p:nvSpPr>
          <p:cNvPr id="9" name="Slide Number Placeholder 8"/>
          <p:cNvSpPr>
            <a:spLocks noGrp="1"/>
          </p:cNvSpPr>
          <p:nvPr>
            <p:ph type="sldNum" sz="quarter" idx="12"/>
          </p:nvPr>
        </p:nvSpPr>
        <p:spPr/>
        <p:txBody>
          <a:bodyPr/>
          <a:lstStyle/>
          <a:p>
            <a:fld id="{E57E5CAC-8735-419D-83EE-D1B096ACB115}" type="slidenum">
              <a:rPr lang="en-CA" smtClean="0"/>
              <a:t>‹#›</a:t>
            </a:fld>
            <a:endParaRPr lang="en-CA"/>
          </a:p>
        </p:txBody>
      </p:sp>
    </p:spTree>
    <p:extLst>
      <p:ext uri="{BB962C8B-B14F-4D97-AF65-F5344CB8AC3E}">
        <p14:creationId xmlns:p14="http://schemas.microsoft.com/office/powerpoint/2010/main" val="694888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CB0C980-FDF3-4D39-8785-D8BA4D830A73}" type="datetime1">
              <a:rPr lang="en-CA" smtClean="0"/>
              <a:t>2025/03/27</a:t>
            </a:fld>
            <a:endParaRPr lang="en-CA"/>
          </a:p>
        </p:txBody>
      </p:sp>
      <p:sp>
        <p:nvSpPr>
          <p:cNvPr id="4" name="Footer Placeholder 3"/>
          <p:cNvSpPr>
            <a:spLocks noGrp="1"/>
          </p:cNvSpPr>
          <p:nvPr>
            <p:ph type="ftr" sz="quarter" idx="11"/>
          </p:nvPr>
        </p:nvSpPr>
        <p:spPr/>
        <p:txBody>
          <a:bodyPr/>
          <a:lstStyle/>
          <a:p>
            <a:r>
              <a:rPr lang="en-CA"/>
              <a:t>Page</a:t>
            </a:r>
          </a:p>
        </p:txBody>
      </p:sp>
      <p:sp>
        <p:nvSpPr>
          <p:cNvPr id="5" name="Slide Number Placeholder 4"/>
          <p:cNvSpPr>
            <a:spLocks noGrp="1"/>
          </p:cNvSpPr>
          <p:nvPr>
            <p:ph type="sldNum" sz="quarter" idx="12"/>
          </p:nvPr>
        </p:nvSpPr>
        <p:spPr/>
        <p:txBody>
          <a:bodyPr/>
          <a:lstStyle/>
          <a:p>
            <a:fld id="{E57E5CAC-8735-419D-83EE-D1B096ACB115}" type="slidenum">
              <a:rPr lang="en-CA" smtClean="0"/>
              <a:t>‹#›</a:t>
            </a:fld>
            <a:endParaRPr lang="en-CA"/>
          </a:p>
        </p:txBody>
      </p:sp>
    </p:spTree>
    <p:extLst>
      <p:ext uri="{BB962C8B-B14F-4D97-AF65-F5344CB8AC3E}">
        <p14:creationId xmlns:p14="http://schemas.microsoft.com/office/powerpoint/2010/main" val="3419861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D4CCAA-9202-4C91-B587-A2CDEFAAFCD3}" type="datetime1">
              <a:rPr lang="en-CA" smtClean="0"/>
              <a:t>2025/03/27</a:t>
            </a:fld>
            <a:endParaRPr lang="en-CA"/>
          </a:p>
        </p:txBody>
      </p:sp>
      <p:sp>
        <p:nvSpPr>
          <p:cNvPr id="3" name="Footer Placeholder 2"/>
          <p:cNvSpPr>
            <a:spLocks noGrp="1"/>
          </p:cNvSpPr>
          <p:nvPr>
            <p:ph type="ftr" sz="quarter" idx="11"/>
          </p:nvPr>
        </p:nvSpPr>
        <p:spPr/>
        <p:txBody>
          <a:bodyPr/>
          <a:lstStyle/>
          <a:p>
            <a:r>
              <a:rPr lang="en-CA"/>
              <a:t>Page</a:t>
            </a:r>
          </a:p>
        </p:txBody>
      </p:sp>
      <p:sp>
        <p:nvSpPr>
          <p:cNvPr id="4" name="Slide Number Placeholder 3"/>
          <p:cNvSpPr>
            <a:spLocks noGrp="1"/>
          </p:cNvSpPr>
          <p:nvPr>
            <p:ph type="sldNum" sz="quarter" idx="12"/>
          </p:nvPr>
        </p:nvSpPr>
        <p:spPr/>
        <p:txBody>
          <a:bodyPr/>
          <a:lstStyle/>
          <a:p>
            <a:fld id="{E57E5CAC-8735-419D-83EE-D1B096ACB115}" type="slidenum">
              <a:rPr lang="en-CA" smtClean="0"/>
              <a:t>‹#›</a:t>
            </a:fld>
            <a:endParaRPr lang="en-CA"/>
          </a:p>
        </p:txBody>
      </p:sp>
    </p:spTree>
    <p:extLst>
      <p:ext uri="{BB962C8B-B14F-4D97-AF65-F5344CB8AC3E}">
        <p14:creationId xmlns:p14="http://schemas.microsoft.com/office/powerpoint/2010/main" val="2237508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0DC2A71-08D2-4C06-A55F-12E3C4E01D72}" type="datetime1">
              <a:rPr lang="en-CA" smtClean="0"/>
              <a:t>2025/03/27</a:t>
            </a:fld>
            <a:endParaRPr lang="en-CA"/>
          </a:p>
        </p:txBody>
      </p:sp>
      <p:sp>
        <p:nvSpPr>
          <p:cNvPr id="6" name="Footer Placeholder 5"/>
          <p:cNvSpPr>
            <a:spLocks noGrp="1"/>
          </p:cNvSpPr>
          <p:nvPr>
            <p:ph type="ftr" sz="quarter" idx="11"/>
          </p:nvPr>
        </p:nvSpPr>
        <p:spPr/>
        <p:txBody>
          <a:bodyPr/>
          <a:lstStyle/>
          <a:p>
            <a:r>
              <a:rPr lang="en-CA"/>
              <a:t>Page</a:t>
            </a:r>
          </a:p>
        </p:txBody>
      </p:sp>
      <p:sp>
        <p:nvSpPr>
          <p:cNvPr id="7" name="Slide Number Placeholder 6"/>
          <p:cNvSpPr>
            <a:spLocks noGrp="1"/>
          </p:cNvSpPr>
          <p:nvPr>
            <p:ph type="sldNum" sz="quarter" idx="12"/>
          </p:nvPr>
        </p:nvSpPr>
        <p:spPr/>
        <p:txBody>
          <a:bodyPr/>
          <a:lstStyle/>
          <a:p>
            <a:fld id="{E57E5CAC-8735-419D-83EE-D1B096ACB115}" type="slidenum">
              <a:rPr lang="en-CA" smtClean="0"/>
              <a:t>‹#›</a:t>
            </a:fld>
            <a:endParaRPr lang="en-CA"/>
          </a:p>
        </p:txBody>
      </p:sp>
    </p:spTree>
    <p:extLst>
      <p:ext uri="{BB962C8B-B14F-4D97-AF65-F5344CB8AC3E}">
        <p14:creationId xmlns:p14="http://schemas.microsoft.com/office/powerpoint/2010/main" val="13742963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D4DB4950-B17B-4D51-A7A1-509CEACEAC82}" type="datetime1">
              <a:rPr lang="en-CA" smtClean="0"/>
              <a:t>2025/03/27</a:t>
            </a:fld>
            <a:endParaRPr lang="en-CA"/>
          </a:p>
        </p:txBody>
      </p:sp>
      <p:sp>
        <p:nvSpPr>
          <p:cNvPr id="6" name="Footer Placeholder 5"/>
          <p:cNvSpPr>
            <a:spLocks noGrp="1"/>
          </p:cNvSpPr>
          <p:nvPr>
            <p:ph type="ftr" sz="quarter" idx="11"/>
          </p:nvPr>
        </p:nvSpPr>
        <p:spPr/>
        <p:txBody>
          <a:bodyPr/>
          <a:lstStyle/>
          <a:p>
            <a:r>
              <a:rPr lang="en-CA"/>
              <a:t>Page</a:t>
            </a:r>
          </a:p>
        </p:txBody>
      </p:sp>
      <p:sp>
        <p:nvSpPr>
          <p:cNvPr id="7" name="Slide Number Placeholder 6"/>
          <p:cNvSpPr>
            <a:spLocks noGrp="1"/>
          </p:cNvSpPr>
          <p:nvPr>
            <p:ph type="sldNum" sz="quarter" idx="12"/>
          </p:nvPr>
        </p:nvSpPr>
        <p:spPr/>
        <p:txBody>
          <a:bodyPr/>
          <a:lstStyle/>
          <a:p>
            <a:fld id="{E57E5CAC-8735-419D-83EE-D1B096ACB115}" type="slidenum">
              <a:rPr lang="en-CA" smtClean="0"/>
              <a:t>‹#›</a:t>
            </a:fld>
            <a:endParaRPr lang="en-CA"/>
          </a:p>
        </p:txBody>
      </p:sp>
    </p:spTree>
    <p:extLst>
      <p:ext uri="{BB962C8B-B14F-4D97-AF65-F5344CB8AC3E}">
        <p14:creationId xmlns:p14="http://schemas.microsoft.com/office/powerpoint/2010/main" val="2609605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B8E994-4470-4014-A163-3A54509B3A60}" type="datetime1">
              <a:rPr lang="en-CA" smtClean="0"/>
              <a:t>2025/03/27</a:t>
            </a:fld>
            <a:endParaRPr lang="en-CA"/>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CA"/>
              <a:t>Page</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7E5CAC-8735-419D-83EE-D1B096ACB115}" type="slidenum">
              <a:rPr lang="en-CA" smtClean="0"/>
              <a:t>‹#›</a:t>
            </a:fld>
            <a:endParaRPr lang="en-CA"/>
          </a:p>
        </p:txBody>
      </p:sp>
      <p:sp>
        <p:nvSpPr>
          <p:cNvPr id="7" name="MSIPCMContentMarking" descr="{&quot;HashCode&quot;:-1542678785,&quot;Placement&quot;:&quot;Footer&quot;,&quot;Top&quot;:517.997253,&quot;Left&quot;:0.0,&quot;SlideWidth&quot;:720,&quot;SlideHeight&quot;:540}"/>
          <p:cNvSpPr txBox="1"/>
          <p:nvPr userDrawn="1"/>
        </p:nvSpPr>
        <p:spPr>
          <a:xfrm>
            <a:off x="0" y="6578565"/>
            <a:ext cx="1804584" cy="279435"/>
          </a:xfrm>
          <a:prstGeom prst="rect">
            <a:avLst/>
          </a:prstGeom>
          <a:noFill/>
        </p:spPr>
        <p:txBody>
          <a:bodyPr vert="horz" wrap="square" lIns="0" tIns="0" rIns="0" bIns="0" rtlCol="0" anchor="ctr" anchorCtr="1">
            <a:spAutoFit/>
          </a:bodyPr>
          <a:lstStyle/>
          <a:p>
            <a:pPr algn="l">
              <a:spcBef>
                <a:spcPts val="0"/>
              </a:spcBef>
              <a:spcAft>
                <a:spcPts val="0"/>
              </a:spcAft>
            </a:pPr>
            <a:r>
              <a:rPr lang="en-CA" sz="1100">
                <a:solidFill>
                  <a:srgbClr val="000000"/>
                </a:solidFill>
                <a:latin typeface="Calibri" panose="020F0502020204030204" pitchFamily="34" charset="0"/>
              </a:rPr>
              <a:t>Classification: Protected A</a:t>
            </a:r>
          </a:p>
        </p:txBody>
      </p:sp>
    </p:spTree>
    <p:extLst>
      <p:ext uri="{BB962C8B-B14F-4D97-AF65-F5344CB8AC3E}">
        <p14:creationId xmlns:p14="http://schemas.microsoft.com/office/powerpoint/2010/main" val="69192342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energy.sequestrationhelpdesk@gov.ab.ca" TargetMode="External"/><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
        <p:nvSpPr>
          <p:cNvPr id="7" name="Rectangle 6"/>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9" name="Text Box 5"/>
          <p:cNvSpPr txBox="1">
            <a:spLocks noChangeArrowheads="1"/>
          </p:cNvSpPr>
          <p:nvPr/>
        </p:nvSpPr>
        <p:spPr bwMode="auto">
          <a:xfrm>
            <a:off x="50879" y="975011"/>
            <a:ext cx="4474165" cy="2160240"/>
          </a:xfrm>
          <a:prstGeom prst="rect">
            <a:avLst/>
          </a:prstGeom>
          <a:noFill/>
          <a:ln w="0"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scene3d>
              <a:camera prst="orthographicFront">
                <a:rot lat="0" lon="600000" rev="600000"/>
              </a:camera>
              <a:lightRig rig="threePt" dir="t"/>
            </a:scene3d>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0" b="1" i="0" u="none" strike="noStrike" cap="none" normalizeH="0">
                <a:ln>
                  <a:noFill/>
                </a:ln>
                <a:solidFill>
                  <a:srgbClr val="2160AD"/>
                </a:solidFill>
                <a:effectLst/>
                <a:latin typeface="Freestyle Script" pitchFamily="66" charset="0"/>
                <a:cs typeface="Arial" pitchFamily="34" charset="0"/>
              </a:rPr>
              <a:t>Welcome!</a:t>
            </a:r>
          </a:p>
        </p:txBody>
      </p:sp>
      <p:sp>
        <p:nvSpPr>
          <p:cNvPr id="11" name="Rectangle 10"/>
          <p:cNvSpPr/>
          <p:nvPr/>
        </p:nvSpPr>
        <p:spPr>
          <a:xfrm>
            <a:off x="304800" y="2979003"/>
            <a:ext cx="4197076" cy="1477328"/>
          </a:xfrm>
          <a:prstGeom prst="rect">
            <a:avLst/>
          </a:prstGeom>
        </p:spPr>
        <p:txBody>
          <a:bodyPr wrap="square" lIns="91440" tIns="45720" rIns="91440" bIns="45720" anchor="t">
            <a:spAutoFit/>
          </a:bodyPr>
          <a:lstStyle/>
          <a:p>
            <a:pPr lvl="0" algn="ctr" fontAlgn="base">
              <a:spcBef>
                <a:spcPct val="0"/>
              </a:spcBef>
              <a:spcAft>
                <a:spcPct val="0"/>
              </a:spcAft>
            </a:pPr>
            <a:r>
              <a:rPr lang="en-US" b="1" dirty="0">
                <a:solidFill>
                  <a:srgbClr val="0070C0"/>
                </a:solidFill>
                <a:latin typeface="Arial" pitchFamily="34" charset="0"/>
                <a:cs typeface="Arial" pitchFamily="34" charset="0"/>
              </a:rPr>
              <a:t>To the</a:t>
            </a:r>
          </a:p>
          <a:p>
            <a:pPr lvl="0" algn="ctr" fontAlgn="base">
              <a:spcBef>
                <a:spcPct val="0"/>
              </a:spcBef>
              <a:spcAft>
                <a:spcPct val="0"/>
              </a:spcAft>
            </a:pPr>
            <a:r>
              <a:rPr lang="en-US" b="1" dirty="0">
                <a:solidFill>
                  <a:srgbClr val="0070C0"/>
                </a:solidFill>
                <a:latin typeface="Arial" pitchFamily="34" charset="0"/>
                <a:cs typeface="Arial" pitchFamily="34" charset="0"/>
              </a:rPr>
              <a:t>Carbon Sequestration (CS) - </a:t>
            </a:r>
          </a:p>
          <a:p>
            <a:pPr lvl="0" algn="ctr" fontAlgn="base">
              <a:spcBef>
                <a:spcPct val="0"/>
              </a:spcBef>
              <a:spcAft>
                <a:spcPct val="0"/>
              </a:spcAft>
            </a:pPr>
            <a:r>
              <a:rPr lang="en-US" b="1" dirty="0">
                <a:solidFill>
                  <a:srgbClr val="0070C0"/>
                </a:solidFill>
                <a:latin typeface="Arial" pitchFamily="34" charset="0"/>
                <a:cs typeface="Arial" pitchFamily="34" charset="0"/>
              </a:rPr>
              <a:t>Crown Mineral Activity (CMA)</a:t>
            </a:r>
          </a:p>
          <a:p>
            <a:pPr algn="ctr" fontAlgn="base">
              <a:spcBef>
                <a:spcPct val="0"/>
              </a:spcBef>
              <a:spcAft>
                <a:spcPct val="0"/>
              </a:spcAft>
            </a:pPr>
            <a:endParaRPr lang="en-US" b="1" dirty="0">
              <a:solidFill>
                <a:srgbClr val="0070C0"/>
              </a:solidFill>
              <a:latin typeface="Arial"/>
              <a:cs typeface="Arial"/>
            </a:endParaRPr>
          </a:p>
          <a:p>
            <a:pPr lvl="0" algn="ctr">
              <a:spcBef>
                <a:spcPct val="0"/>
              </a:spcBef>
              <a:spcAft>
                <a:spcPct val="0"/>
              </a:spcAft>
            </a:pPr>
            <a:r>
              <a:rPr lang="en-US" b="1">
                <a:solidFill>
                  <a:srgbClr val="0070C0"/>
                </a:solidFill>
                <a:latin typeface="Arial"/>
                <a:cs typeface="Arial"/>
              </a:rPr>
              <a:t>Online Training Course</a:t>
            </a:r>
            <a:endParaRPr lang="en-US">
              <a:solidFill>
                <a:srgbClr val="0070C0"/>
              </a:solidFill>
              <a:latin typeface="Arial"/>
              <a:cs typeface="Arial"/>
            </a:endParaRPr>
          </a:p>
        </p:txBody>
      </p:sp>
      <p:sp>
        <p:nvSpPr>
          <p:cNvPr id="5" name="Footer Placeholder 4"/>
          <p:cNvSpPr>
            <a:spLocks noGrp="1"/>
          </p:cNvSpPr>
          <p:nvPr>
            <p:ph type="ftr" sz="quarter" idx="11"/>
          </p:nvPr>
        </p:nvSpPr>
        <p:spPr>
          <a:xfrm>
            <a:off x="7948265" y="6658275"/>
            <a:ext cx="956453" cy="199725"/>
          </a:xfrm>
        </p:spPr>
        <p:txBody>
          <a:bodyPr/>
          <a:lstStyle/>
          <a:p>
            <a:r>
              <a:rPr lang="en-CA" sz="900" dirty="0">
                <a:solidFill>
                  <a:schemeClr val="tx1"/>
                </a:solidFill>
                <a:latin typeface="Arial" panose="020B0604020202020204" pitchFamily="34" charset="0"/>
                <a:cs typeface="Arial" panose="020B0604020202020204" pitchFamily="34" charset="0"/>
              </a:rPr>
              <a:t>Page 1</a:t>
            </a:r>
          </a:p>
        </p:txBody>
      </p:sp>
      <p:sp>
        <p:nvSpPr>
          <p:cNvPr id="3" name="Rectangle 2">
            <a:extLst>
              <a:ext uri="{FF2B5EF4-FFF2-40B4-BE49-F238E27FC236}">
                <a16:creationId xmlns:a16="http://schemas.microsoft.com/office/drawing/2014/main" id="{1FB64A3E-CF1A-4222-1479-E077AF5DDC3C}"/>
              </a:ext>
            </a:extLst>
          </p:cNvPr>
          <p:cNvSpPr>
            <a:spLocks/>
          </p:cNvSpPr>
          <p:nvPr/>
        </p:nvSpPr>
        <p:spPr>
          <a:xfrm>
            <a:off x="4755797" y="2979003"/>
            <a:ext cx="3822660" cy="1477328"/>
          </a:xfrm>
          <a:prstGeom prst="rect">
            <a:avLst/>
          </a:prstGeom>
        </p:spPr>
        <p:txBody>
          <a:bodyPr wrap="square" lIns="0" tIns="0" rIns="0" bIns="0" anchor="t">
            <a:spAutoFit/>
          </a:bodyPr>
          <a:lstStyle/>
          <a:p>
            <a:pPr fontAlgn="auto">
              <a:spcBef>
                <a:spcPts val="0"/>
              </a:spcBef>
              <a:spcAft>
                <a:spcPts val="0"/>
              </a:spcAft>
              <a:defRPr/>
            </a:pPr>
            <a:r>
              <a:rPr lang="en-CA" sz="1200" dirty="0">
                <a:latin typeface="Arial"/>
                <a:cs typeface="Arial"/>
              </a:rPr>
              <a:t>In this module, you will learn how to:</a:t>
            </a:r>
          </a:p>
          <a:p>
            <a:pPr fontAlgn="auto">
              <a:spcBef>
                <a:spcPts val="0"/>
              </a:spcBef>
              <a:spcAft>
                <a:spcPts val="0"/>
              </a:spcAft>
              <a:defRPr/>
            </a:pPr>
            <a:endParaRPr lang="en-CA" sz="1200" b="1" dirty="0">
              <a:latin typeface="Arial" pitchFamily="34" charset="0"/>
              <a:cs typeface="Arial" pitchFamily="34" charset="0"/>
            </a:endParaRPr>
          </a:p>
          <a:p>
            <a:pPr marL="171450" indent="-171450">
              <a:buFont typeface="Arial" panose="020B0604020202020204" pitchFamily="34" charset="0"/>
              <a:buChar char="•"/>
              <a:defRPr/>
            </a:pPr>
            <a:r>
              <a:rPr lang="en-CA" sz="1200" dirty="0">
                <a:latin typeface="Arial"/>
                <a:cs typeface="Arial"/>
              </a:rPr>
              <a:t>Create and submit CS CMA application</a:t>
            </a:r>
          </a:p>
          <a:p>
            <a:pPr>
              <a:defRPr/>
            </a:pPr>
            <a:endParaRPr lang="en-US" sz="1200" dirty="0">
              <a:latin typeface="Arial"/>
              <a:cs typeface="Arial"/>
            </a:endParaRPr>
          </a:p>
          <a:p>
            <a:pPr marL="171450" indent="-171450">
              <a:buFont typeface="Arial" panose="020B0604020202020204" pitchFamily="34" charset="0"/>
              <a:buChar char="•"/>
              <a:defRPr/>
            </a:pPr>
            <a:r>
              <a:rPr lang="en-US" sz="1200" dirty="0">
                <a:latin typeface="Arial"/>
                <a:cs typeface="Arial"/>
              </a:rPr>
              <a:t>Upload required geological information</a:t>
            </a:r>
          </a:p>
          <a:p>
            <a:pPr marL="171450" indent="-171450">
              <a:buFont typeface="Arial" panose="020B0604020202020204" pitchFamily="34" charset="0"/>
              <a:buChar char="•"/>
              <a:defRPr/>
            </a:pPr>
            <a:endParaRPr lang="en-US" sz="1200" dirty="0">
              <a:latin typeface="Arial"/>
              <a:cs typeface="Arial"/>
            </a:endParaRPr>
          </a:p>
          <a:p>
            <a:pPr marL="171450" indent="-171450">
              <a:buFont typeface="Arial" panose="020B0604020202020204" pitchFamily="34" charset="0"/>
              <a:buChar char="•"/>
              <a:defRPr/>
            </a:pPr>
            <a:r>
              <a:rPr lang="en-US" sz="1200" dirty="0">
                <a:latin typeface="Arial"/>
                <a:cs typeface="Arial"/>
              </a:rPr>
              <a:t>Review and retrieve documents</a:t>
            </a:r>
          </a:p>
          <a:p>
            <a:pPr marL="171450" indent="-171450">
              <a:buFont typeface="Arial" panose="020B0604020202020204" pitchFamily="34" charset="0"/>
              <a:buChar char="•"/>
              <a:defRPr/>
            </a:pPr>
            <a:endParaRPr lang="en-CA" sz="1200" dirty="0">
              <a:latin typeface="Arial"/>
              <a:cs typeface="Arial"/>
            </a:endParaRPr>
          </a:p>
        </p:txBody>
      </p:sp>
    </p:spTree>
    <p:extLst>
      <p:ext uri="{BB962C8B-B14F-4D97-AF65-F5344CB8AC3E}">
        <p14:creationId xmlns:p14="http://schemas.microsoft.com/office/powerpoint/2010/main" val="35495399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screenshot of a computer&#10;&#10;AI-generated content may be incorrect.">
            <a:extLst>
              <a:ext uri="{FF2B5EF4-FFF2-40B4-BE49-F238E27FC236}">
                <a16:creationId xmlns:a16="http://schemas.microsoft.com/office/drawing/2014/main" id="{049CE6B0-ED47-4659-ADB9-8FB6252F4FE8}"/>
              </a:ext>
            </a:extLst>
          </p:cNvPr>
          <p:cNvPicPr>
            <a:picLocks noChangeAspect="1"/>
          </p:cNvPicPr>
          <p:nvPr/>
        </p:nvPicPr>
        <p:blipFill>
          <a:blip r:embed="rId2"/>
          <a:stretch>
            <a:fillRect/>
          </a:stretch>
        </p:blipFill>
        <p:spPr>
          <a:xfrm>
            <a:off x="1657350" y="1915819"/>
            <a:ext cx="5829300" cy="2819400"/>
          </a:xfrm>
          <a:prstGeom prst="rect">
            <a:avLst/>
          </a:prstGeom>
        </p:spPr>
      </p:pic>
      <p:sp>
        <p:nvSpPr>
          <p:cNvPr id="18" name="Footer Placeholder 4"/>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10</a:t>
            </a:r>
          </a:p>
        </p:txBody>
      </p:sp>
      <p:sp>
        <p:nvSpPr>
          <p:cNvPr id="13" name="Rounded Rectangular Callout 12"/>
          <p:cNvSpPr/>
          <p:nvPr/>
        </p:nvSpPr>
        <p:spPr>
          <a:xfrm>
            <a:off x="3803568" y="4774170"/>
            <a:ext cx="1195430" cy="377825"/>
          </a:xfrm>
          <a:prstGeom prst="wedgeRoundRectCallout">
            <a:avLst>
              <a:gd name="adj1" fmla="val -24662"/>
              <a:gd name="adj2" fmla="val -84772"/>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3. Click </a:t>
            </a:r>
            <a:r>
              <a:rPr lang="en-US" sz="1200" b="1">
                <a:solidFill>
                  <a:schemeClr val="tx1"/>
                </a:solidFill>
                <a:latin typeface="Arial" pitchFamily="34" charset="0"/>
                <a:cs typeface="Arial" pitchFamily="34" charset="0"/>
              </a:rPr>
              <a:t>Save</a:t>
            </a:r>
            <a:endParaRPr lang="en-CA" sz="1200" b="1">
              <a:solidFill>
                <a:schemeClr val="tx1"/>
              </a:solidFill>
              <a:latin typeface="Arial" pitchFamily="34" charset="0"/>
              <a:cs typeface="Arial" pitchFamily="34" charset="0"/>
            </a:endParaRPr>
          </a:p>
        </p:txBody>
      </p:sp>
      <p:sp>
        <p:nvSpPr>
          <p:cNvPr id="14" name="Rounded Rectangular Callout 13"/>
          <p:cNvSpPr/>
          <p:nvPr/>
        </p:nvSpPr>
        <p:spPr>
          <a:xfrm>
            <a:off x="439244" y="3522561"/>
            <a:ext cx="1297194" cy="461963"/>
          </a:xfrm>
          <a:prstGeom prst="wedgeRoundRectCallout">
            <a:avLst>
              <a:gd name="adj1" fmla="val 54499"/>
              <a:gd name="adj2" fmla="val 82642"/>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2. Check the</a:t>
            </a:r>
          </a:p>
          <a:p>
            <a:pPr algn="ctr" fontAlgn="auto">
              <a:spcBef>
                <a:spcPts val="0"/>
              </a:spcBef>
              <a:spcAft>
                <a:spcPts val="0"/>
              </a:spcAft>
              <a:defRPr/>
            </a:pPr>
            <a:r>
              <a:rPr lang="en-US" sz="1200">
                <a:solidFill>
                  <a:schemeClr val="tx1"/>
                </a:solidFill>
                <a:latin typeface="Arial" pitchFamily="34" charset="0"/>
                <a:cs typeface="Arial" pitchFamily="34" charset="0"/>
              </a:rPr>
              <a:t>appropriate box</a:t>
            </a:r>
          </a:p>
        </p:txBody>
      </p:sp>
      <p:sp>
        <p:nvSpPr>
          <p:cNvPr id="15" name="Rounded Rectangular Callout 14"/>
          <p:cNvSpPr/>
          <p:nvPr/>
        </p:nvSpPr>
        <p:spPr>
          <a:xfrm>
            <a:off x="5829959" y="3812852"/>
            <a:ext cx="2118306" cy="621236"/>
          </a:xfrm>
          <a:prstGeom prst="wedgeRoundRectCallout">
            <a:avLst>
              <a:gd name="adj1" fmla="val -52015"/>
              <a:gd name="adj2" fmla="val -82093"/>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200">
              <a:solidFill>
                <a:schemeClr val="tx1"/>
              </a:solidFill>
              <a:latin typeface="Arial" pitchFamily="34" charset="0"/>
              <a:cs typeface="Arial" pitchFamily="34" charset="0"/>
            </a:endParaRPr>
          </a:p>
          <a:p>
            <a:pPr algn="ctr" fontAlgn="auto">
              <a:spcBef>
                <a:spcPts val="0"/>
              </a:spcBef>
              <a:spcAft>
                <a:spcPts val="0"/>
              </a:spcAft>
              <a:defRPr/>
            </a:pPr>
            <a:r>
              <a:rPr lang="en-US" sz="1200">
                <a:solidFill>
                  <a:schemeClr val="tx1"/>
                </a:solidFill>
                <a:latin typeface="Arial" pitchFamily="34" charset="0"/>
                <a:cs typeface="Arial" pitchFamily="34" charset="0"/>
              </a:rPr>
              <a:t>1. </a:t>
            </a:r>
            <a:r>
              <a:rPr lang="en-US" sz="1200" b="1">
                <a:solidFill>
                  <a:schemeClr val="tx1"/>
                </a:solidFill>
                <a:latin typeface="Arial" pitchFamily="34" charset="0"/>
                <a:cs typeface="Arial" pitchFamily="34" charset="0"/>
              </a:rPr>
              <a:t>Browse</a:t>
            </a:r>
            <a:r>
              <a:rPr lang="en-US" sz="1200">
                <a:solidFill>
                  <a:schemeClr val="tx1"/>
                </a:solidFill>
                <a:latin typeface="Arial" pitchFamily="34" charset="0"/>
                <a:cs typeface="Arial" pitchFamily="34" charset="0"/>
              </a:rPr>
              <a:t> and upload document. Once document is uploaded, click </a:t>
            </a:r>
            <a:r>
              <a:rPr lang="en-US" sz="1200" b="1">
                <a:solidFill>
                  <a:schemeClr val="tx1"/>
                </a:solidFill>
                <a:latin typeface="Arial" pitchFamily="34" charset="0"/>
                <a:cs typeface="Arial" pitchFamily="34" charset="0"/>
              </a:rPr>
              <a:t>Save.</a:t>
            </a:r>
            <a:endParaRPr lang="en-US" sz="1200">
              <a:solidFill>
                <a:schemeClr val="tx1"/>
              </a:solidFill>
              <a:latin typeface="Arial" pitchFamily="34" charset="0"/>
              <a:cs typeface="Arial" pitchFamily="34" charset="0"/>
            </a:endParaRPr>
          </a:p>
          <a:p>
            <a:pPr algn="ctr" fontAlgn="auto">
              <a:spcBef>
                <a:spcPts val="0"/>
              </a:spcBef>
              <a:spcAft>
                <a:spcPts val="0"/>
              </a:spcAft>
              <a:defRPr/>
            </a:pPr>
            <a:endParaRPr lang="en-CA" sz="1200">
              <a:solidFill>
                <a:schemeClr val="tx1"/>
              </a:solidFill>
              <a:latin typeface="Arial" pitchFamily="34" charset="0"/>
              <a:cs typeface="Arial" pitchFamily="34" charset="0"/>
            </a:endParaRPr>
          </a:p>
        </p:txBody>
      </p:sp>
      <p:sp>
        <p:nvSpPr>
          <p:cNvPr id="16" name="Rectangle 15"/>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2" name="Content Placeholder 1">
            <a:extLst>
              <a:ext uri="{FF2B5EF4-FFF2-40B4-BE49-F238E27FC236}">
                <a16:creationId xmlns:a16="http://schemas.microsoft.com/office/drawing/2014/main" id="{1D39402E-7351-51A4-D676-CA9F5DA0145A}"/>
              </a:ext>
            </a:extLst>
          </p:cNvPr>
          <p:cNvSpPr txBox="1">
            <a:spLocks/>
          </p:cNvSpPr>
          <p:nvPr/>
        </p:nvSpPr>
        <p:spPr>
          <a:xfrm>
            <a:off x="305740" y="992542"/>
            <a:ext cx="8640960" cy="3182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a:latin typeface="Arial" panose="020B0604020202020204" pitchFamily="34" charset="0"/>
                <a:cs typeface="Arial" panose="020B0604020202020204" pitchFamily="34" charset="0"/>
              </a:rPr>
              <a:t>GEOLOGICAL DATA TAB</a:t>
            </a:r>
            <a:endParaRPr lang="en-CA" sz="1400" b="1">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id="{CCB4AA2A-8D49-8EF8-EEC0-02462A5EBCCF}"/>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
        <p:nvSpPr>
          <p:cNvPr id="10" name="Rounded Rectangular Callout 12">
            <a:extLst>
              <a:ext uri="{FF2B5EF4-FFF2-40B4-BE49-F238E27FC236}">
                <a16:creationId xmlns:a16="http://schemas.microsoft.com/office/drawing/2014/main" id="{40F3C0B1-C6FC-56C1-0832-A38F7DB40C6F}"/>
              </a:ext>
            </a:extLst>
          </p:cNvPr>
          <p:cNvSpPr/>
          <p:nvPr/>
        </p:nvSpPr>
        <p:spPr>
          <a:xfrm>
            <a:off x="1643428" y="4726996"/>
            <a:ext cx="1297194" cy="377825"/>
          </a:xfrm>
          <a:prstGeom prst="wedgeRoundRectCallout">
            <a:avLst>
              <a:gd name="adj1" fmla="val 47511"/>
              <a:gd name="adj2" fmla="val -74994"/>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4. Click </a:t>
            </a:r>
            <a:r>
              <a:rPr lang="en-US" sz="1200" b="1">
                <a:solidFill>
                  <a:schemeClr val="tx1"/>
                </a:solidFill>
                <a:latin typeface="Arial" pitchFamily="34" charset="0"/>
                <a:cs typeface="Arial" pitchFamily="34" charset="0"/>
              </a:rPr>
              <a:t>Submit</a:t>
            </a:r>
            <a:endParaRPr lang="en-CA" sz="1200" b="1">
              <a:solidFill>
                <a:schemeClr val="tx1"/>
              </a:solidFill>
              <a:latin typeface="Arial" pitchFamily="34" charset="0"/>
              <a:cs typeface="Arial" pitchFamily="34" charset="0"/>
            </a:endParaRPr>
          </a:p>
        </p:txBody>
      </p:sp>
      <p:sp>
        <p:nvSpPr>
          <p:cNvPr id="11" name="Rectangle 10"/>
          <p:cNvSpPr>
            <a:spLocks noChangeArrowheads="1"/>
          </p:cNvSpPr>
          <p:nvPr/>
        </p:nvSpPr>
        <p:spPr bwMode="auto">
          <a:xfrm>
            <a:off x="903065" y="5408069"/>
            <a:ext cx="5791034"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CA" altLang="en-US" sz="1200">
                <a:latin typeface="Arial" charset="0"/>
              </a:rPr>
              <a:t>You may click on the </a:t>
            </a:r>
            <a:r>
              <a:rPr lang="en-CA" altLang="en-US" sz="1200" b="1">
                <a:latin typeface="Arial" charset="0"/>
              </a:rPr>
              <a:t>View Report </a:t>
            </a:r>
            <a:r>
              <a:rPr lang="en-CA" altLang="en-US" sz="1200">
                <a:latin typeface="Arial" charset="0"/>
              </a:rPr>
              <a:t>link to review the details of this CMA Application.  </a:t>
            </a:r>
            <a:endParaRPr lang="en-CA" altLang="en-US" sz="1200" b="1">
              <a:latin typeface="Arial" charset="0"/>
            </a:endParaRPr>
          </a:p>
        </p:txBody>
      </p:sp>
      <p:pic>
        <p:nvPicPr>
          <p:cNvPr id="20" name="Picture 1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7891" y="5356581"/>
            <a:ext cx="366011" cy="3660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 name="Rectangle 24">
            <a:extLst>
              <a:ext uri="{FF2B5EF4-FFF2-40B4-BE49-F238E27FC236}">
                <a16:creationId xmlns:a16="http://schemas.microsoft.com/office/drawing/2014/main" id="{94DA9811-9F47-0353-CE9D-3D0FB47FEF92}"/>
              </a:ext>
            </a:extLst>
          </p:cNvPr>
          <p:cNvSpPr>
            <a:spLocks noChangeArrowheads="1"/>
          </p:cNvSpPr>
          <p:nvPr/>
        </p:nvSpPr>
        <p:spPr bwMode="auto">
          <a:xfrm>
            <a:off x="647891" y="5817107"/>
            <a:ext cx="579103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b="1">
                <a:latin typeface="Arial" charset="0"/>
              </a:rPr>
              <a:t>Delete</a:t>
            </a:r>
            <a:r>
              <a:rPr lang="en-US" altLang="en-US" sz="1200">
                <a:latin typeface="Arial" charset="0"/>
              </a:rPr>
              <a:t> – This deletes the entire application. The Status changes to Client Deleted.</a:t>
            </a:r>
          </a:p>
          <a:p>
            <a:pPr eaLnBrk="1" hangingPunct="1">
              <a:spcBef>
                <a:spcPct val="0"/>
              </a:spcBef>
              <a:buFontTx/>
              <a:buNone/>
            </a:pPr>
            <a:r>
              <a:rPr lang="en-US" altLang="en-US" sz="1200" b="1">
                <a:latin typeface="Arial" charset="0"/>
              </a:rPr>
              <a:t>Close </a:t>
            </a:r>
            <a:r>
              <a:rPr lang="en-US" altLang="en-US" sz="1200">
                <a:latin typeface="Arial" charset="0"/>
              </a:rPr>
              <a:t>– This closes the application form.</a:t>
            </a:r>
            <a:endParaRPr lang="en-CA" altLang="en-US" sz="1200" b="1">
              <a:latin typeface="Arial" charset="0"/>
            </a:endParaRPr>
          </a:p>
        </p:txBody>
      </p:sp>
    </p:spTree>
    <p:extLst>
      <p:ext uri="{BB962C8B-B14F-4D97-AF65-F5344CB8AC3E}">
        <p14:creationId xmlns:p14="http://schemas.microsoft.com/office/powerpoint/2010/main" val="20882135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oter Placeholder 4"/>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12</a:t>
            </a:r>
          </a:p>
        </p:txBody>
      </p:sp>
      <p:sp>
        <p:nvSpPr>
          <p:cNvPr id="8" name="Content Placeholder 2"/>
          <p:cNvSpPr>
            <a:spLocks noGrp="1"/>
          </p:cNvSpPr>
          <p:nvPr>
            <p:ph idx="1"/>
          </p:nvPr>
        </p:nvSpPr>
        <p:spPr>
          <a:xfrm>
            <a:off x="320113" y="1124870"/>
            <a:ext cx="8498259" cy="336461"/>
          </a:xfrm>
        </p:spPr>
        <p:txBody>
          <a:bodyPr>
            <a:normAutofit/>
          </a:bodyPr>
          <a:lstStyle/>
          <a:p>
            <a:pPr marL="0" indent="0">
              <a:buNone/>
            </a:pPr>
            <a:r>
              <a:rPr lang="en-CA" sz="1600" b="1">
                <a:latin typeface="Arial" panose="020B0604020202020204" pitchFamily="34" charset="0"/>
                <a:cs typeface="Arial" panose="020B0604020202020204" pitchFamily="34" charset="0"/>
              </a:rPr>
              <a:t>INDEMNIFICATION</a:t>
            </a:r>
          </a:p>
        </p:txBody>
      </p:sp>
      <p:sp>
        <p:nvSpPr>
          <p:cNvPr id="12" name="Rectangle 11"/>
          <p:cNvSpPr>
            <a:spLocks noChangeArrowheads="1"/>
          </p:cNvSpPr>
          <p:nvPr/>
        </p:nvSpPr>
        <p:spPr bwMode="auto">
          <a:xfrm>
            <a:off x="320113" y="1513275"/>
            <a:ext cx="80899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200">
                <a:latin typeface="Arial" charset="0"/>
              </a:rPr>
              <a:t>In order to continue to submit the application, click Yes on the Indemnification box.</a:t>
            </a:r>
            <a:endParaRPr lang="en-CA" altLang="en-US" sz="1200">
              <a:latin typeface="Arial" charset="0"/>
            </a:endParaRPr>
          </a:p>
        </p:txBody>
      </p:sp>
      <p:sp>
        <p:nvSpPr>
          <p:cNvPr id="10" name="Rectangle 9"/>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pic>
        <p:nvPicPr>
          <p:cNvPr id="2" name="Picture 1"/>
          <p:cNvPicPr>
            <a:picLocks noChangeAspect="1"/>
          </p:cNvPicPr>
          <p:nvPr/>
        </p:nvPicPr>
        <p:blipFill>
          <a:blip r:embed="rId2"/>
          <a:stretch>
            <a:fillRect/>
          </a:stretch>
        </p:blipFill>
        <p:spPr>
          <a:xfrm>
            <a:off x="1559718" y="1913185"/>
            <a:ext cx="6019048" cy="1819048"/>
          </a:xfrm>
          <a:prstGeom prst="rect">
            <a:avLst/>
          </a:prstGeom>
          <a:ln>
            <a:noFill/>
          </a:ln>
          <a:effectLst>
            <a:outerShdw blurRad="292100" dist="139700" dir="2700000" algn="tl" rotWithShape="0">
              <a:srgbClr val="333333">
                <a:alpha val="65000"/>
              </a:srgbClr>
            </a:outerShdw>
          </a:effectLst>
        </p:spPr>
      </p:pic>
      <p:sp>
        <p:nvSpPr>
          <p:cNvPr id="9" name="Rounded Rectangular Callout 8"/>
          <p:cNvSpPr/>
          <p:nvPr/>
        </p:nvSpPr>
        <p:spPr>
          <a:xfrm>
            <a:off x="2544792" y="3614128"/>
            <a:ext cx="956633" cy="379902"/>
          </a:xfrm>
          <a:prstGeom prst="wedgeRoundRectCallout">
            <a:avLst>
              <a:gd name="adj1" fmla="val 84208"/>
              <a:gd name="adj2" fmla="val -82530"/>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a:solidFill>
                  <a:schemeClr val="tx1"/>
                </a:solidFill>
                <a:latin typeface="Arial" pitchFamily="34" charset="0"/>
                <a:cs typeface="Arial" pitchFamily="34" charset="0"/>
              </a:rPr>
              <a:t>Click </a:t>
            </a:r>
            <a:r>
              <a:rPr lang="en-US" sz="1200" b="1">
                <a:solidFill>
                  <a:schemeClr val="tx1"/>
                </a:solidFill>
                <a:latin typeface="Arial" pitchFamily="34" charset="0"/>
                <a:cs typeface="Arial" pitchFamily="34" charset="0"/>
              </a:rPr>
              <a:t>Yes</a:t>
            </a:r>
            <a:endParaRPr lang="en-CA" sz="1200" b="1">
              <a:solidFill>
                <a:schemeClr val="tx1"/>
              </a:solidFill>
              <a:latin typeface="Arial" pitchFamily="34" charset="0"/>
              <a:cs typeface="Arial" pitchFamily="34" charset="0"/>
            </a:endParaRPr>
          </a:p>
        </p:txBody>
      </p:sp>
      <p:sp>
        <p:nvSpPr>
          <p:cNvPr id="3" name="Rectangle 2">
            <a:extLst>
              <a:ext uri="{FF2B5EF4-FFF2-40B4-BE49-F238E27FC236}">
                <a16:creationId xmlns:a16="http://schemas.microsoft.com/office/drawing/2014/main" id="{62DF79F8-5B4C-DF8B-AC23-96DDCA80AFCD}"/>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065708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0DFF03-1B27-104B-E24A-C672E5F1CA6D}"/>
            </a:ext>
          </a:extLst>
        </p:cNvPr>
        <p:cNvGrpSpPr/>
        <p:nvPr/>
      </p:nvGrpSpPr>
      <p:grpSpPr>
        <a:xfrm>
          <a:off x="0" y="0"/>
          <a:ext cx="0" cy="0"/>
          <a:chOff x="0" y="0"/>
          <a:chExt cx="0" cy="0"/>
        </a:xfrm>
      </p:grpSpPr>
      <p:pic>
        <p:nvPicPr>
          <p:cNvPr id="13" name="Picture 12">
            <a:extLst>
              <a:ext uri="{FF2B5EF4-FFF2-40B4-BE49-F238E27FC236}">
                <a16:creationId xmlns:a16="http://schemas.microsoft.com/office/drawing/2014/main" id="{CC590A3F-03EE-2AC9-ABD8-724B4D2C7B80}"/>
              </a:ext>
            </a:extLst>
          </p:cNvPr>
          <p:cNvPicPr>
            <a:picLocks noChangeAspect="1"/>
          </p:cNvPicPr>
          <p:nvPr/>
        </p:nvPicPr>
        <p:blipFill>
          <a:blip r:embed="rId2"/>
          <a:stretch>
            <a:fillRect/>
          </a:stretch>
        </p:blipFill>
        <p:spPr>
          <a:xfrm>
            <a:off x="2715047" y="2095410"/>
            <a:ext cx="5233218" cy="2558462"/>
          </a:xfrm>
          <a:prstGeom prst="rect">
            <a:avLst/>
          </a:prstGeom>
          <a:ln>
            <a:noFill/>
          </a:ln>
          <a:effectLst>
            <a:outerShdw blurRad="292100" dist="139700" dir="2700000" algn="tl" rotWithShape="0">
              <a:srgbClr val="333333">
                <a:alpha val="65000"/>
              </a:srgbClr>
            </a:outerShdw>
          </a:effectLst>
        </p:spPr>
      </p:pic>
      <p:pic>
        <p:nvPicPr>
          <p:cNvPr id="7" name="Picture 6">
            <a:extLst>
              <a:ext uri="{FF2B5EF4-FFF2-40B4-BE49-F238E27FC236}">
                <a16:creationId xmlns:a16="http://schemas.microsoft.com/office/drawing/2014/main" id="{4F8BEBE8-29C2-2484-BFA1-84B34C9DC4F0}"/>
              </a:ext>
            </a:extLst>
          </p:cNvPr>
          <p:cNvPicPr>
            <a:picLocks noChangeAspect="1"/>
          </p:cNvPicPr>
          <p:nvPr/>
        </p:nvPicPr>
        <p:blipFill>
          <a:blip r:embed="rId3"/>
          <a:stretch>
            <a:fillRect/>
          </a:stretch>
        </p:blipFill>
        <p:spPr>
          <a:xfrm>
            <a:off x="723010" y="2095410"/>
            <a:ext cx="1975094" cy="4287937"/>
          </a:xfrm>
          <a:prstGeom prst="rect">
            <a:avLst/>
          </a:prstGeom>
          <a:ln>
            <a:noFill/>
          </a:ln>
          <a:effectLst>
            <a:outerShdw blurRad="292100" dist="139700" dir="2700000" algn="tl" rotWithShape="0">
              <a:srgbClr val="333333">
                <a:alpha val="65000"/>
              </a:srgbClr>
            </a:outerShdw>
          </a:effectLst>
        </p:spPr>
      </p:pic>
      <p:sp>
        <p:nvSpPr>
          <p:cNvPr id="18" name="Footer Placeholder 4">
            <a:extLst>
              <a:ext uri="{FF2B5EF4-FFF2-40B4-BE49-F238E27FC236}">
                <a16:creationId xmlns:a16="http://schemas.microsoft.com/office/drawing/2014/main" id="{0D2C531A-2B9B-20A8-74A6-957D4A7AD063}"/>
              </a:ext>
            </a:extLst>
          </p:cNvPr>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12</a:t>
            </a:r>
          </a:p>
        </p:txBody>
      </p:sp>
      <p:sp>
        <p:nvSpPr>
          <p:cNvPr id="8" name="Content Placeholder 2">
            <a:extLst>
              <a:ext uri="{FF2B5EF4-FFF2-40B4-BE49-F238E27FC236}">
                <a16:creationId xmlns:a16="http://schemas.microsoft.com/office/drawing/2014/main" id="{F9F31BD2-9446-43E6-3678-D5398B33F351}"/>
              </a:ext>
            </a:extLst>
          </p:cNvPr>
          <p:cNvSpPr>
            <a:spLocks noGrp="1"/>
          </p:cNvSpPr>
          <p:nvPr>
            <p:ph idx="1"/>
          </p:nvPr>
        </p:nvSpPr>
        <p:spPr>
          <a:xfrm>
            <a:off x="320113" y="1124870"/>
            <a:ext cx="8498259" cy="336461"/>
          </a:xfrm>
        </p:spPr>
        <p:txBody>
          <a:bodyPr>
            <a:normAutofit/>
          </a:bodyPr>
          <a:lstStyle/>
          <a:p>
            <a:pPr marL="0" indent="0">
              <a:buNone/>
            </a:pPr>
            <a:r>
              <a:rPr lang="en-CA" sz="1600" b="1">
                <a:latin typeface="Arial" panose="020B0604020202020204" pitchFamily="34" charset="0"/>
                <a:cs typeface="Arial" panose="020B0604020202020204" pitchFamily="34" charset="0"/>
              </a:rPr>
              <a:t>WORK IN PROGRESS</a:t>
            </a:r>
          </a:p>
        </p:txBody>
      </p:sp>
      <p:sp>
        <p:nvSpPr>
          <p:cNvPr id="10" name="Rectangle 9">
            <a:extLst>
              <a:ext uri="{FF2B5EF4-FFF2-40B4-BE49-F238E27FC236}">
                <a16:creationId xmlns:a16="http://schemas.microsoft.com/office/drawing/2014/main" id="{8B98A702-202D-56D9-0C98-82FACCF58C27}"/>
              </a:ext>
            </a:extLst>
          </p:cNvPr>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9" name="Rounded Rectangular Callout 8">
            <a:extLst>
              <a:ext uri="{FF2B5EF4-FFF2-40B4-BE49-F238E27FC236}">
                <a16:creationId xmlns:a16="http://schemas.microsoft.com/office/drawing/2014/main" id="{41BDB6BE-2483-368F-75D3-B1DB97E8A453}"/>
              </a:ext>
            </a:extLst>
          </p:cNvPr>
          <p:cNvSpPr/>
          <p:nvPr/>
        </p:nvSpPr>
        <p:spPr>
          <a:xfrm>
            <a:off x="2385219" y="3429000"/>
            <a:ext cx="2328824" cy="610340"/>
          </a:xfrm>
          <a:prstGeom prst="wedgeRoundRectCallout">
            <a:avLst>
              <a:gd name="adj1" fmla="val -56003"/>
              <a:gd name="adj2" fmla="val -16884"/>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a:solidFill>
                  <a:schemeClr val="tx1"/>
                </a:solidFill>
                <a:latin typeface="Arial" pitchFamily="34" charset="0"/>
                <a:cs typeface="Arial" pitchFamily="34" charset="0"/>
              </a:rPr>
              <a:t>Expand </a:t>
            </a:r>
            <a:r>
              <a:rPr lang="en-US" sz="1200" b="1">
                <a:solidFill>
                  <a:schemeClr val="tx1"/>
                </a:solidFill>
                <a:latin typeface="Arial" pitchFamily="34" charset="0"/>
                <a:cs typeface="Arial" pitchFamily="34" charset="0"/>
              </a:rPr>
              <a:t>Crown Mineral Activity </a:t>
            </a:r>
            <a:r>
              <a:rPr lang="en-US" sz="1200">
                <a:solidFill>
                  <a:schemeClr val="tx1"/>
                </a:solidFill>
                <a:latin typeface="Arial" pitchFamily="34" charset="0"/>
                <a:cs typeface="Arial" pitchFamily="34" charset="0"/>
              </a:rPr>
              <a:t>node and click </a:t>
            </a:r>
            <a:r>
              <a:rPr lang="en-US" sz="1200" b="1">
                <a:solidFill>
                  <a:schemeClr val="tx1"/>
                </a:solidFill>
                <a:latin typeface="Arial" pitchFamily="34" charset="0"/>
                <a:cs typeface="Arial" pitchFamily="34" charset="0"/>
              </a:rPr>
              <a:t>Work in Progress </a:t>
            </a:r>
            <a:r>
              <a:rPr lang="en-US" sz="1200">
                <a:solidFill>
                  <a:schemeClr val="tx1"/>
                </a:solidFill>
                <a:latin typeface="Arial" pitchFamily="34" charset="0"/>
                <a:cs typeface="Arial" pitchFamily="34" charset="0"/>
              </a:rPr>
              <a:t>subnode.</a:t>
            </a:r>
            <a:endParaRPr lang="en-CA" sz="1200" b="1">
              <a:solidFill>
                <a:schemeClr val="tx1"/>
              </a:solidFill>
              <a:latin typeface="Arial" pitchFamily="34" charset="0"/>
              <a:cs typeface="Arial" pitchFamily="34" charset="0"/>
            </a:endParaRPr>
          </a:p>
        </p:txBody>
      </p:sp>
      <p:sp>
        <p:nvSpPr>
          <p:cNvPr id="3" name="Rectangle 2">
            <a:extLst>
              <a:ext uri="{FF2B5EF4-FFF2-40B4-BE49-F238E27FC236}">
                <a16:creationId xmlns:a16="http://schemas.microsoft.com/office/drawing/2014/main" id="{4ED15BAF-0F21-8508-FD8D-23A5EAE2E25D}"/>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
        <p:nvSpPr>
          <p:cNvPr id="5" name="Rectangle 4">
            <a:extLst>
              <a:ext uri="{FF2B5EF4-FFF2-40B4-BE49-F238E27FC236}">
                <a16:creationId xmlns:a16="http://schemas.microsoft.com/office/drawing/2014/main" id="{F34187CF-C916-F90C-2126-48E509DAB125}"/>
              </a:ext>
            </a:extLst>
          </p:cNvPr>
          <p:cNvSpPr/>
          <p:nvPr/>
        </p:nvSpPr>
        <p:spPr>
          <a:xfrm>
            <a:off x="320113" y="1461331"/>
            <a:ext cx="7628152" cy="461665"/>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1200">
                <a:solidFill>
                  <a:prstClr val="black"/>
                </a:solidFill>
                <a:latin typeface="Arial" pitchFamily="34" charset="0"/>
                <a:cs typeface="Arial" pitchFamily="34" charset="0"/>
              </a:rPr>
              <a:t>The </a:t>
            </a:r>
            <a:r>
              <a:rPr lang="en-CA" sz="1200" b="1">
                <a:solidFill>
                  <a:prstClr val="black"/>
                </a:solidFill>
                <a:latin typeface="Arial" pitchFamily="34" charset="0"/>
                <a:cs typeface="Arial" pitchFamily="34" charset="0"/>
              </a:rPr>
              <a:t>Work In Progress</a:t>
            </a:r>
            <a:r>
              <a:rPr lang="en-CA" sz="1200">
                <a:solidFill>
                  <a:prstClr val="black"/>
                </a:solidFill>
                <a:latin typeface="Arial" pitchFamily="34" charset="0"/>
                <a:cs typeface="Arial" pitchFamily="34" charset="0"/>
              </a:rPr>
              <a:t> functionality of CMA enables you to retrieve a request/documents and view the request status.</a:t>
            </a:r>
            <a:endParaRPr lang="en-CA"/>
          </a:p>
        </p:txBody>
      </p:sp>
    </p:spTree>
    <p:extLst>
      <p:ext uri="{BB962C8B-B14F-4D97-AF65-F5344CB8AC3E}">
        <p14:creationId xmlns:p14="http://schemas.microsoft.com/office/powerpoint/2010/main" val="40337326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665E0B7-3582-ABF9-1D3B-10F481ED43FA}"/>
              </a:ext>
            </a:extLst>
          </p:cNvPr>
          <p:cNvPicPr>
            <a:picLocks noChangeAspect="1"/>
          </p:cNvPicPr>
          <p:nvPr/>
        </p:nvPicPr>
        <p:blipFill>
          <a:blip r:embed="rId2"/>
          <a:stretch>
            <a:fillRect/>
          </a:stretch>
        </p:blipFill>
        <p:spPr>
          <a:xfrm>
            <a:off x="1865730" y="1334249"/>
            <a:ext cx="5292827" cy="4349211"/>
          </a:xfrm>
          <a:prstGeom prst="rect">
            <a:avLst/>
          </a:prstGeom>
          <a:ln>
            <a:noFill/>
          </a:ln>
          <a:effectLst>
            <a:outerShdw blurRad="292100" dist="139700" dir="2700000" algn="tl" rotWithShape="0">
              <a:srgbClr val="333333">
                <a:alpha val="65000"/>
              </a:srgbClr>
            </a:outerShdw>
          </a:effectLst>
        </p:spPr>
      </p:pic>
      <p:sp>
        <p:nvSpPr>
          <p:cNvPr id="16" name="Content Placeholder 1"/>
          <p:cNvSpPr txBox="1">
            <a:spLocks/>
          </p:cNvSpPr>
          <p:nvPr/>
        </p:nvSpPr>
        <p:spPr>
          <a:xfrm>
            <a:off x="251520" y="980728"/>
            <a:ext cx="8640960" cy="3182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a:latin typeface="Arial" panose="020B0604020202020204" pitchFamily="34" charset="0"/>
                <a:cs typeface="Arial" panose="020B0604020202020204" pitchFamily="34" charset="0"/>
              </a:rPr>
              <a:t>WORK IN PROGRESS – RETRIEVE and VIEW REQUESTS</a:t>
            </a:r>
            <a:endParaRPr lang="en-CA" sz="1600" b="1">
              <a:latin typeface="Arial" panose="020B0604020202020204" pitchFamily="34" charset="0"/>
              <a:cs typeface="Arial" panose="020B0604020202020204" pitchFamily="34" charset="0"/>
            </a:endParaRPr>
          </a:p>
        </p:txBody>
      </p:sp>
      <p:sp>
        <p:nvSpPr>
          <p:cNvPr id="18" name="Footer Placeholder 4"/>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5</a:t>
            </a:r>
          </a:p>
        </p:txBody>
      </p:sp>
      <p:sp>
        <p:nvSpPr>
          <p:cNvPr id="8" name="Rectangle 7"/>
          <p:cNvSpPr/>
          <p:nvPr/>
        </p:nvSpPr>
        <p:spPr>
          <a:xfrm>
            <a:off x="6694098" y="490644"/>
            <a:ext cx="2210620" cy="33855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1600" b="1">
                <a:solidFill>
                  <a:schemeClr val="bg1"/>
                </a:solidFill>
              </a:rPr>
              <a:t>Government of Alberta</a:t>
            </a:r>
          </a:p>
        </p:txBody>
      </p:sp>
      <p:sp>
        <p:nvSpPr>
          <p:cNvPr id="9" name="Rounded Rectangular Callout 8"/>
          <p:cNvSpPr/>
          <p:nvPr/>
        </p:nvSpPr>
        <p:spPr>
          <a:xfrm>
            <a:off x="6602978" y="1347712"/>
            <a:ext cx="2315216" cy="1328468"/>
          </a:xfrm>
          <a:prstGeom prst="wedgeRoundRectCallout">
            <a:avLst>
              <a:gd name="adj1" fmla="val -81912"/>
              <a:gd name="adj2" fmla="val -13104"/>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1. </a:t>
            </a:r>
            <a:r>
              <a:rPr lang="en-US" sz="1200" b="1">
                <a:solidFill>
                  <a:schemeClr val="tx1"/>
                </a:solidFill>
                <a:latin typeface="Arial" pitchFamily="34" charset="0"/>
                <a:cs typeface="Arial" pitchFamily="34" charset="0"/>
              </a:rPr>
              <a:t>Retrieve Requests</a:t>
            </a:r>
            <a:r>
              <a:rPr lang="en-US" sz="1200">
                <a:solidFill>
                  <a:schemeClr val="tx1"/>
                </a:solidFill>
                <a:latin typeface="Arial" pitchFamily="34" charset="0"/>
                <a:cs typeface="Arial" pitchFamily="34" charset="0"/>
              </a:rPr>
              <a:t>.</a:t>
            </a:r>
          </a:p>
          <a:p>
            <a:pPr algn="ctr" fontAlgn="auto">
              <a:spcBef>
                <a:spcPts val="0"/>
              </a:spcBef>
              <a:spcAft>
                <a:spcPts val="0"/>
              </a:spcAft>
              <a:defRPr/>
            </a:pPr>
            <a:r>
              <a:rPr lang="en-US" sz="1200">
                <a:solidFill>
                  <a:schemeClr val="tx1"/>
                </a:solidFill>
                <a:latin typeface="Arial" pitchFamily="34" charset="0"/>
                <a:cs typeface="Arial" pitchFamily="34" charset="0"/>
              </a:rPr>
              <a:t>Choose the request</a:t>
            </a:r>
            <a:r>
              <a:rPr lang="en-US" sz="1200" b="1">
                <a:solidFill>
                  <a:schemeClr val="tx1"/>
                </a:solidFill>
                <a:latin typeface="Arial" pitchFamily="34" charset="0"/>
                <a:cs typeface="Arial" pitchFamily="34" charset="0"/>
              </a:rPr>
              <a:t> Type</a:t>
            </a:r>
            <a:r>
              <a:rPr lang="en-US" sz="1200">
                <a:solidFill>
                  <a:schemeClr val="tx1"/>
                </a:solidFill>
                <a:latin typeface="Arial" pitchFamily="34" charset="0"/>
                <a:cs typeface="Arial" pitchFamily="34" charset="0"/>
              </a:rPr>
              <a:t>. </a:t>
            </a:r>
          </a:p>
          <a:p>
            <a:pPr algn="ctr" fontAlgn="auto">
              <a:spcBef>
                <a:spcPts val="0"/>
              </a:spcBef>
              <a:spcAft>
                <a:spcPts val="0"/>
              </a:spcAft>
              <a:defRPr/>
            </a:pPr>
            <a:r>
              <a:rPr lang="en-US" sz="1200">
                <a:solidFill>
                  <a:schemeClr val="tx1"/>
                </a:solidFill>
                <a:latin typeface="Arial" pitchFamily="34" charset="0"/>
                <a:cs typeface="Arial" pitchFamily="34" charset="0"/>
              </a:rPr>
              <a:t>Click the drop down arrow.  Enter other request parameters to narrow your search, if needed.</a:t>
            </a:r>
          </a:p>
        </p:txBody>
      </p:sp>
      <p:sp>
        <p:nvSpPr>
          <p:cNvPr id="10" name="Rounded Rectangular Callout 9"/>
          <p:cNvSpPr/>
          <p:nvPr/>
        </p:nvSpPr>
        <p:spPr>
          <a:xfrm>
            <a:off x="1865730" y="2860366"/>
            <a:ext cx="1779858" cy="648488"/>
          </a:xfrm>
          <a:prstGeom prst="wedgeRoundRectCallout">
            <a:avLst>
              <a:gd name="adj1" fmla="val 70036"/>
              <a:gd name="adj2" fmla="val 270"/>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2. Click </a:t>
            </a:r>
            <a:r>
              <a:rPr lang="en-US" sz="1200" b="1">
                <a:solidFill>
                  <a:schemeClr val="tx1"/>
                </a:solidFill>
                <a:latin typeface="Arial" pitchFamily="34" charset="0"/>
                <a:cs typeface="Arial" pitchFamily="34" charset="0"/>
              </a:rPr>
              <a:t>Find</a:t>
            </a:r>
            <a:r>
              <a:rPr lang="en-US" sz="1200">
                <a:solidFill>
                  <a:schemeClr val="tx1"/>
                </a:solidFill>
                <a:latin typeface="Arial" pitchFamily="34" charset="0"/>
                <a:cs typeface="Arial" pitchFamily="34" charset="0"/>
              </a:rPr>
              <a:t>. Search result is displayed in the grid below.</a:t>
            </a:r>
            <a:endParaRPr lang="en-CA" sz="1200" b="1">
              <a:solidFill>
                <a:schemeClr val="tx1"/>
              </a:solidFill>
              <a:latin typeface="Arial" pitchFamily="34" charset="0"/>
              <a:cs typeface="Arial" pitchFamily="34" charset="0"/>
            </a:endParaRPr>
          </a:p>
        </p:txBody>
      </p:sp>
      <p:sp>
        <p:nvSpPr>
          <p:cNvPr id="11" name="Rectangle 10"/>
          <p:cNvSpPr/>
          <p:nvPr/>
        </p:nvSpPr>
        <p:spPr>
          <a:xfrm>
            <a:off x="1217414" y="5833688"/>
            <a:ext cx="7415274" cy="461665"/>
          </a:xfrm>
          <a:prstGeom prst="rect">
            <a:avLst/>
          </a:prstGeom>
        </p:spPr>
        <p:txBody>
          <a:bodyPr wrap="square">
            <a:spAutoFit/>
          </a:bodyPr>
          <a:lstStyle/>
          <a:p>
            <a:r>
              <a:rPr lang="en-CA" sz="1200">
                <a:latin typeface="Arial" pitchFamily="34" charset="0"/>
                <a:cs typeface="Arial" pitchFamily="34" charset="0"/>
              </a:rPr>
              <a:t>All parameters are searchable. The Start and End dates default depending on the range of days chosen in your Account Preferences. To see all available requests remove the Start Date.</a:t>
            </a:r>
          </a:p>
        </p:txBody>
      </p:sp>
      <p:pic>
        <p:nvPicPr>
          <p:cNvPr id="1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0727" y="5876178"/>
            <a:ext cx="376687" cy="376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ounded Rectangular Callout 12"/>
          <p:cNvSpPr/>
          <p:nvPr/>
        </p:nvSpPr>
        <p:spPr>
          <a:xfrm>
            <a:off x="436854" y="4448714"/>
            <a:ext cx="1779858" cy="797387"/>
          </a:xfrm>
          <a:prstGeom prst="wedgeRoundRectCallout">
            <a:avLst>
              <a:gd name="adj1" fmla="val 36602"/>
              <a:gd name="adj2" fmla="val -71560"/>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Click on the ETS request number link to view each request.</a:t>
            </a:r>
            <a:endParaRPr lang="en-CA" sz="1200">
              <a:solidFill>
                <a:schemeClr val="tx1"/>
              </a:solidFill>
              <a:latin typeface="Arial" pitchFamily="34" charset="0"/>
              <a:cs typeface="Arial" pitchFamily="34" charset="0"/>
            </a:endParaRPr>
          </a:p>
        </p:txBody>
      </p:sp>
      <p:sp>
        <p:nvSpPr>
          <p:cNvPr id="2" name="Rectangle 1">
            <a:extLst>
              <a:ext uri="{FF2B5EF4-FFF2-40B4-BE49-F238E27FC236}">
                <a16:creationId xmlns:a16="http://schemas.microsoft.com/office/drawing/2014/main" id="{1AC75AE8-A2BF-FC20-8B50-1564ECB9EE01}"/>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
        <p:nvSpPr>
          <p:cNvPr id="15" name="Rounded Rectangular Callout 20">
            <a:extLst>
              <a:ext uri="{FF2B5EF4-FFF2-40B4-BE49-F238E27FC236}">
                <a16:creationId xmlns:a16="http://schemas.microsoft.com/office/drawing/2014/main" id="{D64C9208-3BBB-B27D-4608-BC5081C5A9FD}"/>
              </a:ext>
            </a:extLst>
          </p:cNvPr>
          <p:cNvSpPr/>
          <p:nvPr/>
        </p:nvSpPr>
        <p:spPr>
          <a:xfrm>
            <a:off x="5970607" y="3014178"/>
            <a:ext cx="1977657" cy="685800"/>
          </a:xfrm>
          <a:prstGeom prst="wedgeRoundRectCallout">
            <a:avLst>
              <a:gd name="adj1" fmla="val -64265"/>
              <a:gd name="adj2" fmla="val 138400"/>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Select the </a:t>
            </a:r>
            <a:r>
              <a:rPr lang="en-US" sz="1200" b="1">
                <a:solidFill>
                  <a:schemeClr val="tx1"/>
                </a:solidFill>
                <a:latin typeface="Arial" pitchFamily="34" charset="0"/>
                <a:cs typeface="Arial" pitchFamily="34" charset="0"/>
              </a:rPr>
              <a:t>Report:</a:t>
            </a:r>
            <a:r>
              <a:rPr lang="en-US" sz="1200">
                <a:solidFill>
                  <a:schemeClr val="tx1"/>
                </a:solidFill>
                <a:latin typeface="Arial" pitchFamily="34" charset="0"/>
                <a:cs typeface="Arial" pitchFamily="34" charset="0"/>
              </a:rPr>
              <a:t> </a:t>
            </a:r>
            <a:r>
              <a:rPr lang="en-US" sz="1200" b="1">
                <a:solidFill>
                  <a:schemeClr val="tx1"/>
                </a:solidFill>
                <a:latin typeface="Arial" pitchFamily="34" charset="0"/>
                <a:cs typeface="Arial" pitchFamily="34" charset="0"/>
              </a:rPr>
              <a:t>Pdf</a:t>
            </a:r>
            <a:r>
              <a:rPr lang="en-US" sz="1200">
                <a:solidFill>
                  <a:schemeClr val="tx1"/>
                </a:solidFill>
                <a:latin typeface="Arial" pitchFamily="34" charset="0"/>
                <a:cs typeface="Arial" pitchFamily="34" charset="0"/>
              </a:rPr>
              <a:t> link to see the details of your request.</a:t>
            </a:r>
            <a:endParaRPr lang="en-CA" sz="1200" b="1">
              <a:solidFill>
                <a:schemeClr val="tx1"/>
              </a:solidFill>
              <a:latin typeface="Arial" pitchFamily="34" charset="0"/>
              <a:cs typeface="Arial" pitchFamily="34" charset="0"/>
            </a:endParaRPr>
          </a:p>
        </p:txBody>
      </p:sp>
    </p:spTree>
    <p:extLst>
      <p:ext uri="{BB962C8B-B14F-4D97-AF65-F5344CB8AC3E}">
        <p14:creationId xmlns:p14="http://schemas.microsoft.com/office/powerpoint/2010/main" val="23987508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ooter Placeholder 4"/>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9</a:t>
            </a:r>
          </a:p>
        </p:txBody>
      </p:sp>
      <p:sp>
        <p:nvSpPr>
          <p:cNvPr id="13" name="Rectangle 12"/>
          <p:cNvSpPr/>
          <p:nvPr/>
        </p:nvSpPr>
        <p:spPr>
          <a:xfrm>
            <a:off x="6694098" y="490644"/>
            <a:ext cx="2210620" cy="338554"/>
          </a:xfrm>
          <a:prstGeom prst="rect">
            <a:avLst/>
          </a:prstGeom>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1600" b="1">
                <a:solidFill>
                  <a:schemeClr val="bg1"/>
                </a:solidFill>
              </a:rPr>
              <a:t>Government of Alberta</a:t>
            </a:r>
          </a:p>
        </p:txBody>
      </p:sp>
      <p:sp>
        <p:nvSpPr>
          <p:cNvPr id="12" name="Content Placeholder 1"/>
          <p:cNvSpPr txBox="1">
            <a:spLocks/>
          </p:cNvSpPr>
          <p:nvPr/>
        </p:nvSpPr>
        <p:spPr>
          <a:xfrm>
            <a:off x="251520" y="980728"/>
            <a:ext cx="8640960" cy="3182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a:latin typeface="Arial" panose="020B0604020202020204" pitchFamily="34" charset="0"/>
                <a:cs typeface="Arial" panose="020B0604020202020204" pitchFamily="34" charset="0"/>
              </a:rPr>
              <a:t>WORK IN PROGRESS – SEARCH RESULTS and EMAIL NOTIFICATION</a:t>
            </a:r>
            <a:endParaRPr lang="en-CA" sz="1600" b="1">
              <a:latin typeface="Arial" panose="020B0604020202020204" pitchFamily="34" charset="0"/>
              <a:cs typeface="Arial" panose="020B0604020202020204" pitchFamily="34" charset="0"/>
            </a:endParaRPr>
          </a:p>
        </p:txBody>
      </p:sp>
      <p:sp>
        <p:nvSpPr>
          <p:cNvPr id="14" name="Rectangle 13"/>
          <p:cNvSpPr>
            <a:spLocks/>
          </p:cNvSpPr>
          <p:nvPr/>
        </p:nvSpPr>
        <p:spPr>
          <a:xfrm>
            <a:off x="4626704" y="1323307"/>
            <a:ext cx="4007031" cy="2585323"/>
          </a:xfrm>
          <a:prstGeom prst="rect">
            <a:avLst/>
          </a:prstGeom>
        </p:spPr>
        <p:txBody>
          <a:bodyPr wrap="square" lIns="0" tIns="0" rIns="0" bIns="0">
            <a:spAutoFit/>
          </a:bodyPr>
          <a:lstStyle/>
          <a:p>
            <a:r>
              <a:rPr lang="en-CA" sz="1200">
                <a:latin typeface="Arial" pitchFamily="34" charset="0"/>
                <a:cs typeface="Arial" pitchFamily="34" charset="0"/>
              </a:rPr>
              <a:t>The information on the screen can be re-sorted by clicking on the column headers. </a:t>
            </a:r>
            <a:br>
              <a:rPr lang="en-CA" sz="1200">
                <a:latin typeface="Arial" pitchFamily="34" charset="0"/>
                <a:cs typeface="Arial" pitchFamily="34" charset="0"/>
              </a:rPr>
            </a:br>
            <a:br>
              <a:rPr lang="en-CA" sz="1200">
                <a:latin typeface="Arial" pitchFamily="34" charset="0"/>
                <a:cs typeface="Arial" pitchFamily="34" charset="0"/>
              </a:rPr>
            </a:br>
            <a:r>
              <a:rPr lang="en-CA" sz="1200">
                <a:latin typeface="Arial" pitchFamily="34" charset="0"/>
                <a:cs typeface="Arial" pitchFamily="34" charset="0"/>
              </a:rPr>
              <a:t>For each request, there will be two PDF documents available in the Files column: </a:t>
            </a:r>
            <a:r>
              <a:rPr lang="en-CA" sz="1200" b="1">
                <a:latin typeface="Arial" pitchFamily="34" charset="0"/>
                <a:cs typeface="Arial" pitchFamily="34" charset="0"/>
              </a:rPr>
              <a:t>Report </a:t>
            </a:r>
            <a:r>
              <a:rPr lang="en-CA" sz="1200">
                <a:latin typeface="Arial" pitchFamily="34" charset="0"/>
                <a:cs typeface="Arial" pitchFamily="34" charset="0"/>
              </a:rPr>
              <a:t>and</a:t>
            </a:r>
            <a:r>
              <a:rPr lang="en-CA" sz="1200" b="1">
                <a:latin typeface="Arial" pitchFamily="34" charset="0"/>
                <a:cs typeface="Arial" pitchFamily="34" charset="0"/>
              </a:rPr>
              <a:t> Final</a:t>
            </a:r>
            <a:r>
              <a:rPr lang="en-CA" sz="1200">
                <a:latin typeface="Arial" pitchFamily="34" charset="0"/>
                <a:cs typeface="Arial" pitchFamily="34" charset="0"/>
              </a:rPr>
              <a:t>.</a:t>
            </a:r>
          </a:p>
          <a:p>
            <a:endParaRPr lang="en-CA" sz="1200">
              <a:latin typeface="Arial" pitchFamily="34" charset="0"/>
              <a:cs typeface="Arial" pitchFamily="34" charset="0"/>
            </a:endParaRPr>
          </a:p>
          <a:p>
            <a:r>
              <a:rPr lang="en-CA" sz="1200" b="1">
                <a:latin typeface="Arial" pitchFamily="34" charset="0"/>
                <a:cs typeface="Arial" pitchFamily="34" charset="0"/>
              </a:rPr>
              <a:t>Report Pdf </a:t>
            </a:r>
            <a:r>
              <a:rPr lang="en-CA" sz="1200">
                <a:latin typeface="Arial" pitchFamily="34" charset="0"/>
                <a:cs typeface="Arial" pitchFamily="34" charset="0"/>
              </a:rPr>
              <a:t>is the application summary report</a:t>
            </a:r>
          </a:p>
          <a:p>
            <a:endParaRPr lang="en-CA" sz="1200">
              <a:latin typeface="Arial" pitchFamily="34" charset="0"/>
              <a:cs typeface="Arial" pitchFamily="34" charset="0"/>
            </a:endParaRPr>
          </a:p>
          <a:p>
            <a:r>
              <a:rPr lang="en-CA" sz="1200" b="1">
                <a:latin typeface="Arial" pitchFamily="34" charset="0"/>
                <a:cs typeface="Arial" pitchFamily="34" charset="0"/>
              </a:rPr>
              <a:t>Final Pdf </a:t>
            </a:r>
            <a:r>
              <a:rPr lang="en-CA" sz="1200">
                <a:latin typeface="Arial" pitchFamily="34" charset="0"/>
                <a:cs typeface="Arial" pitchFamily="34" charset="0"/>
              </a:rPr>
              <a:t>is the Final letter in .PDF format uploaded from the department. </a:t>
            </a:r>
          </a:p>
          <a:p>
            <a:endParaRPr lang="en-CA" sz="1200">
              <a:latin typeface="Arial" pitchFamily="34" charset="0"/>
              <a:cs typeface="Arial" pitchFamily="34" charset="0"/>
            </a:endParaRPr>
          </a:p>
          <a:p>
            <a:r>
              <a:rPr lang="en-CA" sz="1200">
                <a:latin typeface="Arial" pitchFamily="34" charset="0"/>
                <a:cs typeface="Arial" pitchFamily="34" charset="0"/>
              </a:rPr>
              <a:t>The request will remain at Processing until the Final Letter has been received from the department. Then, the Status changes to Complete.</a:t>
            </a:r>
          </a:p>
        </p:txBody>
      </p:sp>
      <p:sp>
        <p:nvSpPr>
          <p:cNvPr id="6" name="Rectangle 5">
            <a:extLst>
              <a:ext uri="{FF2B5EF4-FFF2-40B4-BE49-F238E27FC236}">
                <a16:creationId xmlns:a16="http://schemas.microsoft.com/office/drawing/2014/main" id="{A158CEF5-966D-09D8-358D-F39BDF6CBC5B}"/>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5E75CB4F-F010-B98C-B3B4-9A15E77C8F33}"/>
              </a:ext>
            </a:extLst>
          </p:cNvPr>
          <p:cNvSpPr/>
          <p:nvPr/>
        </p:nvSpPr>
        <p:spPr>
          <a:xfrm>
            <a:off x="333649" y="4565197"/>
            <a:ext cx="2895708" cy="1938992"/>
          </a:xfrm>
          <a:prstGeom prst="rect">
            <a:avLst/>
          </a:prstGeom>
        </p:spPr>
        <p:txBody>
          <a:bodyPr wrap="square">
            <a:spAutoFit/>
          </a:bodyPr>
          <a:lstStyle/>
          <a:p>
            <a:r>
              <a:rPr lang="en-CA" sz="1200">
                <a:latin typeface="Arial" pitchFamily="34" charset="0"/>
                <a:cs typeface="Arial" pitchFamily="34" charset="0"/>
              </a:rPr>
              <a:t>When Final letter is uploaded, an email notification is sent to the client stating that the request has been completed.</a:t>
            </a:r>
          </a:p>
          <a:p>
            <a:endParaRPr lang="en-CA" sz="1200">
              <a:latin typeface="Arial" pitchFamily="34" charset="0"/>
              <a:cs typeface="Arial" pitchFamily="34" charset="0"/>
            </a:endParaRPr>
          </a:p>
          <a:p>
            <a:r>
              <a:rPr lang="en-CA" sz="1200">
                <a:latin typeface="Arial" pitchFamily="34" charset="0"/>
                <a:cs typeface="Arial" pitchFamily="34" charset="0"/>
              </a:rPr>
              <a:t>Login to </a:t>
            </a:r>
            <a:r>
              <a:rPr lang="en-CA" sz="1200" b="1">
                <a:latin typeface="Arial" pitchFamily="34" charset="0"/>
                <a:cs typeface="Arial" pitchFamily="34" charset="0"/>
              </a:rPr>
              <a:t>ETS/CS Tenure Sequestration/Work in Progress</a:t>
            </a:r>
            <a:r>
              <a:rPr lang="en-CA" sz="1200">
                <a:latin typeface="Arial" pitchFamily="34" charset="0"/>
                <a:cs typeface="Arial" pitchFamily="34" charset="0"/>
              </a:rPr>
              <a:t>.</a:t>
            </a:r>
          </a:p>
          <a:p>
            <a:endParaRPr lang="en-CA" sz="1200">
              <a:latin typeface="Arial" pitchFamily="34" charset="0"/>
              <a:cs typeface="Arial" pitchFamily="34" charset="0"/>
            </a:endParaRPr>
          </a:p>
          <a:p>
            <a:r>
              <a:rPr lang="en-CA" sz="1200">
                <a:latin typeface="Arial" pitchFamily="34" charset="0"/>
                <a:cs typeface="Arial" pitchFamily="34" charset="0"/>
              </a:rPr>
              <a:t>Enter the quoted Request Number  from the email notification under the Request Number field.</a:t>
            </a:r>
          </a:p>
        </p:txBody>
      </p:sp>
      <p:pic>
        <p:nvPicPr>
          <p:cNvPr id="9" name="Picture 8">
            <a:extLst>
              <a:ext uri="{FF2B5EF4-FFF2-40B4-BE49-F238E27FC236}">
                <a16:creationId xmlns:a16="http://schemas.microsoft.com/office/drawing/2014/main" id="{A6CF46FF-E752-CD76-B4CB-E1A34BB7311A}"/>
              </a:ext>
            </a:extLst>
          </p:cNvPr>
          <p:cNvPicPr>
            <a:picLocks noChangeAspect="1"/>
          </p:cNvPicPr>
          <p:nvPr/>
        </p:nvPicPr>
        <p:blipFill>
          <a:blip r:embed="rId2"/>
          <a:stretch>
            <a:fillRect/>
          </a:stretch>
        </p:blipFill>
        <p:spPr>
          <a:xfrm>
            <a:off x="3405973" y="4507570"/>
            <a:ext cx="5404378" cy="1832558"/>
          </a:xfrm>
          <a:prstGeom prst="rect">
            <a:avLst/>
          </a:prstGeom>
          <a:ln>
            <a:noFill/>
          </a:ln>
          <a:effectLst>
            <a:outerShdw blurRad="292100" dist="139700" dir="2700000" algn="tl" rotWithShape="0">
              <a:srgbClr val="333333">
                <a:alpha val="65000"/>
              </a:srgbClr>
            </a:outerShdw>
          </a:effectLst>
        </p:spPr>
      </p:pic>
      <p:pic>
        <p:nvPicPr>
          <p:cNvPr id="1026" name="Picture 2">
            <a:extLst>
              <a:ext uri="{FF2B5EF4-FFF2-40B4-BE49-F238E27FC236}">
                <a16:creationId xmlns:a16="http://schemas.microsoft.com/office/drawing/2014/main" id="{B1EE0D16-F749-ED5B-736E-27FB8E006C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3649" y="1323307"/>
            <a:ext cx="4183649" cy="3159917"/>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49716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p:cNvSpPr txBox="1">
            <a:spLocks noChangeArrowheads="1"/>
          </p:cNvSpPr>
          <p:nvPr/>
        </p:nvSpPr>
        <p:spPr bwMode="auto">
          <a:xfrm>
            <a:off x="120325" y="1445387"/>
            <a:ext cx="5857875" cy="2474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7200" b="1" i="0" u="none" strike="noStrike" cap="none" normalizeH="0" baseline="0">
                <a:ln>
                  <a:noFill/>
                </a:ln>
                <a:solidFill>
                  <a:srgbClr val="2160AD"/>
                </a:solidFill>
                <a:effectLst/>
                <a:latin typeface="Freestyle Script" pitchFamily="66" charset="0"/>
                <a:cs typeface="Arial" pitchFamily="34" charset="0"/>
              </a:rPr>
              <a:t>Congratulations!</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2160AD"/>
                </a:solidFill>
                <a:effectLst/>
                <a:latin typeface="Arial" pitchFamily="34" charset="0"/>
                <a:cs typeface="Arial" pitchFamily="34" charset="0"/>
              </a:rPr>
              <a:t>You have completed the </a:t>
            </a:r>
          </a:p>
          <a:p>
            <a:pPr algn="ctr" defTabSz="914400" fontAlgn="base">
              <a:spcBef>
                <a:spcPct val="0"/>
              </a:spcBef>
              <a:spcAft>
                <a:spcPct val="0"/>
              </a:spcAft>
            </a:pPr>
            <a:r>
              <a:rPr lang="en-US" b="1">
                <a:solidFill>
                  <a:srgbClr val="2160AD"/>
                </a:solidFill>
                <a:latin typeface="Arial"/>
                <a:cs typeface="Arial"/>
              </a:rPr>
              <a:t>CS CMA – </a:t>
            </a:r>
          </a:p>
          <a:p>
            <a:pPr algn="ctr" defTabSz="914400">
              <a:spcBef>
                <a:spcPct val="0"/>
              </a:spcBef>
              <a:spcAft>
                <a:spcPct val="0"/>
              </a:spcAft>
            </a:pPr>
            <a:r>
              <a:rPr lang="en-US" b="1">
                <a:solidFill>
                  <a:srgbClr val="2160AD"/>
                </a:solidFill>
                <a:latin typeface="Arial"/>
                <a:cs typeface="Arial"/>
              </a:rPr>
              <a:t>Evaluation, Monitoring and Observation </a:t>
            </a:r>
            <a:endParaRPr lang="en-US"/>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a:ln>
                  <a:noFill/>
                </a:ln>
                <a:solidFill>
                  <a:srgbClr val="2160AD"/>
                </a:solidFill>
                <a:effectLst/>
                <a:latin typeface="Arial" pitchFamily="34" charset="0"/>
                <a:cs typeface="Arial" pitchFamily="34" charset="0"/>
              </a:rPr>
              <a:t>Online Training Course</a:t>
            </a:r>
            <a:endParaRPr kumimoji="0" lang="en-US" sz="1800" b="0" i="0" u="none" strike="noStrike" cap="none" normalizeH="0" baseline="0">
              <a:ln>
                <a:noFill/>
              </a:ln>
              <a:solidFill>
                <a:srgbClr val="2160AD"/>
              </a:solidFill>
              <a:effectLst/>
              <a:latin typeface="Arial" pitchFamily="34" charset="0"/>
              <a:cs typeface="Arial" pitchFamily="34" charset="0"/>
            </a:endParaRPr>
          </a:p>
        </p:txBody>
      </p:sp>
      <p:pic>
        <p:nvPicPr>
          <p:cNvPr id="7"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18219" y="1343819"/>
            <a:ext cx="3393443" cy="3865490"/>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 Box 3"/>
          <p:cNvSpPr txBox="1">
            <a:spLocks noChangeArrowheads="1"/>
          </p:cNvSpPr>
          <p:nvPr/>
        </p:nvSpPr>
        <p:spPr bwMode="auto">
          <a:xfrm>
            <a:off x="323526" y="3778992"/>
            <a:ext cx="5451475" cy="201220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DBF5F9"/>
                  </a:outerShdw>
                </a:effectLst>
              </a14:hiddenEffects>
            </a:ext>
          </a:extLst>
        </p:spPr>
        <p:txBody>
          <a:bodyPr vert="horz" wrap="square" lIns="36195" tIns="36195" rIns="36195" bIns="36195"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400" b="0" i="0" u="none" strike="noStrike" cap="none" normalizeH="0" baseline="0" dirty="0">
              <a:ln>
                <a:noFill/>
              </a:ln>
              <a:solidFill>
                <a:srgbClr val="000000"/>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70C0"/>
                </a:solidFill>
                <a:effectLst/>
                <a:latin typeface="Arial" pitchFamily="34" charset="0"/>
                <a:cs typeface="Arial" pitchFamily="34" charset="0"/>
              </a:rPr>
              <a:t>If you have any comments or questions on this training course,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rgbClr val="0070C0"/>
                </a:solidFill>
                <a:effectLst/>
                <a:latin typeface="Arial" pitchFamily="34" charset="0"/>
                <a:cs typeface="Arial" pitchFamily="34" charset="0"/>
              </a:rPr>
              <a:t>please forward them to:</a:t>
            </a:r>
            <a:endParaRPr lang="en-US" sz="1400" dirty="0">
              <a:solidFill>
                <a:srgbClr val="0070C0"/>
              </a:solidFill>
              <a:latin typeface="Arial" pitchFamily="34" charset="0"/>
              <a:cs typeface="Arial" pitchFamily="34" charset="0"/>
            </a:endParaRPr>
          </a:p>
          <a:p>
            <a:pPr marL="0" marR="0" lvl="0" indent="0" algn="ctr" defTabSz="914400">
              <a:lnSpc>
                <a:spcPct val="100000"/>
              </a:lnSpc>
              <a:spcBef>
                <a:spcPct val="0"/>
              </a:spcBef>
              <a:spcAft>
                <a:spcPct val="0"/>
              </a:spcAft>
              <a:buNone/>
              <a:tabLst/>
            </a:pPr>
            <a:r>
              <a:rPr lang="en-US" sz="1400" dirty="0">
                <a:solidFill>
                  <a:srgbClr val="0070C0"/>
                </a:solidFill>
                <a:latin typeface="Arial"/>
                <a:cs typeface="Arial"/>
                <a:hlinkClick r:id="rId3">
                  <a:extLst>
                    <a:ext uri="{A12FA001-AC4F-418D-AE19-62706E023703}">
                      <ahyp:hlinkClr xmlns:ahyp="http://schemas.microsoft.com/office/drawing/2018/hyperlinkcolor" val="tx"/>
                    </a:ext>
                  </a:extLst>
                </a:hlinkClick>
              </a:rPr>
              <a:t>energy.</a:t>
            </a:r>
            <a:r>
              <a:rPr lang="en-US" sz="1400" dirty="0">
                <a:solidFill>
                  <a:srgbClr val="0070C0"/>
                </a:solidFill>
                <a:latin typeface="Arial"/>
                <a:cs typeface="Arial"/>
                <a:hlinkClick r:id="rId3"/>
              </a:rPr>
              <a:t>sequestrationhelpdesk</a:t>
            </a:r>
            <a:r>
              <a:rPr lang="en-US" sz="1400" dirty="0">
                <a:solidFill>
                  <a:srgbClr val="0070C0"/>
                </a:solidFill>
                <a:latin typeface="Arial"/>
                <a:cs typeface="Arial"/>
                <a:hlinkClick r:id="rId3">
                  <a:extLst>
                    <a:ext uri="{A12FA001-AC4F-418D-AE19-62706E023703}">
                      <ahyp:hlinkClr xmlns:ahyp="http://schemas.microsoft.com/office/drawing/2018/hyperlinkcolor" val="tx"/>
                    </a:ext>
                  </a:extLst>
                </a:hlinkClick>
              </a:rPr>
              <a:t>@gov.ab.ca</a:t>
            </a:r>
            <a:endParaRPr lang="en-US" sz="1400" dirty="0">
              <a:solidFill>
                <a:srgbClr val="0070C0"/>
              </a:solidFill>
              <a:latin typeface="Arial"/>
              <a:cs typeface="Arial"/>
            </a:endParaRPr>
          </a:p>
        </p:txBody>
      </p:sp>
      <p:sp>
        <p:nvSpPr>
          <p:cNvPr id="9" name="Footer Placeholder 4"/>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13</a:t>
            </a:r>
          </a:p>
        </p:txBody>
      </p:sp>
      <p:sp>
        <p:nvSpPr>
          <p:cNvPr id="10" name="Rectangle 9"/>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3" name="Rectangle 2">
            <a:extLst>
              <a:ext uri="{FF2B5EF4-FFF2-40B4-BE49-F238E27FC236}">
                <a16:creationId xmlns:a16="http://schemas.microsoft.com/office/drawing/2014/main" id="{392449DC-2129-3FC9-45F4-93AF8BACCA7C}"/>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065925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2"/>
          <p:cNvSpPr txBox="1">
            <a:spLocks/>
          </p:cNvSpPr>
          <p:nvPr/>
        </p:nvSpPr>
        <p:spPr>
          <a:xfrm>
            <a:off x="250825" y="1484313"/>
            <a:ext cx="8642350" cy="4752975"/>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a:p>
          <a:p>
            <a:pPr marL="0" indent="0" algn="ctr">
              <a:buFont typeface="Arial" panose="020B0604020202020204" pitchFamily="34" charset="0"/>
              <a:buNone/>
            </a:pPr>
            <a:r>
              <a:rPr lang="en-US" sz="1400" b="1">
                <a:latin typeface="Arial" panose="020B0604020202020204" pitchFamily="34" charset="0"/>
                <a:cs typeface="Arial" panose="020B0604020202020204" pitchFamily="34" charset="0"/>
              </a:rPr>
              <a:t>Revisions Table</a:t>
            </a:r>
          </a:p>
          <a:p>
            <a:pPr marL="0" indent="0" algn="ctr">
              <a:buFont typeface="Arial" panose="020B0604020202020204" pitchFamily="34" charset="0"/>
              <a:buNone/>
            </a:pPr>
            <a:endParaRPr lang="en-US"/>
          </a:p>
          <a:p>
            <a:pPr marL="0" indent="0" algn="ctr">
              <a:buFont typeface="Arial" panose="020B0604020202020204" pitchFamily="34" charset="0"/>
              <a:buNone/>
            </a:pPr>
            <a:endParaRPr lang="en-CA"/>
          </a:p>
        </p:txBody>
      </p:sp>
      <p:sp>
        <p:nvSpPr>
          <p:cNvPr id="12" name="Footer Placeholder 4"/>
          <p:cNvSpPr>
            <a:spLocks noGrp="1"/>
          </p:cNvSpPr>
          <p:nvPr>
            <p:ph type="ftr" sz="quarter" idx="11"/>
          </p:nvPr>
        </p:nvSpPr>
        <p:spPr>
          <a:xfrm>
            <a:off x="7948265" y="6658275"/>
            <a:ext cx="956453" cy="199725"/>
          </a:xfrm>
        </p:spPr>
        <p:txBody>
          <a:bodyPr/>
          <a:lstStyle/>
          <a:p>
            <a:r>
              <a:rPr lang="en-CA" sz="900" dirty="0">
                <a:solidFill>
                  <a:schemeClr val="tx1"/>
                </a:solidFill>
                <a:latin typeface="Arial" panose="020B0604020202020204" pitchFamily="34" charset="0"/>
                <a:cs typeface="Arial" panose="020B0604020202020204" pitchFamily="34" charset="0"/>
              </a:rPr>
              <a:t>Page 2</a:t>
            </a:r>
          </a:p>
        </p:txBody>
      </p:sp>
      <p:graphicFrame>
        <p:nvGraphicFramePr>
          <p:cNvPr id="9" name="Table 8"/>
          <p:cNvGraphicFramePr>
            <a:graphicFrameLocks noGrp="1"/>
          </p:cNvGraphicFramePr>
          <p:nvPr>
            <p:extLst>
              <p:ext uri="{D42A27DB-BD31-4B8C-83A1-F6EECF244321}">
                <p14:modId xmlns:p14="http://schemas.microsoft.com/office/powerpoint/2010/main" val="1566106034"/>
              </p:ext>
            </p:extLst>
          </p:nvPr>
        </p:nvGraphicFramePr>
        <p:xfrm>
          <a:off x="1524000" y="2391911"/>
          <a:ext cx="6096000" cy="18542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a:txBody>
                    <a:bodyPr/>
                    <a:lstStyle/>
                    <a:p>
                      <a:r>
                        <a:rPr lang="en-US"/>
                        <a:t>Date</a:t>
                      </a:r>
                      <a:endParaRPr lang="en-CA"/>
                    </a:p>
                  </a:txBody>
                  <a:tcPr/>
                </a:tc>
                <a:tc>
                  <a:txBody>
                    <a:bodyPr/>
                    <a:lstStyle/>
                    <a:p>
                      <a:r>
                        <a:rPr lang="en-US"/>
                        <a:t>Revisions Type</a:t>
                      </a:r>
                      <a:endParaRPr lang="en-CA"/>
                    </a:p>
                  </a:txBody>
                  <a:tcPr/>
                </a:tc>
                <a:tc>
                  <a:txBody>
                    <a:bodyPr/>
                    <a:lstStyle/>
                    <a:p>
                      <a:r>
                        <a:rPr lang="en-US"/>
                        <a:t>Page Number</a:t>
                      </a:r>
                      <a:endParaRPr lang="en-CA"/>
                    </a:p>
                  </a:txBody>
                  <a:tcPr/>
                </a:tc>
                <a:extLst>
                  <a:ext uri="{0D108BD9-81ED-4DB2-BD59-A6C34878D82A}">
                    <a16:rowId xmlns:a16="http://schemas.microsoft.com/office/drawing/2014/main" val="10000"/>
                  </a:ext>
                </a:extLst>
              </a:tr>
              <a:tr h="370840">
                <a:tc>
                  <a:txBody>
                    <a:bodyPr/>
                    <a:lstStyle/>
                    <a:p>
                      <a:r>
                        <a:rPr lang="en-US"/>
                        <a:t>December </a:t>
                      </a:r>
                      <a:r>
                        <a:rPr lang="en-CA"/>
                        <a:t>16, 2024</a:t>
                      </a:r>
                    </a:p>
                  </a:txBody>
                  <a:tcPr/>
                </a:tc>
                <a:tc>
                  <a:txBody>
                    <a:bodyPr/>
                    <a:lstStyle/>
                    <a:p>
                      <a:r>
                        <a:rPr lang="en-US"/>
                        <a:t>Initial Creation</a:t>
                      </a:r>
                      <a:endParaRPr lang="en-CA"/>
                    </a:p>
                  </a:txBody>
                  <a:tcPr/>
                </a:tc>
                <a:tc>
                  <a:txBody>
                    <a:bodyPr/>
                    <a:lstStyle/>
                    <a:p>
                      <a:endParaRPr lang="en-CA"/>
                    </a:p>
                  </a:txBody>
                  <a:tcPr/>
                </a:tc>
                <a:extLst>
                  <a:ext uri="{0D108BD9-81ED-4DB2-BD59-A6C34878D82A}">
                    <a16:rowId xmlns:a16="http://schemas.microsoft.com/office/drawing/2014/main" val="10001"/>
                  </a:ext>
                </a:extLst>
              </a:tr>
              <a:tr h="370840">
                <a:tc>
                  <a:txBody>
                    <a:bodyPr/>
                    <a:lstStyle/>
                    <a:p>
                      <a:endParaRPr lang="en-CA"/>
                    </a:p>
                  </a:txBody>
                  <a:tcPr/>
                </a:tc>
                <a:tc>
                  <a:txBody>
                    <a:bodyPr/>
                    <a:lstStyle/>
                    <a:p>
                      <a:endParaRPr lang="en-CA"/>
                    </a:p>
                  </a:txBody>
                  <a:tcPr/>
                </a:tc>
                <a:tc>
                  <a:txBody>
                    <a:bodyPr/>
                    <a:lstStyle/>
                    <a:p>
                      <a:endParaRPr lang="en-CA"/>
                    </a:p>
                  </a:txBody>
                  <a:tcPr/>
                </a:tc>
                <a:extLst>
                  <a:ext uri="{0D108BD9-81ED-4DB2-BD59-A6C34878D82A}">
                    <a16:rowId xmlns:a16="http://schemas.microsoft.com/office/drawing/2014/main" val="10002"/>
                  </a:ext>
                </a:extLst>
              </a:tr>
              <a:tr h="370840">
                <a:tc>
                  <a:txBody>
                    <a:bodyPr/>
                    <a:lstStyle/>
                    <a:p>
                      <a:endParaRPr lang="en-CA"/>
                    </a:p>
                  </a:txBody>
                  <a:tcPr/>
                </a:tc>
                <a:tc>
                  <a:txBody>
                    <a:bodyPr/>
                    <a:lstStyle/>
                    <a:p>
                      <a:endParaRPr lang="en-CA"/>
                    </a:p>
                  </a:txBody>
                  <a:tcPr/>
                </a:tc>
                <a:tc>
                  <a:txBody>
                    <a:bodyPr/>
                    <a:lstStyle/>
                    <a:p>
                      <a:endParaRPr lang="en-CA"/>
                    </a:p>
                  </a:txBody>
                  <a:tcPr/>
                </a:tc>
                <a:extLst>
                  <a:ext uri="{0D108BD9-81ED-4DB2-BD59-A6C34878D82A}">
                    <a16:rowId xmlns:a16="http://schemas.microsoft.com/office/drawing/2014/main" val="927502830"/>
                  </a:ext>
                </a:extLst>
              </a:tr>
              <a:tr h="370840">
                <a:tc>
                  <a:txBody>
                    <a:bodyPr/>
                    <a:lstStyle/>
                    <a:p>
                      <a:endParaRPr lang="en-CA"/>
                    </a:p>
                  </a:txBody>
                  <a:tcPr/>
                </a:tc>
                <a:tc>
                  <a:txBody>
                    <a:bodyPr/>
                    <a:lstStyle/>
                    <a:p>
                      <a:endParaRPr lang="en-CA"/>
                    </a:p>
                  </a:txBody>
                  <a:tcPr/>
                </a:tc>
                <a:tc>
                  <a:txBody>
                    <a:bodyPr/>
                    <a:lstStyle/>
                    <a:p>
                      <a:endParaRPr lang="en-CA"/>
                    </a:p>
                  </a:txBody>
                  <a:tcPr/>
                </a:tc>
                <a:extLst>
                  <a:ext uri="{0D108BD9-81ED-4DB2-BD59-A6C34878D82A}">
                    <a16:rowId xmlns:a16="http://schemas.microsoft.com/office/drawing/2014/main" val="2166248809"/>
                  </a:ext>
                </a:extLst>
              </a:tr>
            </a:tbl>
          </a:graphicData>
        </a:graphic>
      </p:graphicFrame>
      <p:sp>
        <p:nvSpPr>
          <p:cNvPr id="8" name="Rectangle 7"/>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3" name="Rectangle 2">
            <a:extLst>
              <a:ext uri="{FF2B5EF4-FFF2-40B4-BE49-F238E27FC236}">
                <a16:creationId xmlns:a16="http://schemas.microsoft.com/office/drawing/2014/main" id="{5E66286C-BE08-FABB-D41B-7784360C0D8C}"/>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037190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1"/>
          <p:cNvSpPr txBox="1">
            <a:spLocks/>
          </p:cNvSpPr>
          <p:nvPr/>
        </p:nvSpPr>
        <p:spPr>
          <a:xfrm>
            <a:off x="251520" y="980728"/>
            <a:ext cx="8640960" cy="3182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a:latin typeface="Arial" panose="020B0604020202020204" pitchFamily="34" charset="0"/>
                <a:cs typeface="Arial" panose="020B0604020202020204" pitchFamily="34" charset="0"/>
              </a:rPr>
              <a:t>INTRODUCTION</a:t>
            </a:r>
            <a:endParaRPr lang="en-CA" sz="1600" b="1">
              <a:latin typeface="Arial" panose="020B0604020202020204" pitchFamily="34" charset="0"/>
              <a:cs typeface="Arial" panose="020B0604020202020204" pitchFamily="34" charset="0"/>
            </a:endParaRPr>
          </a:p>
        </p:txBody>
      </p:sp>
      <p:sp>
        <p:nvSpPr>
          <p:cNvPr id="14" name="Footer Placeholder 4"/>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3</a:t>
            </a:r>
          </a:p>
        </p:txBody>
      </p:sp>
      <p:sp>
        <p:nvSpPr>
          <p:cNvPr id="10" name="Rectangle 9"/>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5" name="Rectangle 4">
            <a:extLst>
              <a:ext uri="{FF2B5EF4-FFF2-40B4-BE49-F238E27FC236}">
                <a16:creationId xmlns:a16="http://schemas.microsoft.com/office/drawing/2014/main" id="{B3ED754F-9DEA-4BD8-9053-BB8FC4AE6AE5}"/>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
        <p:nvSpPr>
          <p:cNvPr id="7" name="Rectangle 6">
            <a:extLst>
              <a:ext uri="{FF2B5EF4-FFF2-40B4-BE49-F238E27FC236}">
                <a16:creationId xmlns:a16="http://schemas.microsoft.com/office/drawing/2014/main" id="{B5DA004B-C59C-9BE3-4EB2-B2190B303FFE}"/>
              </a:ext>
            </a:extLst>
          </p:cNvPr>
          <p:cNvSpPr>
            <a:spLocks/>
          </p:cNvSpPr>
          <p:nvPr/>
        </p:nvSpPr>
        <p:spPr>
          <a:xfrm>
            <a:off x="398732" y="1464029"/>
            <a:ext cx="8052541" cy="3139321"/>
          </a:xfrm>
          <a:prstGeom prst="rect">
            <a:avLst/>
          </a:prstGeom>
        </p:spPr>
        <p:txBody>
          <a:bodyPr wrap="square" lIns="0" tIns="0" rIns="0" bIns="0">
            <a:spAutoFit/>
          </a:bodyPr>
          <a:lstStyle/>
          <a:p>
            <a:pPr fontAlgn="auto">
              <a:spcBef>
                <a:spcPts val="0"/>
              </a:spcBef>
              <a:spcAft>
                <a:spcPts val="0"/>
              </a:spcAft>
              <a:defRPr/>
            </a:pPr>
            <a:r>
              <a:rPr lang="en-US" sz="1200">
                <a:latin typeface="Arial" pitchFamily="34" charset="0"/>
                <a:cs typeface="Arial" pitchFamily="34" charset="0"/>
              </a:rPr>
              <a:t>The Crown Mineral Activity (CMA) form was modified to include the submission of CMA relating to Carbon Sequestration agreement.</a:t>
            </a:r>
          </a:p>
          <a:p>
            <a:pPr fontAlgn="auto">
              <a:spcBef>
                <a:spcPts val="0"/>
              </a:spcBef>
              <a:spcAft>
                <a:spcPts val="0"/>
              </a:spcAft>
              <a:defRPr/>
            </a:pPr>
            <a:endParaRPr lang="en-US" sz="1200">
              <a:latin typeface="Arial" pitchFamily="34" charset="0"/>
              <a:cs typeface="Arial" pitchFamily="34" charset="0"/>
            </a:endParaRPr>
          </a:p>
          <a:p>
            <a:pPr fontAlgn="auto">
              <a:spcBef>
                <a:spcPts val="0"/>
              </a:spcBef>
              <a:spcAft>
                <a:spcPts val="0"/>
              </a:spcAft>
              <a:defRPr/>
            </a:pPr>
            <a:r>
              <a:rPr lang="en-US" sz="1200">
                <a:latin typeface="Arial" pitchFamily="34" charset="0"/>
                <a:cs typeface="Arial" pitchFamily="34" charset="0"/>
              </a:rPr>
              <a:t>CS CMA includes the following sequestration-related activities:</a:t>
            </a:r>
          </a:p>
          <a:p>
            <a:pPr fontAlgn="auto">
              <a:spcBef>
                <a:spcPts val="0"/>
              </a:spcBef>
              <a:spcAft>
                <a:spcPts val="0"/>
              </a:spcAft>
              <a:defRPr/>
            </a:pPr>
            <a:endParaRPr lang="en-US" sz="1200">
              <a:latin typeface="Arial" pitchFamily="34" charset="0"/>
              <a:cs typeface="Arial" pitchFamily="34" charset="0"/>
            </a:endParaRPr>
          </a:p>
          <a:p>
            <a:pPr marL="171450" indent="-171450" fontAlgn="auto">
              <a:spcBef>
                <a:spcPts val="0"/>
              </a:spcBef>
              <a:spcAft>
                <a:spcPts val="0"/>
              </a:spcAft>
              <a:buFont typeface="Arial" panose="020B0604020202020204" pitchFamily="34" charset="0"/>
              <a:buChar char="•"/>
              <a:defRPr/>
            </a:pPr>
            <a:r>
              <a:rPr lang="en-US" sz="1200" b="1">
                <a:latin typeface="Arial" pitchFamily="34" charset="0"/>
                <a:cs typeface="Arial" pitchFamily="34" charset="0"/>
              </a:rPr>
              <a:t>Sequestration Evaluation</a:t>
            </a:r>
            <a:r>
              <a:rPr lang="en-US" sz="1200">
                <a:latin typeface="Arial" pitchFamily="34" charset="0"/>
                <a:cs typeface="Arial" pitchFamily="34" charset="0"/>
              </a:rPr>
              <a:t> </a:t>
            </a:r>
            <a:r>
              <a:rPr lang="en-US" sz="1200" b="1">
                <a:latin typeface="Arial" pitchFamily="34" charset="0"/>
                <a:cs typeface="Arial" pitchFamily="34" charset="0"/>
              </a:rPr>
              <a:t>(SEV) </a:t>
            </a:r>
            <a:r>
              <a:rPr lang="en-US" sz="1200">
                <a:latin typeface="Arial" pitchFamily="34" charset="0"/>
                <a:cs typeface="Arial" pitchFamily="34" charset="0"/>
              </a:rPr>
              <a:t>– As part of a Carbon Sequestration Evaluation Agreement (CSEA), an industry is granted the right to evaluate their rights to assess suitability for permanent carbon sequestration. This means that industry can drill into and conduct some tests within those rights. However, to better understand how the carbon dioxide will behave post-injection, some industries want to extract core and conduct tests in zones above the rights granted in their CSEA. Approval can be granted to do this in the form of a CMA authorization, provided that the applicable rights are undisposed.</a:t>
            </a:r>
          </a:p>
          <a:p>
            <a:pPr marL="171450" indent="-171450" fontAlgn="auto">
              <a:spcBef>
                <a:spcPts val="0"/>
              </a:spcBef>
              <a:spcAft>
                <a:spcPts val="0"/>
              </a:spcAft>
              <a:buFont typeface="Arial" panose="020B0604020202020204" pitchFamily="34" charset="0"/>
              <a:buChar char="•"/>
              <a:defRPr/>
            </a:pPr>
            <a:endParaRPr lang="en-US" sz="1200">
              <a:latin typeface="Arial" pitchFamily="34" charset="0"/>
              <a:cs typeface="Arial" pitchFamily="34" charset="0"/>
            </a:endParaRPr>
          </a:p>
          <a:p>
            <a:pPr marL="171450" indent="-171450" fontAlgn="auto">
              <a:spcBef>
                <a:spcPts val="0"/>
              </a:spcBef>
              <a:spcAft>
                <a:spcPts val="0"/>
              </a:spcAft>
              <a:buFont typeface="Arial" panose="020B0604020202020204" pitchFamily="34" charset="0"/>
              <a:buChar char="•"/>
              <a:defRPr/>
            </a:pPr>
            <a:r>
              <a:rPr lang="en-US" sz="1200" b="1">
                <a:latin typeface="Arial" pitchFamily="34" charset="0"/>
                <a:cs typeface="Arial" pitchFamily="34" charset="0"/>
              </a:rPr>
              <a:t>Sequestration Monitoring/Observation (SMO) </a:t>
            </a:r>
            <a:r>
              <a:rPr lang="en-US" sz="1200">
                <a:latin typeface="Arial" pitchFamily="34" charset="0"/>
                <a:cs typeface="Arial" pitchFamily="34" charset="0"/>
              </a:rPr>
              <a:t>– Industries are required to have Measurement, Monitoring and Verification (MMV) plan as part of their operations. The Alberta Energy Regulator is responsible for assessing MMV plans. However, the ‘monitoring’ component of MMV may require drilling wells in undisposed Crown rights to allow for ongoing monitoring of the subsurface.</a:t>
            </a:r>
          </a:p>
          <a:p>
            <a:pPr fontAlgn="auto">
              <a:spcBef>
                <a:spcPts val="0"/>
              </a:spcBef>
              <a:spcAft>
                <a:spcPts val="0"/>
              </a:spcAft>
              <a:defRPr/>
            </a:pPr>
            <a:endParaRPr lang="en-CA" sz="1200">
              <a:latin typeface="Arial" charset="0"/>
            </a:endParaRPr>
          </a:p>
        </p:txBody>
      </p:sp>
    </p:spTree>
    <p:extLst>
      <p:ext uri="{BB962C8B-B14F-4D97-AF65-F5344CB8AC3E}">
        <p14:creationId xmlns:p14="http://schemas.microsoft.com/office/powerpoint/2010/main" val="3082934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CDF226E1-CECE-BFA4-9C1A-081B3BBE2FD3}"/>
              </a:ext>
            </a:extLst>
          </p:cNvPr>
          <p:cNvPicPr>
            <a:picLocks noChangeAspect="1"/>
          </p:cNvPicPr>
          <p:nvPr/>
        </p:nvPicPr>
        <p:blipFill>
          <a:blip r:embed="rId2"/>
          <a:stretch>
            <a:fillRect/>
          </a:stretch>
        </p:blipFill>
        <p:spPr>
          <a:xfrm>
            <a:off x="5439171" y="2052173"/>
            <a:ext cx="2125892" cy="4413243"/>
          </a:xfrm>
          <a:prstGeom prst="rect">
            <a:avLst/>
          </a:prstGeom>
          <a:ln>
            <a:noFill/>
          </a:ln>
          <a:effectLst>
            <a:outerShdw blurRad="292100" dist="139700" dir="2700000" algn="tl" rotWithShape="0">
              <a:srgbClr val="333333">
                <a:alpha val="65000"/>
              </a:srgbClr>
            </a:outerShdw>
          </a:effectLst>
        </p:spPr>
      </p:pic>
      <p:pic>
        <p:nvPicPr>
          <p:cNvPr id="7" name="Picture 6">
            <a:extLst>
              <a:ext uri="{FF2B5EF4-FFF2-40B4-BE49-F238E27FC236}">
                <a16:creationId xmlns:a16="http://schemas.microsoft.com/office/drawing/2014/main" id="{A1612E4F-BBD3-0653-6312-D7E28B356419}"/>
              </a:ext>
            </a:extLst>
          </p:cNvPr>
          <p:cNvPicPr>
            <a:picLocks noChangeAspect="1"/>
          </p:cNvPicPr>
          <p:nvPr/>
        </p:nvPicPr>
        <p:blipFill>
          <a:blip r:embed="rId3"/>
          <a:stretch>
            <a:fillRect/>
          </a:stretch>
        </p:blipFill>
        <p:spPr>
          <a:xfrm>
            <a:off x="345915" y="1298960"/>
            <a:ext cx="4630037" cy="1964689"/>
          </a:xfrm>
          <a:prstGeom prst="rect">
            <a:avLst/>
          </a:prstGeom>
          <a:ln>
            <a:noFill/>
          </a:ln>
          <a:effectLst>
            <a:outerShdw blurRad="292100" dist="139700" dir="2700000" algn="tl" rotWithShape="0">
              <a:srgbClr val="333333">
                <a:alpha val="65000"/>
              </a:srgbClr>
            </a:outerShdw>
          </a:effectLst>
        </p:spPr>
      </p:pic>
      <p:sp>
        <p:nvSpPr>
          <p:cNvPr id="8" name="Content Placeholder 1"/>
          <p:cNvSpPr txBox="1">
            <a:spLocks/>
          </p:cNvSpPr>
          <p:nvPr/>
        </p:nvSpPr>
        <p:spPr>
          <a:xfrm>
            <a:off x="251520" y="980728"/>
            <a:ext cx="8640960" cy="3182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a:latin typeface="Arial" panose="020B0604020202020204" pitchFamily="34" charset="0"/>
                <a:cs typeface="Arial" panose="020B0604020202020204" pitchFamily="34" charset="0"/>
              </a:rPr>
              <a:t>LOGIN TO ETS</a:t>
            </a:r>
            <a:endParaRPr lang="en-CA" sz="1600" b="1">
              <a:latin typeface="Arial" panose="020B0604020202020204" pitchFamily="34" charset="0"/>
              <a:cs typeface="Arial" panose="020B0604020202020204" pitchFamily="34" charset="0"/>
            </a:endParaRPr>
          </a:p>
        </p:txBody>
      </p:sp>
      <p:sp>
        <p:nvSpPr>
          <p:cNvPr id="12" name="Footer Placeholder 4"/>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4</a:t>
            </a:r>
          </a:p>
        </p:txBody>
      </p:sp>
      <p:sp>
        <p:nvSpPr>
          <p:cNvPr id="13" name="Rounded Rectangular Callout 12"/>
          <p:cNvSpPr/>
          <p:nvPr/>
        </p:nvSpPr>
        <p:spPr>
          <a:xfrm>
            <a:off x="6818353" y="2807799"/>
            <a:ext cx="1608138" cy="495300"/>
          </a:xfrm>
          <a:prstGeom prst="wedgeRoundRectCallout">
            <a:avLst>
              <a:gd name="adj1" fmla="val -51648"/>
              <a:gd name="adj2" fmla="val 97870"/>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2. Expand </a:t>
            </a:r>
            <a:r>
              <a:rPr lang="en-US" sz="1200" b="1">
                <a:solidFill>
                  <a:schemeClr val="tx1"/>
                </a:solidFill>
                <a:latin typeface="Arial" pitchFamily="34" charset="0"/>
                <a:cs typeface="Arial" pitchFamily="34" charset="0"/>
              </a:rPr>
              <a:t>Crown Mineral Activity</a:t>
            </a:r>
            <a:endParaRPr lang="en-CA" sz="1200" b="1">
              <a:solidFill>
                <a:schemeClr val="tx1"/>
              </a:solidFill>
              <a:latin typeface="Arial" pitchFamily="34" charset="0"/>
              <a:cs typeface="Arial" pitchFamily="34" charset="0"/>
            </a:endParaRPr>
          </a:p>
        </p:txBody>
      </p:sp>
      <p:sp>
        <p:nvSpPr>
          <p:cNvPr id="18" name="Rounded Rectangular Callout 17"/>
          <p:cNvSpPr/>
          <p:nvPr/>
        </p:nvSpPr>
        <p:spPr>
          <a:xfrm>
            <a:off x="6151103" y="4438965"/>
            <a:ext cx="1711172" cy="588144"/>
          </a:xfrm>
          <a:prstGeom prst="wedgeRoundRectCallout">
            <a:avLst>
              <a:gd name="adj1" fmla="val -13471"/>
              <a:gd name="adj2" fmla="val -107425"/>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3. Select either  </a:t>
            </a:r>
            <a:r>
              <a:rPr lang="en-US" sz="1200" b="1">
                <a:solidFill>
                  <a:schemeClr val="tx1"/>
                </a:solidFill>
                <a:latin typeface="Arial" pitchFamily="34" charset="0"/>
                <a:cs typeface="Arial" pitchFamily="34" charset="0"/>
              </a:rPr>
              <a:t>Undisposed Crown</a:t>
            </a:r>
            <a:endParaRPr lang="en-CA" sz="1200" b="1">
              <a:solidFill>
                <a:schemeClr val="tx1"/>
              </a:solidFill>
              <a:latin typeface="Arial" pitchFamily="34" charset="0"/>
              <a:cs typeface="Arial" pitchFamily="34" charset="0"/>
            </a:endParaRPr>
          </a:p>
        </p:txBody>
      </p:sp>
      <p:sp>
        <p:nvSpPr>
          <p:cNvPr id="15" name="Rectangle 14"/>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14" name="Rounded Rectangular Callout 13"/>
          <p:cNvSpPr/>
          <p:nvPr/>
        </p:nvSpPr>
        <p:spPr>
          <a:xfrm>
            <a:off x="3429458" y="2357339"/>
            <a:ext cx="1676400" cy="688942"/>
          </a:xfrm>
          <a:prstGeom prst="wedgeRoundRectCallout">
            <a:avLst>
              <a:gd name="adj1" fmla="val -62877"/>
              <a:gd name="adj2" fmla="val -14233"/>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1. Login to ETS with your user name and password</a:t>
            </a:r>
            <a:endParaRPr lang="en-CA" sz="1200">
              <a:solidFill>
                <a:schemeClr val="tx1"/>
              </a:solidFill>
              <a:latin typeface="Arial" pitchFamily="34" charset="0"/>
              <a:cs typeface="Arial" pitchFamily="34" charset="0"/>
            </a:endParaRPr>
          </a:p>
        </p:txBody>
      </p:sp>
      <p:sp>
        <p:nvSpPr>
          <p:cNvPr id="2" name="Rectangle 1">
            <a:extLst>
              <a:ext uri="{FF2B5EF4-FFF2-40B4-BE49-F238E27FC236}">
                <a16:creationId xmlns:a16="http://schemas.microsoft.com/office/drawing/2014/main" id="{9B06E518-436F-320B-6BFC-EAA87FAA21AE}"/>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
        <p:nvSpPr>
          <p:cNvPr id="9" name="Rectangle 1">
            <a:extLst>
              <a:ext uri="{FF2B5EF4-FFF2-40B4-BE49-F238E27FC236}">
                <a16:creationId xmlns:a16="http://schemas.microsoft.com/office/drawing/2014/main" id="{A42913C3-4382-52CA-52F9-792CCE67DB40}"/>
              </a:ext>
            </a:extLst>
          </p:cNvPr>
          <p:cNvSpPr>
            <a:spLocks/>
          </p:cNvSpPr>
          <p:nvPr/>
        </p:nvSpPr>
        <p:spPr bwMode="auto">
          <a:xfrm>
            <a:off x="345915" y="3811719"/>
            <a:ext cx="4886078"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defRPr/>
            </a:pPr>
            <a:r>
              <a:rPr lang="en-CA" sz="1200" b="1">
                <a:latin typeface="Arial" charset="0"/>
              </a:rPr>
              <a:t>Undisposed Crown </a:t>
            </a:r>
            <a:r>
              <a:rPr lang="en-CA" sz="1200">
                <a:latin typeface="Arial" charset="0"/>
              </a:rPr>
              <a:t>form</a:t>
            </a:r>
          </a:p>
          <a:p>
            <a:pPr>
              <a:defRPr/>
            </a:pPr>
            <a:r>
              <a:rPr lang="en-CA" sz="1200" i="1">
                <a:latin typeface="Arial" charset="0"/>
              </a:rPr>
              <a:t>Use this form to submit request on </a:t>
            </a:r>
            <a:r>
              <a:rPr lang="en-CA" sz="1200" b="1" i="1">
                <a:latin typeface="Arial" charset="0"/>
              </a:rPr>
              <a:t>Sequestration Evaluation </a:t>
            </a:r>
            <a:r>
              <a:rPr lang="en-CA" sz="1200" i="1">
                <a:latin typeface="Arial" charset="0"/>
              </a:rPr>
              <a:t>OR </a:t>
            </a:r>
            <a:r>
              <a:rPr lang="en-CA" sz="1200" b="1" i="1">
                <a:latin typeface="Arial" charset="0"/>
              </a:rPr>
              <a:t>Sequestration Monitoring and Observation</a:t>
            </a:r>
            <a:r>
              <a:rPr lang="en-CA" sz="1200" i="1">
                <a:latin typeface="Arial" charset="0"/>
              </a:rPr>
              <a:t>.</a:t>
            </a:r>
          </a:p>
        </p:txBody>
      </p:sp>
    </p:spTree>
    <p:extLst>
      <p:ext uri="{BB962C8B-B14F-4D97-AF65-F5344CB8AC3E}">
        <p14:creationId xmlns:p14="http://schemas.microsoft.com/office/powerpoint/2010/main" val="10037029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B24A517A-F192-1C17-E207-63674E33DB00}"/>
              </a:ext>
            </a:extLst>
          </p:cNvPr>
          <p:cNvPicPr>
            <a:picLocks noChangeAspect="1"/>
          </p:cNvPicPr>
          <p:nvPr/>
        </p:nvPicPr>
        <p:blipFill>
          <a:blip r:embed="rId2"/>
          <a:stretch>
            <a:fillRect/>
          </a:stretch>
        </p:blipFill>
        <p:spPr>
          <a:xfrm>
            <a:off x="1654610" y="1946697"/>
            <a:ext cx="5576220" cy="4227093"/>
          </a:xfrm>
          <a:prstGeom prst="rect">
            <a:avLst/>
          </a:prstGeom>
          <a:ln>
            <a:noFill/>
          </a:ln>
          <a:effectLst>
            <a:outerShdw blurRad="292100" dist="139700" dir="2700000" algn="tl" rotWithShape="0">
              <a:srgbClr val="333333">
                <a:alpha val="65000"/>
              </a:srgbClr>
            </a:outerShdw>
          </a:effectLst>
        </p:spPr>
      </p:pic>
      <p:sp>
        <p:nvSpPr>
          <p:cNvPr id="16" name="Content Placeholder 1"/>
          <p:cNvSpPr txBox="1">
            <a:spLocks/>
          </p:cNvSpPr>
          <p:nvPr/>
        </p:nvSpPr>
        <p:spPr>
          <a:xfrm>
            <a:off x="251520" y="870138"/>
            <a:ext cx="8640960" cy="31823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600" b="1">
                <a:latin typeface="Arial" panose="020B0604020202020204" pitchFamily="34" charset="0"/>
                <a:cs typeface="Arial" panose="020B0604020202020204" pitchFamily="34" charset="0"/>
              </a:rPr>
              <a:t>ADMIN TAB </a:t>
            </a:r>
            <a:endParaRPr lang="en-CA" sz="1600" b="1">
              <a:latin typeface="Arial" panose="020B0604020202020204" pitchFamily="34" charset="0"/>
              <a:cs typeface="Arial" panose="020B0604020202020204" pitchFamily="34" charset="0"/>
            </a:endParaRPr>
          </a:p>
        </p:txBody>
      </p:sp>
      <p:sp>
        <p:nvSpPr>
          <p:cNvPr id="18" name="Footer Placeholder 4"/>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5</a:t>
            </a:r>
          </a:p>
        </p:txBody>
      </p:sp>
      <p:sp>
        <p:nvSpPr>
          <p:cNvPr id="15" name="Rectangle 1"/>
          <p:cNvSpPr>
            <a:spLocks/>
          </p:cNvSpPr>
          <p:nvPr/>
        </p:nvSpPr>
        <p:spPr bwMode="auto">
          <a:xfrm>
            <a:off x="325114" y="1081489"/>
            <a:ext cx="8101377"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defRPr/>
            </a:pPr>
            <a:endParaRPr lang="en-CA" sz="1200" b="1">
              <a:latin typeface="Arial" charset="0"/>
            </a:endParaRPr>
          </a:p>
          <a:p>
            <a:pPr>
              <a:defRPr/>
            </a:pPr>
            <a:r>
              <a:rPr lang="en-CA" sz="1200">
                <a:latin typeface="Arial" charset="0"/>
              </a:rPr>
              <a:t>     This tab is required for all requests.</a:t>
            </a:r>
          </a:p>
          <a:p>
            <a:pPr>
              <a:defRPr/>
            </a:pPr>
            <a:endParaRPr lang="en-CA" sz="1200">
              <a:latin typeface="Arial" charset="0"/>
            </a:endParaRPr>
          </a:p>
          <a:p>
            <a:pPr>
              <a:defRPr/>
            </a:pPr>
            <a:r>
              <a:rPr lang="en-CA" sz="1200">
                <a:latin typeface="Arial" charset="0"/>
              </a:rPr>
              <a:t>The Company Name and Creator is </a:t>
            </a:r>
            <a:r>
              <a:rPr lang="en-CA" sz="1200" err="1">
                <a:latin typeface="Arial" charset="0"/>
              </a:rPr>
              <a:t>autopopulated</a:t>
            </a:r>
            <a:r>
              <a:rPr lang="en-CA" sz="1200">
                <a:latin typeface="Arial" charset="0"/>
              </a:rPr>
              <a:t> based on the login information of the creator.</a:t>
            </a:r>
          </a:p>
          <a:p>
            <a:pPr>
              <a:defRPr/>
            </a:pPr>
            <a:endParaRPr lang="en-CA" sz="1200">
              <a:latin typeface="Arial" charset="0"/>
            </a:endParaRPr>
          </a:p>
        </p:txBody>
      </p:sp>
      <p:sp>
        <p:nvSpPr>
          <p:cNvPr id="8" name="Rectangle 7"/>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2" name="Rectangle 1">
            <a:extLst>
              <a:ext uri="{FF2B5EF4-FFF2-40B4-BE49-F238E27FC236}">
                <a16:creationId xmlns:a16="http://schemas.microsoft.com/office/drawing/2014/main" id="{EE73303E-80BA-F5FE-4C38-C4A7ACE4D634}"/>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
        <p:nvSpPr>
          <p:cNvPr id="9" name="Rounded Rectangular Callout 13">
            <a:extLst>
              <a:ext uri="{FF2B5EF4-FFF2-40B4-BE49-F238E27FC236}">
                <a16:creationId xmlns:a16="http://schemas.microsoft.com/office/drawing/2014/main" id="{2A8026AC-AD7D-9021-8BA6-A2CCCA1DAEBF}"/>
              </a:ext>
            </a:extLst>
          </p:cNvPr>
          <p:cNvSpPr/>
          <p:nvPr/>
        </p:nvSpPr>
        <p:spPr>
          <a:xfrm>
            <a:off x="1828799" y="3678457"/>
            <a:ext cx="1780937" cy="948802"/>
          </a:xfrm>
          <a:prstGeom prst="wedgeRoundRectCallout">
            <a:avLst>
              <a:gd name="adj1" fmla="val 64531"/>
              <a:gd name="adj2" fmla="val -8726"/>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1. Add the </a:t>
            </a:r>
            <a:r>
              <a:rPr lang="en-US" sz="1200" b="1">
                <a:solidFill>
                  <a:schemeClr val="tx1"/>
                </a:solidFill>
                <a:latin typeface="Arial" pitchFamily="34" charset="0"/>
                <a:cs typeface="Arial" pitchFamily="34" charset="0"/>
              </a:rPr>
              <a:t>Contact Information</a:t>
            </a:r>
            <a:r>
              <a:rPr lang="en-US" sz="1200">
                <a:solidFill>
                  <a:schemeClr val="tx1"/>
                </a:solidFill>
                <a:latin typeface="Arial" pitchFamily="34" charset="0"/>
                <a:cs typeface="Arial" pitchFamily="34" charset="0"/>
              </a:rPr>
              <a:t> either by selecting from the dropdown list or entering it manually.</a:t>
            </a:r>
            <a:endParaRPr lang="en-CA" sz="1200">
              <a:solidFill>
                <a:schemeClr val="tx1"/>
              </a:solidFill>
              <a:latin typeface="Arial" pitchFamily="34" charset="0"/>
              <a:cs typeface="Arial" pitchFamily="34" charset="0"/>
            </a:endParaRPr>
          </a:p>
        </p:txBody>
      </p:sp>
      <p:sp>
        <p:nvSpPr>
          <p:cNvPr id="10" name="Rounded Rectangular Callout 13">
            <a:extLst>
              <a:ext uri="{FF2B5EF4-FFF2-40B4-BE49-F238E27FC236}">
                <a16:creationId xmlns:a16="http://schemas.microsoft.com/office/drawing/2014/main" id="{8C5DA4EB-0E72-BE15-F708-46757CA32A67}"/>
              </a:ext>
            </a:extLst>
          </p:cNvPr>
          <p:cNvSpPr/>
          <p:nvPr/>
        </p:nvSpPr>
        <p:spPr>
          <a:xfrm>
            <a:off x="5387839" y="5642230"/>
            <a:ext cx="1927361" cy="738664"/>
          </a:xfrm>
          <a:prstGeom prst="wedgeRoundRectCallout">
            <a:avLst>
              <a:gd name="adj1" fmla="val -67023"/>
              <a:gd name="adj2" fmla="val -34664"/>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2. Click </a:t>
            </a:r>
            <a:r>
              <a:rPr lang="en-US" sz="1200" b="1">
                <a:solidFill>
                  <a:schemeClr val="tx1"/>
                </a:solidFill>
                <a:latin typeface="Arial" pitchFamily="34" charset="0"/>
                <a:cs typeface="Arial" pitchFamily="34" charset="0"/>
              </a:rPr>
              <a:t>Add Technical Contact</a:t>
            </a:r>
            <a:r>
              <a:rPr lang="en-US" sz="1200">
                <a:solidFill>
                  <a:schemeClr val="tx1"/>
                </a:solidFill>
                <a:latin typeface="Arial" pitchFamily="34" charset="0"/>
                <a:cs typeface="Arial" pitchFamily="34" charset="0"/>
              </a:rPr>
              <a:t>. Input the Technical Contact info on the grid.</a:t>
            </a:r>
            <a:endParaRPr lang="en-CA" sz="1200">
              <a:solidFill>
                <a:schemeClr val="tx1"/>
              </a:solidFill>
              <a:latin typeface="Arial" pitchFamily="34" charset="0"/>
              <a:cs typeface="Arial" pitchFamily="34" charset="0"/>
            </a:endParaRPr>
          </a:p>
        </p:txBody>
      </p:sp>
      <p:sp>
        <p:nvSpPr>
          <p:cNvPr id="11" name="Rounded Rectangular Callout 13">
            <a:extLst>
              <a:ext uri="{FF2B5EF4-FFF2-40B4-BE49-F238E27FC236}">
                <a16:creationId xmlns:a16="http://schemas.microsoft.com/office/drawing/2014/main" id="{9A71FADA-BD89-BAC8-B940-F1033B122C2B}"/>
              </a:ext>
            </a:extLst>
          </p:cNvPr>
          <p:cNvSpPr/>
          <p:nvPr/>
        </p:nvSpPr>
        <p:spPr>
          <a:xfrm>
            <a:off x="865119" y="5666886"/>
            <a:ext cx="1927361" cy="641952"/>
          </a:xfrm>
          <a:prstGeom prst="wedgeRoundRectCallout">
            <a:avLst>
              <a:gd name="adj1" fmla="val 97416"/>
              <a:gd name="adj2" fmla="val -4553"/>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3. Click </a:t>
            </a:r>
            <a:r>
              <a:rPr lang="en-US" sz="1200" b="1">
                <a:solidFill>
                  <a:schemeClr val="tx1"/>
                </a:solidFill>
                <a:latin typeface="Arial" pitchFamily="34" charset="0"/>
                <a:cs typeface="Arial" pitchFamily="34" charset="0"/>
              </a:rPr>
              <a:t>Save</a:t>
            </a:r>
            <a:r>
              <a:rPr lang="en-US" sz="1200">
                <a:solidFill>
                  <a:schemeClr val="tx1"/>
                </a:solidFill>
                <a:latin typeface="Arial" pitchFamily="34" charset="0"/>
                <a:cs typeface="Arial" pitchFamily="34" charset="0"/>
              </a:rPr>
              <a:t>. ETS request number is generated at the header.</a:t>
            </a:r>
            <a:endParaRPr lang="en-CA" sz="1200">
              <a:solidFill>
                <a:schemeClr val="tx1"/>
              </a:solidFill>
              <a:latin typeface="Arial" pitchFamily="34" charset="0"/>
              <a:cs typeface="Arial" pitchFamily="34" charset="0"/>
            </a:endParaRPr>
          </a:p>
        </p:txBody>
      </p:sp>
      <p:sp>
        <p:nvSpPr>
          <p:cNvPr id="12" name="Rounded Rectangular Callout 13">
            <a:extLst>
              <a:ext uri="{FF2B5EF4-FFF2-40B4-BE49-F238E27FC236}">
                <a16:creationId xmlns:a16="http://schemas.microsoft.com/office/drawing/2014/main" id="{345F402B-0EB8-A3F3-1A7F-FB2A02ACB3D6}"/>
              </a:ext>
            </a:extLst>
          </p:cNvPr>
          <p:cNvSpPr/>
          <p:nvPr/>
        </p:nvSpPr>
        <p:spPr>
          <a:xfrm>
            <a:off x="6990461" y="4572627"/>
            <a:ext cx="1569865" cy="561110"/>
          </a:xfrm>
          <a:prstGeom prst="wedgeRoundRectCallout">
            <a:avLst>
              <a:gd name="adj1" fmla="val -45346"/>
              <a:gd name="adj2" fmla="val 98100"/>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To delete a contact entry, click the X.</a:t>
            </a:r>
            <a:endParaRPr lang="en-CA" sz="1200">
              <a:solidFill>
                <a:schemeClr val="tx1"/>
              </a:solidFill>
              <a:latin typeface="Arial" pitchFamily="34" charset="0"/>
              <a:cs typeface="Arial" pitchFamily="34" charset="0"/>
            </a:endParaRPr>
          </a:p>
        </p:txBody>
      </p:sp>
      <p:pic>
        <p:nvPicPr>
          <p:cNvPr id="13" name="Picture 3">
            <a:extLst>
              <a:ext uri="{FF2B5EF4-FFF2-40B4-BE49-F238E27FC236}">
                <a16:creationId xmlns:a16="http://schemas.microsoft.com/office/drawing/2014/main" id="{4638201A-40DD-2602-3A28-3DB67C6E79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203726"/>
            <a:ext cx="283902" cy="2799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a:extLst>
              <a:ext uri="{FF2B5EF4-FFF2-40B4-BE49-F238E27FC236}">
                <a16:creationId xmlns:a16="http://schemas.microsoft.com/office/drawing/2014/main" id="{4D6A1818-ADED-5C01-D7D1-2A0CFCA8AB8F}"/>
              </a:ext>
            </a:extLst>
          </p:cNvPr>
          <p:cNvSpPr/>
          <p:nvPr/>
        </p:nvSpPr>
        <p:spPr>
          <a:xfrm>
            <a:off x="4541208" y="3608439"/>
            <a:ext cx="1480551" cy="70018"/>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3367050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A6A75CB-C74D-1EF3-84F2-705FE6238D0F}"/>
              </a:ext>
            </a:extLst>
          </p:cNvPr>
          <p:cNvPicPr>
            <a:picLocks noChangeAspect="1"/>
          </p:cNvPicPr>
          <p:nvPr/>
        </p:nvPicPr>
        <p:blipFill>
          <a:blip r:embed="rId2"/>
          <a:stretch>
            <a:fillRect/>
          </a:stretch>
        </p:blipFill>
        <p:spPr>
          <a:xfrm>
            <a:off x="1728735" y="1504704"/>
            <a:ext cx="5828571" cy="4876190"/>
          </a:xfrm>
          <a:prstGeom prst="rect">
            <a:avLst/>
          </a:prstGeom>
          <a:ln>
            <a:noFill/>
          </a:ln>
          <a:effectLst>
            <a:outerShdw blurRad="292100" dist="139700" dir="2700000" algn="tl" rotWithShape="0">
              <a:srgbClr val="333333">
                <a:alpha val="65000"/>
              </a:srgbClr>
            </a:outerShdw>
          </a:effectLst>
        </p:spPr>
      </p:pic>
      <p:sp>
        <p:nvSpPr>
          <p:cNvPr id="18" name="Footer Placeholder 4"/>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7</a:t>
            </a:r>
          </a:p>
        </p:txBody>
      </p:sp>
      <p:sp>
        <p:nvSpPr>
          <p:cNvPr id="13" name="Content Placeholder 1"/>
          <p:cNvSpPr txBox="1">
            <a:spLocks/>
          </p:cNvSpPr>
          <p:nvPr/>
        </p:nvSpPr>
        <p:spPr>
          <a:xfrm>
            <a:off x="251520" y="980728"/>
            <a:ext cx="8640960" cy="56945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a:latin typeface="Arial" panose="020B0604020202020204" pitchFamily="34" charset="0"/>
                <a:cs typeface="Arial" panose="020B0604020202020204" pitchFamily="34" charset="0"/>
              </a:rPr>
              <a:t>WELLS DETAILS TAB - WELL TYPE and FORMATION</a:t>
            </a:r>
            <a:br>
              <a:rPr lang="en-US" sz="1400" b="1">
                <a:latin typeface="Arial" panose="020B0604020202020204" pitchFamily="34" charset="0"/>
                <a:cs typeface="Arial" panose="020B0604020202020204" pitchFamily="34" charset="0"/>
              </a:rPr>
            </a:br>
            <a:r>
              <a:rPr lang="en-US" sz="1400" b="1">
                <a:latin typeface="Arial" panose="020B0604020202020204" pitchFamily="34" charset="0"/>
                <a:cs typeface="Arial" panose="020B0604020202020204" pitchFamily="34" charset="0"/>
              </a:rPr>
              <a:t>(SEQUESTRATION EVALUATION and SEQUESTRATION MONITORING AND OBSERVATION) </a:t>
            </a:r>
            <a:br>
              <a:rPr lang="en-US" sz="1400" b="1">
                <a:latin typeface="Arial" panose="020B0604020202020204" pitchFamily="34" charset="0"/>
                <a:cs typeface="Arial" panose="020B0604020202020204" pitchFamily="34" charset="0"/>
              </a:rPr>
            </a:br>
            <a:endParaRPr lang="en-CA" sz="1400" b="1">
              <a:latin typeface="Arial" panose="020B0604020202020204" pitchFamily="34" charset="0"/>
              <a:cs typeface="Arial" panose="020B0604020202020204" pitchFamily="34" charset="0"/>
            </a:endParaRPr>
          </a:p>
        </p:txBody>
      </p:sp>
      <p:sp>
        <p:nvSpPr>
          <p:cNvPr id="14" name="Rounded Rectangular Callout 13"/>
          <p:cNvSpPr/>
          <p:nvPr/>
        </p:nvSpPr>
        <p:spPr>
          <a:xfrm>
            <a:off x="231852" y="2454012"/>
            <a:ext cx="1908449" cy="493984"/>
          </a:xfrm>
          <a:prstGeom prst="wedgeRoundRectCallout">
            <a:avLst>
              <a:gd name="adj1" fmla="val 81332"/>
              <a:gd name="adj2" fmla="val 36959"/>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1. Well Type, checkmark </a:t>
            </a:r>
            <a:r>
              <a:rPr lang="en-US" sz="1200" b="1">
                <a:solidFill>
                  <a:schemeClr val="tx1"/>
                </a:solidFill>
                <a:latin typeface="Arial" pitchFamily="34" charset="0"/>
                <a:cs typeface="Arial" pitchFamily="34" charset="0"/>
              </a:rPr>
              <a:t>Observation</a:t>
            </a:r>
          </a:p>
        </p:txBody>
      </p:sp>
      <p:sp>
        <p:nvSpPr>
          <p:cNvPr id="15" name="Rounded Rectangular Callout 14"/>
          <p:cNvSpPr/>
          <p:nvPr/>
        </p:nvSpPr>
        <p:spPr>
          <a:xfrm>
            <a:off x="857062" y="3582950"/>
            <a:ext cx="1743345" cy="765175"/>
          </a:xfrm>
          <a:prstGeom prst="wedgeRoundRectCallout">
            <a:avLst>
              <a:gd name="adj1" fmla="val 90756"/>
              <a:gd name="adj2" fmla="val -35472"/>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a:solidFill>
                  <a:schemeClr val="tx1"/>
                </a:solidFill>
                <a:latin typeface="Arial" pitchFamily="34" charset="0"/>
                <a:cs typeface="Arial" pitchFamily="34" charset="0"/>
              </a:rPr>
              <a:t>2. Click </a:t>
            </a:r>
            <a:r>
              <a:rPr lang="en-US" sz="1200" b="1">
                <a:solidFill>
                  <a:schemeClr val="tx1"/>
                </a:solidFill>
                <a:latin typeface="Arial" pitchFamily="34" charset="0"/>
                <a:cs typeface="Arial" pitchFamily="34" charset="0"/>
              </a:rPr>
              <a:t>Formation </a:t>
            </a:r>
            <a:r>
              <a:rPr lang="en-US" sz="1200">
                <a:solidFill>
                  <a:schemeClr val="tx1"/>
                </a:solidFill>
                <a:latin typeface="Arial" pitchFamily="34" charset="0"/>
                <a:cs typeface="Arial" pitchFamily="34" charset="0"/>
              </a:rPr>
              <a:t>dropdown</a:t>
            </a:r>
            <a:r>
              <a:rPr lang="en-US" sz="1200" b="1">
                <a:solidFill>
                  <a:schemeClr val="tx1"/>
                </a:solidFill>
                <a:latin typeface="Arial" pitchFamily="34" charset="0"/>
                <a:cs typeface="Arial" pitchFamily="34" charset="0"/>
              </a:rPr>
              <a:t> </a:t>
            </a:r>
            <a:r>
              <a:rPr lang="en-US" sz="1200">
                <a:solidFill>
                  <a:schemeClr val="tx1"/>
                </a:solidFill>
                <a:latin typeface="Arial" pitchFamily="34" charset="0"/>
                <a:cs typeface="Arial" pitchFamily="34" charset="0"/>
              </a:rPr>
              <a:t>to choose an option</a:t>
            </a:r>
            <a:endParaRPr lang="en-CA" sz="1200" b="1">
              <a:solidFill>
                <a:schemeClr val="tx1"/>
              </a:solidFill>
              <a:latin typeface="Arial" pitchFamily="34" charset="0"/>
              <a:cs typeface="Arial" pitchFamily="34" charset="0"/>
            </a:endParaRPr>
          </a:p>
        </p:txBody>
      </p:sp>
      <p:sp>
        <p:nvSpPr>
          <p:cNvPr id="16" name="Rounded Rectangular Callout 15"/>
          <p:cNvSpPr/>
          <p:nvPr/>
        </p:nvSpPr>
        <p:spPr>
          <a:xfrm>
            <a:off x="6694099" y="2859219"/>
            <a:ext cx="1143000" cy="403561"/>
          </a:xfrm>
          <a:prstGeom prst="wedgeRoundRectCallout">
            <a:avLst>
              <a:gd name="adj1" fmla="val -77273"/>
              <a:gd name="adj2" fmla="val 79423"/>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a:solidFill>
                  <a:schemeClr val="tx1"/>
                </a:solidFill>
                <a:latin typeface="Arial" pitchFamily="34" charset="0"/>
                <a:cs typeface="Arial" pitchFamily="34" charset="0"/>
              </a:rPr>
              <a:t>3. Click </a:t>
            </a:r>
            <a:r>
              <a:rPr lang="en-US" sz="1200" b="1">
                <a:solidFill>
                  <a:schemeClr val="tx1"/>
                </a:solidFill>
                <a:latin typeface="Arial" pitchFamily="34" charset="0"/>
                <a:cs typeface="Arial" pitchFamily="34" charset="0"/>
              </a:rPr>
              <a:t>Add</a:t>
            </a:r>
            <a:endParaRPr lang="en-CA" sz="1200" b="1">
              <a:solidFill>
                <a:schemeClr val="tx1"/>
              </a:solidFill>
              <a:latin typeface="Arial" pitchFamily="34" charset="0"/>
              <a:cs typeface="Arial" pitchFamily="34" charset="0"/>
            </a:endParaRPr>
          </a:p>
        </p:txBody>
      </p:sp>
      <p:sp>
        <p:nvSpPr>
          <p:cNvPr id="12" name="Rectangle 11"/>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6" name="Rectangle 5">
            <a:extLst>
              <a:ext uri="{FF2B5EF4-FFF2-40B4-BE49-F238E27FC236}">
                <a16:creationId xmlns:a16="http://schemas.microsoft.com/office/drawing/2014/main" id="{7A489770-56D7-BF36-00F8-DC7B37F29286}"/>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437065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27952CD-DBF3-D69E-38F5-2CF428F1FABC}"/>
              </a:ext>
            </a:extLst>
          </p:cNvPr>
          <p:cNvPicPr>
            <a:picLocks noChangeAspect="1"/>
          </p:cNvPicPr>
          <p:nvPr/>
        </p:nvPicPr>
        <p:blipFill>
          <a:blip r:embed="rId2"/>
          <a:srcRect b="2907"/>
          <a:stretch/>
        </p:blipFill>
        <p:spPr>
          <a:xfrm>
            <a:off x="1815726" y="1524402"/>
            <a:ext cx="5512547" cy="4816031"/>
          </a:xfrm>
          <a:prstGeom prst="rect">
            <a:avLst/>
          </a:prstGeom>
          <a:ln>
            <a:noFill/>
          </a:ln>
          <a:effectLst>
            <a:outerShdw blurRad="292100" dist="139700" dir="2700000" algn="tl" rotWithShape="0">
              <a:srgbClr val="333333">
                <a:alpha val="65000"/>
              </a:srgbClr>
            </a:outerShdw>
          </a:effectLst>
        </p:spPr>
      </p:pic>
      <p:sp>
        <p:nvSpPr>
          <p:cNvPr id="18" name="Footer Placeholder 4"/>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8</a:t>
            </a:r>
          </a:p>
        </p:txBody>
      </p:sp>
      <p:sp>
        <p:nvSpPr>
          <p:cNvPr id="17" name="Rounded Rectangular Callout 16"/>
          <p:cNvSpPr/>
          <p:nvPr/>
        </p:nvSpPr>
        <p:spPr>
          <a:xfrm>
            <a:off x="850682" y="3332596"/>
            <a:ext cx="1288836" cy="786643"/>
          </a:xfrm>
          <a:prstGeom prst="wedgeRoundRectCallout">
            <a:avLst>
              <a:gd name="adj1" fmla="val 103894"/>
              <a:gd name="adj2" fmla="val 47272"/>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1. Substance, checkmark </a:t>
            </a:r>
            <a:r>
              <a:rPr lang="en-US" sz="1200" b="1">
                <a:solidFill>
                  <a:schemeClr val="tx1"/>
                </a:solidFill>
                <a:latin typeface="Arial" pitchFamily="34" charset="0"/>
                <a:cs typeface="Arial" pitchFamily="34" charset="0"/>
              </a:rPr>
              <a:t>Other</a:t>
            </a:r>
            <a:endParaRPr lang="en-US" sz="1200">
              <a:solidFill>
                <a:schemeClr val="tx1"/>
              </a:solidFill>
              <a:latin typeface="Arial" pitchFamily="34" charset="0"/>
              <a:cs typeface="Arial" pitchFamily="34" charset="0"/>
            </a:endParaRPr>
          </a:p>
        </p:txBody>
      </p:sp>
      <p:sp>
        <p:nvSpPr>
          <p:cNvPr id="11" name="Rectangle 10"/>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3" name="Rectangle 2">
            <a:extLst>
              <a:ext uri="{FF2B5EF4-FFF2-40B4-BE49-F238E27FC236}">
                <a16:creationId xmlns:a16="http://schemas.microsoft.com/office/drawing/2014/main" id="{FE2E4ECF-7DEC-5F48-547E-24E05A375A25}"/>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
        <p:nvSpPr>
          <p:cNvPr id="9" name="Rounded Rectangular Callout 14">
            <a:extLst>
              <a:ext uri="{FF2B5EF4-FFF2-40B4-BE49-F238E27FC236}">
                <a16:creationId xmlns:a16="http://schemas.microsoft.com/office/drawing/2014/main" id="{70B3984B-39CF-9801-AC6B-B96536FC6825}"/>
              </a:ext>
            </a:extLst>
          </p:cNvPr>
          <p:cNvSpPr/>
          <p:nvPr/>
        </p:nvSpPr>
        <p:spPr>
          <a:xfrm>
            <a:off x="6167484" y="3839654"/>
            <a:ext cx="2088397" cy="786643"/>
          </a:xfrm>
          <a:prstGeom prst="wedgeRoundRectCallout">
            <a:avLst>
              <a:gd name="adj1" fmla="val -50810"/>
              <a:gd name="adj2" fmla="val 79389"/>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a:solidFill>
                  <a:schemeClr val="tx1"/>
                </a:solidFill>
                <a:latin typeface="Arial" pitchFamily="34" charset="0"/>
                <a:cs typeface="Arial" pitchFamily="34" charset="0"/>
              </a:rPr>
              <a:t>2. Click </a:t>
            </a:r>
            <a:r>
              <a:rPr lang="en-US" sz="1200" b="1">
                <a:solidFill>
                  <a:schemeClr val="tx1"/>
                </a:solidFill>
                <a:latin typeface="Arial" pitchFamily="34" charset="0"/>
                <a:cs typeface="Arial" pitchFamily="34" charset="0"/>
              </a:rPr>
              <a:t>Carbon Sequestration </a:t>
            </a:r>
            <a:r>
              <a:rPr lang="en-US" sz="1200">
                <a:solidFill>
                  <a:schemeClr val="tx1"/>
                </a:solidFill>
                <a:latin typeface="Arial" pitchFamily="34" charset="0"/>
                <a:cs typeface="Arial" pitchFamily="34" charset="0"/>
              </a:rPr>
              <a:t>dropdown</a:t>
            </a:r>
            <a:r>
              <a:rPr lang="en-US" sz="1200" b="1">
                <a:solidFill>
                  <a:schemeClr val="tx1"/>
                </a:solidFill>
                <a:latin typeface="Arial" pitchFamily="34" charset="0"/>
                <a:cs typeface="Arial" pitchFamily="34" charset="0"/>
              </a:rPr>
              <a:t> </a:t>
            </a:r>
            <a:r>
              <a:rPr lang="en-US" sz="1200">
                <a:solidFill>
                  <a:schemeClr val="tx1"/>
                </a:solidFill>
                <a:latin typeface="Arial" pitchFamily="34" charset="0"/>
                <a:cs typeface="Arial" pitchFamily="34" charset="0"/>
              </a:rPr>
              <a:t>to choose a CS CMA type wanting to apply.</a:t>
            </a:r>
            <a:endParaRPr lang="en-CA" sz="1200" b="1">
              <a:solidFill>
                <a:schemeClr val="tx1"/>
              </a:solidFill>
              <a:latin typeface="Arial" pitchFamily="34" charset="0"/>
              <a:cs typeface="Arial" pitchFamily="34" charset="0"/>
            </a:endParaRPr>
          </a:p>
        </p:txBody>
      </p:sp>
      <p:sp>
        <p:nvSpPr>
          <p:cNvPr id="13" name="Content Placeholder 1">
            <a:extLst>
              <a:ext uri="{FF2B5EF4-FFF2-40B4-BE49-F238E27FC236}">
                <a16:creationId xmlns:a16="http://schemas.microsoft.com/office/drawing/2014/main" id="{9DD0E422-78F5-0D24-E4D5-33D54079821D}"/>
              </a:ext>
            </a:extLst>
          </p:cNvPr>
          <p:cNvSpPr txBox="1">
            <a:spLocks/>
          </p:cNvSpPr>
          <p:nvPr/>
        </p:nvSpPr>
        <p:spPr>
          <a:xfrm>
            <a:off x="251520" y="980728"/>
            <a:ext cx="8640960" cy="56945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a:latin typeface="Arial" panose="020B0604020202020204" pitchFamily="34" charset="0"/>
                <a:cs typeface="Arial" panose="020B0604020202020204" pitchFamily="34" charset="0"/>
              </a:rPr>
              <a:t>WELLS DETAILS TAB – SUBSTANCE and CS CMA TYPE</a:t>
            </a:r>
            <a:br>
              <a:rPr lang="en-US" sz="1400" b="1">
                <a:latin typeface="Arial" panose="020B0604020202020204" pitchFamily="34" charset="0"/>
                <a:cs typeface="Arial" panose="020B0604020202020204" pitchFamily="34" charset="0"/>
              </a:rPr>
            </a:br>
            <a:r>
              <a:rPr lang="en-US" sz="1400" b="1">
                <a:latin typeface="Arial" panose="020B0604020202020204" pitchFamily="34" charset="0"/>
                <a:cs typeface="Arial" panose="020B0604020202020204" pitchFamily="34" charset="0"/>
              </a:rPr>
              <a:t>(SEQUESTRATION EVALUATION and SEQUESTRATION MONITORING AND OBSERVATION) </a:t>
            </a:r>
            <a:br>
              <a:rPr lang="en-US" sz="1400" b="1">
                <a:latin typeface="Arial" panose="020B0604020202020204" pitchFamily="34" charset="0"/>
                <a:cs typeface="Arial" panose="020B0604020202020204" pitchFamily="34" charset="0"/>
              </a:rPr>
            </a:br>
            <a:endParaRPr lang="en-CA" sz="1400"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24801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D74E4-51EE-C7AD-1754-FBC0157500EE}"/>
            </a:ext>
          </a:extLst>
        </p:cNvPr>
        <p:cNvGrpSpPr/>
        <p:nvPr/>
      </p:nvGrpSpPr>
      <p:grpSpPr>
        <a:xfrm>
          <a:off x="0" y="0"/>
          <a:ext cx="0" cy="0"/>
          <a:chOff x="0" y="0"/>
          <a:chExt cx="0" cy="0"/>
        </a:xfrm>
      </p:grpSpPr>
      <p:pic>
        <p:nvPicPr>
          <p:cNvPr id="8" name="Picture 7">
            <a:extLst>
              <a:ext uri="{FF2B5EF4-FFF2-40B4-BE49-F238E27FC236}">
                <a16:creationId xmlns:a16="http://schemas.microsoft.com/office/drawing/2014/main" id="{B5C9CAD9-22D9-5995-D409-752A9C712042}"/>
              </a:ext>
            </a:extLst>
          </p:cNvPr>
          <p:cNvPicPr>
            <a:picLocks noChangeAspect="1"/>
          </p:cNvPicPr>
          <p:nvPr/>
        </p:nvPicPr>
        <p:blipFill>
          <a:blip r:embed="rId2"/>
          <a:stretch>
            <a:fillRect/>
          </a:stretch>
        </p:blipFill>
        <p:spPr>
          <a:xfrm>
            <a:off x="453175" y="1656561"/>
            <a:ext cx="5264044" cy="4607106"/>
          </a:xfrm>
          <a:prstGeom prst="rect">
            <a:avLst/>
          </a:prstGeom>
          <a:ln>
            <a:noFill/>
          </a:ln>
          <a:effectLst>
            <a:outerShdw blurRad="292100" dist="139700" dir="2700000" algn="tl" rotWithShape="0">
              <a:srgbClr val="333333">
                <a:alpha val="65000"/>
              </a:srgbClr>
            </a:outerShdw>
          </a:effectLst>
        </p:spPr>
      </p:pic>
      <p:sp>
        <p:nvSpPr>
          <p:cNvPr id="18" name="Footer Placeholder 4">
            <a:extLst>
              <a:ext uri="{FF2B5EF4-FFF2-40B4-BE49-F238E27FC236}">
                <a16:creationId xmlns:a16="http://schemas.microsoft.com/office/drawing/2014/main" id="{90B3B57F-2490-C51B-76DA-865FC83BFFFB}"/>
              </a:ext>
            </a:extLst>
          </p:cNvPr>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8</a:t>
            </a:r>
          </a:p>
        </p:txBody>
      </p:sp>
      <p:sp>
        <p:nvSpPr>
          <p:cNvPr id="20" name="Rounded Rectangular Callout 19">
            <a:extLst>
              <a:ext uri="{FF2B5EF4-FFF2-40B4-BE49-F238E27FC236}">
                <a16:creationId xmlns:a16="http://schemas.microsoft.com/office/drawing/2014/main" id="{CAB618BD-B3DB-81F6-C80A-0B0B2A9702D8}"/>
              </a:ext>
            </a:extLst>
          </p:cNvPr>
          <p:cNvSpPr/>
          <p:nvPr/>
        </p:nvSpPr>
        <p:spPr>
          <a:xfrm>
            <a:off x="2493853" y="4245527"/>
            <a:ext cx="1394566" cy="575048"/>
          </a:xfrm>
          <a:prstGeom prst="wedgeRoundRectCallout">
            <a:avLst>
              <a:gd name="adj1" fmla="val 37069"/>
              <a:gd name="adj2" fmla="val 111414"/>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1. Add CS Agreement. Click the (</a:t>
            </a:r>
            <a:r>
              <a:rPr lang="en-US" sz="1200" b="1">
                <a:solidFill>
                  <a:schemeClr val="tx1"/>
                </a:solidFill>
                <a:latin typeface="Arial" pitchFamily="34" charset="0"/>
                <a:cs typeface="Arial" pitchFamily="34" charset="0"/>
              </a:rPr>
              <a:t>…</a:t>
            </a:r>
            <a:r>
              <a:rPr lang="en-US" sz="1200">
                <a:solidFill>
                  <a:schemeClr val="tx1"/>
                </a:solidFill>
                <a:latin typeface="Arial" pitchFamily="34" charset="0"/>
                <a:cs typeface="Arial" pitchFamily="34" charset="0"/>
              </a:rPr>
              <a:t>)</a:t>
            </a:r>
          </a:p>
        </p:txBody>
      </p:sp>
      <p:sp>
        <p:nvSpPr>
          <p:cNvPr id="11" name="Rectangle 10">
            <a:extLst>
              <a:ext uri="{FF2B5EF4-FFF2-40B4-BE49-F238E27FC236}">
                <a16:creationId xmlns:a16="http://schemas.microsoft.com/office/drawing/2014/main" id="{7E341DF4-490B-45AC-EE16-377A594F1F72}"/>
              </a:ext>
            </a:extLst>
          </p:cNvPr>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4" name="Rectangle 3">
            <a:extLst>
              <a:ext uri="{FF2B5EF4-FFF2-40B4-BE49-F238E27FC236}">
                <a16:creationId xmlns:a16="http://schemas.microsoft.com/office/drawing/2014/main" id="{ACE52D47-3AA7-24A2-6385-2A58A8BAD55E}"/>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pic>
        <p:nvPicPr>
          <p:cNvPr id="13" name="Picture 12">
            <a:extLst>
              <a:ext uri="{FF2B5EF4-FFF2-40B4-BE49-F238E27FC236}">
                <a16:creationId xmlns:a16="http://schemas.microsoft.com/office/drawing/2014/main" id="{D42CE9A6-80A3-326D-7A72-ABACC64EF33A}"/>
              </a:ext>
            </a:extLst>
          </p:cNvPr>
          <p:cNvPicPr>
            <a:picLocks noChangeAspect="1"/>
          </p:cNvPicPr>
          <p:nvPr/>
        </p:nvPicPr>
        <p:blipFill>
          <a:blip r:embed="rId3"/>
          <a:stretch>
            <a:fillRect/>
          </a:stretch>
        </p:blipFill>
        <p:spPr>
          <a:xfrm>
            <a:off x="3629505" y="2170465"/>
            <a:ext cx="5059212" cy="1382028"/>
          </a:xfrm>
          <a:prstGeom prst="rect">
            <a:avLst/>
          </a:prstGeom>
          <a:ln>
            <a:noFill/>
          </a:ln>
          <a:effectLst>
            <a:outerShdw blurRad="292100" dist="139700" dir="2700000" algn="tl" rotWithShape="0">
              <a:srgbClr val="333333">
                <a:alpha val="65000"/>
              </a:srgbClr>
            </a:outerShdw>
          </a:effectLst>
        </p:spPr>
      </p:pic>
      <p:pic>
        <p:nvPicPr>
          <p:cNvPr id="21" name="Picture 20">
            <a:extLst>
              <a:ext uri="{FF2B5EF4-FFF2-40B4-BE49-F238E27FC236}">
                <a16:creationId xmlns:a16="http://schemas.microsoft.com/office/drawing/2014/main" id="{DC00C26E-F2A8-18E0-C814-D3E7F2B5D6AE}"/>
              </a:ext>
            </a:extLst>
          </p:cNvPr>
          <p:cNvPicPr>
            <a:picLocks noChangeAspect="1"/>
          </p:cNvPicPr>
          <p:nvPr/>
        </p:nvPicPr>
        <p:blipFill>
          <a:blip r:embed="rId4"/>
          <a:stretch>
            <a:fillRect/>
          </a:stretch>
        </p:blipFill>
        <p:spPr>
          <a:xfrm>
            <a:off x="6250251" y="4066397"/>
            <a:ext cx="2154368" cy="1683100"/>
          </a:xfrm>
          <a:prstGeom prst="rect">
            <a:avLst/>
          </a:prstGeom>
          <a:ln>
            <a:noFill/>
          </a:ln>
          <a:effectLst>
            <a:outerShdw blurRad="292100" dist="139700" dir="2700000" algn="tl" rotWithShape="0">
              <a:srgbClr val="333333">
                <a:alpha val="65000"/>
              </a:srgbClr>
            </a:outerShdw>
          </a:effectLst>
        </p:spPr>
      </p:pic>
      <p:sp>
        <p:nvSpPr>
          <p:cNvPr id="22" name="Rounded Rectangular Callout 19">
            <a:extLst>
              <a:ext uri="{FF2B5EF4-FFF2-40B4-BE49-F238E27FC236}">
                <a16:creationId xmlns:a16="http://schemas.microsoft.com/office/drawing/2014/main" id="{7E2C151B-EE22-E064-D503-B72C0EC045E8}"/>
              </a:ext>
            </a:extLst>
          </p:cNvPr>
          <p:cNvSpPr/>
          <p:nvPr/>
        </p:nvSpPr>
        <p:spPr>
          <a:xfrm>
            <a:off x="4936692" y="4562601"/>
            <a:ext cx="1394566" cy="575048"/>
          </a:xfrm>
          <a:prstGeom prst="wedgeRoundRectCallout">
            <a:avLst>
              <a:gd name="adj1" fmla="val 96908"/>
              <a:gd name="adj2" fmla="val 60468"/>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2. Enter the </a:t>
            </a:r>
            <a:r>
              <a:rPr lang="en-US" sz="1200" b="1">
                <a:solidFill>
                  <a:schemeClr val="tx1"/>
                </a:solidFill>
                <a:latin typeface="Arial" pitchFamily="34" charset="0"/>
                <a:cs typeface="Arial" pitchFamily="34" charset="0"/>
              </a:rPr>
              <a:t>CS Agreement number</a:t>
            </a:r>
          </a:p>
        </p:txBody>
      </p:sp>
      <p:sp>
        <p:nvSpPr>
          <p:cNvPr id="23" name="Rounded Rectangular Callout 19">
            <a:extLst>
              <a:ext uri="{FF2B5EF4-FFF2-40B4-BE49-F238E27FC236}">
                <a16:creationId xmlns:a16="http://schemas.microsoft.com/office/drawing/2014/main" id="{D975413C-2F53-9BF0-89E3-CFCD3F2E2327}"/>
              </a:ext>
            </a:extLst>
          </p:cNvPr>
          <p:cNvSpPr/>
          <p:nvPr/>
        </p:nvSpPr>
        <p:spPr>
          <a:xfrm>
            <a:off x="5735310" y="5839424"/>
            <a:ext cx="1062747" cy="423977"/>
          </a:xfrm>
          <a:prstGeom prst="wedgeRoundRectCallout">
            <a:avLst>
              <a:gd name="adj1" fmla="val 32586"/>
              <a:gd name="adj2" fmla="val -79824"/>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3. Click </a:t>
            </a:r>
            <a:r>
              <a:rPr lang="en-US" sz="1200" b="1">
                <a:solidFill>
                  <a:schemeClr val="tx1"/>
                </a:solidFill>
                <a:latin typeface="Arial" pitchFamily="34" charset="0"/>
                <a:cs typeface="Arial" pitchFamily="34" charset="0"/>
              </a:rPr>
              <a:t>Search</a:t>
            </a:r>
          </a:p>
        </p:txBody>
      </p:sp>
      <p:sp>
        <p:nvSpPr>
          <p:cNvPr id="24" name="Rounded Rectangular Callout 19">
            <a:extLst>
              <a:ext uri="{FF2B5EF4-FFF2-40B4-BE49-F238E27FC236}">
                <a16:creationId xmlns:a16="http://schemas.microsoft.com/office/drawing/2014/main" id="{BB8CDA2C-F464-9430-62DD-0839FCB84145}"/>
              </a:ext>
            </a:extLst>
          </p:cNvPr>
          <p:cNvSpPr/>
          <p:nvPr/>
        </p:nvSpPr>
        <p:spPr>
          <a:xfrm>
            <a:off x="3775197" y="1989280"/>
            <a:ext cx="1394566" cy="575048"/>
          </a:xfrm>
          <a:prstGeom prst="wedgeRoundRectCallout">
            <a:avLst>
              <a:gd name="adj1" fmla="val -39322"/>
              <a:gd name="adj2" fmla="val 128396"/>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4. Checkmark the agreement</a:t>
            </a:r>
            <a:endParaRPr lang="en-US" sz="1200" b="1">
              <a:solidFill>
                <a:schemeClr val="tx1"/>
              </a:solidFill>
              <a:latin typeface="Arial" pitchFamily="34" charset="0"/>
              <a:cs typeface="Arial" pitchFamily="34" charset="0"/>
            </a:endParaRPr>
          </a:p>
        </p:txBody>
      </p:sp>
      <p:sp>
        <p:nvSpPr>
          <p:cNvPr id="25" name="Rounded Rectangular Callout 19">
            <a:extLst>
              <a:ext uri="{FF2B5EF4-FFF2-40B4-BE49-F238E27FC236}">
                <a16:creationId xmlns:a16="http://schemas.microsoft.com/office/drawing/2014/main" id="{F20FD2AF-CECC-D78B-3C78-C4EF505ABF37}"/>
              </a:ext>
            </a:extLst>
          </p:cNvPr>
          <p:cNvSpPr/>
          <p:nvPr/>
        </p:nvSpPr>
        <p:spPr>
          <a:xfrm>
            <a:off x="4660777" y="3435832"/>
            <a:ext cx="1002790" cy="424994"/>
          </a:xfrm>
          <a:prstGeom prst="wedgeRoundRectCallout">
            <a:avLst>
              <a:gd name="adj1" fmla="val 61259"/>
              <a:gd name="adj2" fmla="val -55318"/>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5. Click </a:t>
            </a:r>
            <a:r>
              <a:rPr lang="en-US" sz="1200" b="1">
                <a:solidFill>
                  <a:schemeClr val="tx1"/>
                </a:solidFill>
                <a:latin typeface="Arial" pitchFamily="34" charset="0"/>
                <a:cs typeface="Arial" pitchFamily="34" charset="0"/>
              </a:rPr>
              <a:t>OK</a:t>
            </a:r>
          </a:p>
        </p:txBody>
      </p:sp>
      <p:sp>
        <p:nvSpPr>
          <p:cNvPr id="26" name="Content Placeholder 1">
            <a:extLst>
              <a:ext uri="{FF2B5EF4-FFF2-40B4-BE49-F238E27FC236}">
                <a16:creationId xmlns:a16="http://schemas.microsoft.com/office/drawing/2014/main" id="{9C3F5025-78DE-E416-9376-09B29A85867B}"/>
              </a:ext>
            </a:extLst>
          </p:cNvPr>
          <p:cNvSpPr txBox="1">
            <a:spLocks/>
          </p:cNvSpPr>
          <p:nvPr/>
        </p:nvSpPr>
        <p:spPr>
          <a:xfrm>
            <a:off x="251520" y="980728"/>
            <a:ext cx="8640960" cy="56945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a:latin typeface="Arial" panose="020B0604020202020204" pitchFamily="34" charset="0"/>
                <a:cs typeface="Arial" panose="020B0604020202020204" pitchFamily="34" charset="0"/>
              </a:rPr>
              <a:t>WELLS DETAILS TAB – SEARCH and ADD CS AGREEMENT</a:t>
            </a:r>
            <a:br>
              <a:rPr lang="en-US" sz="1400" b="1">
                <a:latin typeface="Arial" panose="020B0604020202020204" pitchFamily="34" charset="0"/>
                <a:cs typeface="Arial" panose="020B0604020202020204" pitchFamily="34" charset="0"/>
              </a:rPr>
            </a:br>
            <a:r>
              <a:rPr lang="en-US" sz="1400" b="1">
                <a:latin typeface="Arial" panose="020B0604020202020204" pitchFamily="34" charset="0"/>
                <a:cs typeface="Arial" panose="020B0604020202020204" pitchFamily="34" charset="0"/>
              </a:rPr>
              <a:t>(SEQUESTRATION EVALUATION and SEQUESTRATION MONITORING AND OBSERVATION) </a:t>
            </a:r>
            <a:br>
              <a:rPr lang="en-US" sz="1400" b="1">
                <a:latin typeface="Arial" panose="020B0604020202020204" pitchFamily="34" charset="0"/>
                <a:cs typeface="Arial" panose="020B0604020202020204" pitchFamily="34" charset="0"/>
              </a:rPr>
            </a:br>
            <a:endParaRPr lang="en-CA" sz="1400" b="1">
              <a:latin typeface="Arial" panose="020B0604020202020204" pitchFamily="34" charset="0"/>
              <a:cs typeface="Arial" panose="020B0604020202020204" pitchFamily="34" charset="0"/>
            </a:endParaRPr>
          </a:p>
        </p:txBody>
      </p:sp>
      <p:sp>
        <p:nvSpPr>
          <p:cNvPr id="3" name="Rectangle 2">
            <a:extLst>
              <a:ext uri="{FF2B5EF4-FFF2-40B4-BE49-F238E27FC236}">
                <a16:creationId xmlns:a16="http://schemas.microsoft.com/office/drawing/2014/main" id="{08BBFF3B-4DAD-9190-BA7E-565BC5E12BD9}"/>
              </a:ext>
            </a:extLst>
          </p:cNvPr>
          <p:cNvSpPr/>
          <p:nvPr/>
        </p:nvSpPr>
        <p:spPr>
          <a:xfrm>
            <a:off x="5053781" y="3028335"/>
            <a:ext cx="1277477" cy="9916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CA"/>
          </a:p>
        </p:txBody>
      </p:sp>
    </p:spTree>
    <p:extLst>
      <p:ext uri="{BB962C8B-B14F-4D97-AF65-F5344CB8AC3E}">
        <p14:creationId xmlns:p14="http://schemas.microsoft.com/office/powerpoint/2010/main" val="27910851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76C792-FDA0-A1D6-BD46-2C927D00BA65}"/>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20FF317-3DEB-CB3C-4BC0-FD8DDD4E7ED9}"/>
              </a:ext>
            </a:extLst>
          </p:cNvPr>
          <p:cNvPicPr>
            <a:picLocks noChangeAspect="1"/>
          </p:cNvPicPr>
          <p:nvPr/>
        </p:nvPicPr>
        <p:blipFill>
          <a:blip r:embed="rId2"/>
          <a:srcRect b="1861"/>
          <a:stretch/>
        </p:blipFill>
        <p:spPr>
          <a:xfrm>
            <a:off x="1973194" y="1526795"/>
            <a:ext cx="4818559" cy="4566380"/>
          </a:xfrm>
          <a:prstGeom prst="rect">
            <a:avLst/>
          </a:prstGeom>
          <a:ln>
            <a:noFill/>
          </a:ln>
          <a:effectLst>
            <a:outerShdw blurRad="292100" dist="139700" dir="2700000" algn="tl" rotWithShape="0">
              <a:srgbClr val="333333">
                <a:alpha val="65000"/>
              </a:srgbClr>
            </a:outerShdw>
          </a:effectLst>
        </p:spPr>
      </p:pic>
      <p:sp>
        <p:nvSpPr>
          <p:cNvPr id="18" name="Footer Placeholder 4">
            <a:extLst>
              <a:ext uri="{FF2B5EF4-FFF2-40B4-BE49-F238E27FC236}">
                <a16:creationId xmlns:a16="http://schemas.microsoft.com/office/drawing/2014/main" id="{D6CD075B-A7C1-A1CF-E9E5-BA8570815931}"/>
              </a:ext>
            </a:extLst>
          </p:cNvPr>
          <p:cNvSpPr txBox="1">
            <a:spLocks/>
          </p:cNvSpPr>
          <p:nvPr/>
        </p:nvSpPr>
        <p:spPr>
          <a:xfrm>
            <a:off x="7948265" y="6658275"/>
            <a:ext cx="956453" cy="199725"/>
          </a:xfrm>
          <a:prstGeom prst="rect">
            <a:avLst/>
          </a:prstGeom>
        </p:spPr>
        <p:txBody>
          <a:bodyPr vert="horz" lIns="91440" tIns="45720" rIns="91440" bIns="45720" rtlCol="0" anchor="ctr"/>
          <a:lstStyle>
            <a:defPPr>
              <a:defRPr lang="en-US"/>
            </a:defPPr>
            <a:lvl1pPr marL="0" algn="ct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CA" sz="900" dirty="0">
                <a:solidFill>
                  <a:schemeClr val="tx1"/>
                </a:solidFill>
                <a:latin typeface="Arial" panose="020B0604020202020204" pitchFamily="34" charset="0"/>
                <a:cs typeface="Arial" panose="020B0604020202020204" pitchFamily="34" charset="0"/>
              </a:rPr>
              <a:t>Page 9</a:t>
            </a:r>
          </a:p>
        </p:txBody>
      </p:sp>
      <p:sp>
        <p:nvSpPr>
          <p:cNvPr id="20" name="Rounded Rectangular Callout 19">
            <a:extLst>
              <a:ext uri="{FF2B5EF4-FFF2-40B4-BE49-F238E27FC236}">
                <a16:creationId xmlns:a16="http://schemas.microsoft.com/office/drawing/2014/main" id="{7677ED37-6AE5-86CD-DD84-D97E63BFC72D}"/>
              </a:ext>
            </a:extLst>
          </p:cNvPr>
          <p:cNvSpPr/>
          <p:nvPr/>
        </p:nvSpPr>
        <p:spPr>
          <a:xfrm>
            <a:off x="1296043" y="3972215"/>
            <a:ext cx="1354302" cy="641866"/>
          </a:xfrm>
          <a:prstGeom prst="wedgeRoundRectCallout">
            <a:avLst>
              <a:gd name="adj1" fmla="val 69058"/>
              <a:gd name="adj2" fmla="val 46325"/>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1. Click </a:t>
            </a:r>
            <a:r>
              <a:rPr lang="en-US" sz="1200" b="1">
                <a:solidFill>
                  <a:schemeClr val="tx1"/>
                </a:solidFill>
                <a:latin typeface="Arial" pitchFamily="34" charset="0"/>
                <a:cs typeface="Arial" pitchFamily="34" charset="0"/>
              </a:rPr>
              <a:t>Well ID </a:t>
            </a:r>
            <a:r>
              <a:rPr lang="en-US" sz="1200">
                <a:solidFill>
                  <a:schemeClr val="tx1"/>
                </a:solidFill>
                <a:latin typeface="Arial" pitchFamily="34" charset="0"/>
                <a:cs typeface="Arial" pitchFamily="34" charset="0"/>
              </a:rPr>
              <a:t>button</a:t>
            </a:r>
          </a:p>
        </p:txBody>
      </p:sp>
      <p:sp>
        <p:nvSpPr>
          <p:cNvPr id="25" name="Rectangle 24">
            <a:extLst>
              <a:ext uri="{FF2B5EF4-FFF2-40B4-BE49-F238E27FC236}">
                <a16:creationId xmlns:a16="http://schemas.microsoft.com/office/drawing/2014/main" id="{493624A7-5891-4F39-B38C-7334953F92C7}"/>
              </a:ext>
            </a:extLst>
          </p:cNvPr>
          <p:cNvSpPr/>
          <p:nvPr/>
        </p:nvSpPr>
        <p:spPr>
          <a:xfrm>
            <a:off x="6694099" y="477106"/>
            <a:ext cx="2210620" cy="338554"/>
          </a:xfrm>
          <a:prstGeom prst="rect">
            <a:avLst/>
          </a:prstGeom>
        </p:spPr>
        <p:txBody>
          <a:bodyPr wrap="square">
            <a:spAutoFit/>
          </a:bodyPr>
          <a:lstStyle/>
          <a:p>
            <a:r>
              <a:rPr lang="en-CA" sz="1600" b="1">
                <a:solidFill>
                  <a:schemeClr val="bg1"/>
                </a:solidFill>
              </a:rPr>
              <a:t>Government of Alberta</a:t>
            </a:r>
          </a:p>
        </p:txBody>
      </p:sp>
      <p:sp>
        <p:nvSpPr>
          <p:cNvPr id="2" name="Rectangle 1">
            <a:extLst>
              <a:ext uri="{FF2B5EF4-FFF2-40B4-BE49-F238E27FC236}">
                <a16:creationId xmlns:a16="http://schemas.microsoft.com/office/drawing/2014/main" id="{DAD3AB94-BD4E-ADC2-3C5F-99B23091142F}"/>
              </a:ext>
            </a:extLst>
          </p:cNvPr>
          <p:cNvSpPr/>
          <p:nvPr/>
        </p:nvSpPr>
        <p:spPr>
          <a:xfrm>
            <a:off x="2927927" y="59904"/>
            <a:ext cx="5976791" cy="430887"/>
          </a:xfrm>
          <a:prstGeom prst="rect">
            <a:avLst/>
          </a:prstGeom>
        </p:spPr>
        <p:txBody>
          <a:bodyPr wrap="square">
            <a:spAutoFit/>
          </a:bodyPr>
          <a:lstStyle/>
          <a:p>
            <a:pPr algn="r"/>
            <a:r>
              <a:rPr lang="en-US" sz="2200" b="1">
                <a:solidFill>
                  <a:schemeClr val="bg1"/>
                </a:solidFill>
                <a:latin typeface="Calibri" panose="020F0502020204030204" pitchFamily="34" charset="0"/>
                <a:cs typeface="Calibri" panose="020F0502020204030204" pitchFamily="34" charset="0"/>
              </a:rPr>
              <a:t>Carbon Sequestration - Crown Mineral Activity</a:t>
            </a:r>
            <a:endParaRPr lang="en-CA" sz="2200" b="1">
              <a:solidFill>
                <a:schemeClr val="bg1"/>
              </a:solidFill>
              <a:latin typeface="Calibri" panose="020F0502020204030204" pitchFamily="34" charset="0"/>
              <a:cs typeface="Calibri" panose="020F0502020204030204" pitchFamily="34" charset="0"/>
            </a:endParaRPr>
          </a:p>
        </p:txBody>
      </p:sp>
      <p:sp>
        <p:nvSpPr>
          <p:cNvPr id="6" name="Rounded Rectangular Callout 19">
            <a:extLst>
              <a:ext uri="{FF2B5EF4-FFF2-40B4-BE49-F238E27FC236}">
                <a16:creationId xmlns:a16="http://schemas.microsoft.com/office/drawing/2014/main" id="{7004CA07-F7B0-866C-64AA-FB7DC5CA1159}"/>
              </a:ext>
            </a:extLst>
          </p:cNvPr>
          <p:cNvSpPr/>
          <p:nvPr/>
        </p:nvSpPr>
        <p:spPr>
          <a:xfrm>
            <a:off x="5923655" y="4089820"/>
            <a:ext cx="1079282" cy="455435"/>
          </a:xfrm>
          <a:prstGeom prst="wedgeRoundRectCallout">
            <a:avLst>
              <a:gd name="adj1" fmla="val -53524"/>
              <a:gd name="adj2" fmla="val 71221"/>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2. Enter the Well ID</a:t>
            </a:r>
          </a:p>
        </p:txBody>
      </p:sp>
      <p:sp>
        <p:nvSpPr>
          <p:cNvPr id="7" name="Rounded Rectangular Callout 19">
            <a:extLst>
              <a:ext uri="{FF2B5EF4-FFF2-40B4-BE49-F238E27FC236}">
                <a16:creationId xmlns:a16="http://schemas.microsoft.com/office/drawing/2014/main" id="{BD5F4E6C-BDF2-1DEC-41F1-D80E0327252A}"/>
              </a:ext>
            </a:extLst>
          </p:cNvPr>
          <p:cNvSpPr/>
          <p:nvPr/>
        </p:nvSpPr>
        <p:spPr>
          <a:xfrm>
            <a:off x="2460191" y="4874681"/>
            <a:ext cx="1140004" cy="455435"/>
          </a:xfrm>
          <a:prstGeom prst="wedgeRoundRectCallout">
            <a:avLst>
              <a:gd name="adj1" fmla="val 90423"/>
              <a:gd name="adj2" fmla="val 6895"/>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3. Click </a:t>
            </a:r>
            <a:r>
              <a:rPr lang="en-US" sz="1200" b="1">
                <a:solidFill>
                  <a:schemeClr val="tx1"/>
                </a:solidFill>
                <a:latin typeface="Arial" pitchFamily="34" charset="0"/>
                <a:cs typeface="Arial" pitchFamily="34" charset="0"/>
              </a:rPr>
              <a:t>Add Well(s)</a:t>
            </a:r>
          </a:p>
        </p:txBody>
      </p:sp>
      <p:sp>
        <p:nvSpPr>
          <p:cNvPr id="8" name="Rounded Rectangular Callout 19">
            <a:extLst>
              <a:ext uri="{FF2B5EF4-FFF2-40B4-BE49-F238E27FC236}">
                <a16:creationId xmlns:a16="http://schemas.microsoft.com/office/drawing/2014/main" id="{D373D681-2332-0288-1041-B7CC47D674B8}"/>
              </a:ext>
            </a:extLst>
          </p:cNvPr>
          <p:cNvSpPr/>
          <p:nvPr/>
        </p:nvSpPr>
        <p:spPr>
          <a:xfrm>
            <a:off x="5364538" y="4826825"/>
            <a:ext cx="2197516" cy="551148"/>
          </a:xfrm>
          <a:prstGeom prst="wedgeRoundRectCallout">
            <a:avLst>
              <a:gd name="adj1" fmla="val -59178"/>
              <a:gd name="adj2" fmla="val 47666"/>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4. Well is added on the well grid. If adding more than one wells, repeat steps 1 to 3.</a:t>
            </a:r>
            <a:endParaRPr lang="en-US" sz="1200" b="1">
              <a:solidFill>
                <a:schemeClr val="tx1"/>
              </a:solidFill>
              <a:latin typeface="Arial" pitchFamily="34" charset="0"/>
              <a:cs typeface="Arial" pitchFamily="34" charset="0"/>
            </a:endParaRPr>
          </a:p>
        </p:txBody>
      </p:sp>
      <p:sp>
        <p:nvSpPr>
          <p:cNvPr id="9" name="Rounded Rectangular Callout 19">
            <a:extLst>
              <a:ext uri="{FF2B5EF4-FFF2-40B4-BE49-F238E27FC236}">
                <a16:creationId xmlns:a16="http://schemas.microsoft.com/office/drawing/2014/main" id="{10347087-63F8-44AC-EF76-239503F5DC6E}"/>
              </a:ext>
            </a:extLst>
          </p:cNvPr>
          <p:cNvSpPr/>
          <p:nvPr/>
        </p:nvSpPr>
        <p:spPr>
          <a:xfrm>
            <a:off x="5396166" y="5637740"/>
            <a:ext cx="1395587" cy="455435"/>
          </a:xfrm>
          <a:prstGeom prst="wedgeRoundRectCallout">
            <a:avLst>
              <a:gd name="adj1" fmla="val -60450"/>
              <a:gd name="adj2" fmla="val -47475"/>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To delete a well, click the X.</a:t>
            </a:r>
          </a:p>
        </p:txBody>
      </p:sp>
      <p:sp>
        <p:nvSpPr>
          <p:cNvPr id="10" name="Rounded Rectangular Callout 19">
            <a:extLst>
              <a:ext uri="{FF2B5EF4-FFF2-40B4-BE49-F238E27FC236}">
                <a16:creationId xmlns:a16="http://schemas.microsoft.com/office/drawing/2014/main" id="{9A19F196-A733-8D10-775D-EA3D672A83C9}"/>
              </a:ext>
            </a:extLst>
          </p:cNvPr>
          <p:cNvSpPr/>
          <p:nvPr/>
        </p:nvSpPr>
        <p:spPr>
          <a:xfrm>
            <a:off x="2222690" y="6014540"/>
            <a:ext cx="1140004" cy="455435"/>
          </a:xfrm>
          <a:prstGeom prst="wedgeRoundRectCallout">
            <a:avLst>
              <a:gd name="adj1" fmla="val 80701"/>
              <a:gd name="adj2" fmla="val -47862"/>
              <a:gd name="adj3" fmla="val 16667"/>
            </a:avLst>
          </a:prstGeom>
          <a:solidFill>
            <a:schemeClr val="bg1"/>
          </a:solidFill>
          <a:ln w="19050">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a:solidFill>
                  <a:schemeClr val="tx1"/>
                </a:solidFill>
                <a:latin typeface="Arial" pitchFamily="34" charset="0"/>
                <a:cs typeface="Arial" pitchFamily="34" charset="0"/>
              </a:rPr>
              <a:t>5. Click </a:t>
            </a:r>
            <a:r>
              <a:rPr lang="en-US" sz="1200" b="1">
                <a:solidFill>
                  <a:schemeClr val="tx1"/>
                </a:solidFill>
                <a:latin typeface="Arial" pitchFamily="34" charset="0"/>
                <a:cs typeface="Arial" pitchFamily="34" charset="0"/>
              </a:rPr>
              <a:t>Save</a:t>
            </a:r>
          </a:p>
        </p:txBody>
      </p:sp>
      <p:sp>
        <p:nvSpPr>
          <p:cNvPr id="11" name="Content Placeholder 1">
            <a:extLst>
              <a:ext uri="{FF2B5EF4-FFF2-40B4-BE49-F238E27FC236}">
                <a16:creationId xmlns:a16="http://schemas.microsoft.com/office/drawing/2014/main" id="{85FA17A2-B596-0D2C-0E2E-D5B8D47445E5}"/>
              </a:ext>
            </a:extLst>
          </p:cNvPr>
          <p:cNvSpPr txBox="1">
            <a:spLocks/>
          </p:cNvSpPr>
          <p:nvPr/>
        </p:nvSpPr>
        <p:spPr>
          <a:xfrm>
            <a:off x="251520" y="980728"/>
            <a:ext cx="8640960" cy="569453"/>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1400" b="1">
                <a:latin typeface="Arial" panose="020B0604020202020204" pitchFamily="34" charset="0"/>
                <a:cs typeface="Arial" panose="020B0604020202020204" pitchFamily="34" charset="0"/>
              </a:rPr>
              <a:t>WELLS DETAILS TAB – ADD WELL(S)</a:t>
            </a:r>
            <a:br>
              <a:rPr lang="en-US" sz="1400" b="1">
                <a:latin typeface="Arial" panose="020B0604020202020204" pitchFamily="34" charset="0"/>
                <a:cs typeface="Arial" panose="020B0604020202020204" pitchFamily="34" charset="0"/>
              </a:rPr>
            </a:br>
            <a:r>
              <a:rPr lang="en-US" sz="1400" b="1">
                <a:latin typeface="Arial" panose="020B0604020202020204" pitchFamily="34" charset="0"/>
                <a:cs typeface="Arial" panose="020B0604020202020204" pitchFamily="34" charset="0"/>
              </a:rPr>
              <a:t>(SEQUESTRATION EVALUATION and SEQUESTRATION MONITORING AND OBSERVATION) </a:t>
            </a:r>
            <a:br>
              <a:rPr lang="en-US" sz="1400" b="1">
                <a:latin typeface="Arial" panose="020B0604020202020204" pitchFamily="34" charset="0"/>
                <a:cs typeface="Arial" panose="020B0604020202020204" pitchFamily="34" charset="0"/>
              </a:rPr>
            </a:br>
            <a:endParaRPr lang="en-CA" sz="1400" b="1">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55020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DBFD8A632FAA9499563EDAF54787418" ma:contentTypeVersion="58" ma:contentTypeDescription="Create a new document." ma:contentTypeScope="" ma:versionID="b53a397331714d7afa02e4ca8c293c8c">
  <xsd:schema xmlns:xsd="http://www.w3.org/2001/XMLSchema" xmlns:xs="http://www.w3.org/2001/XMLSchema" xmlns:p="http://schemas.microsoft.com/office/2006/metadata/properties" xmlns:ns2="777c1a7a-1360-4818-9490-47cc72e3855c" xmlns:ns3="d5927893-c91b-45a8-81bb-b7f5cfa094c8" xmlns:ns4="350c7f2d-22b5-4c05-88ab-16906deb3555" targetNamespace="http://schemas.microsoft.com/office/2006/metadata/properties" ma:root="true" ma:fieldsID="8960c4f1677b868ae873b3079f8a5146" ns2:_="" ns3:_="" ns4:_="">
    <xsd:import namespace="777c1a7a-1360-4818-9490-47cc72e3855c"/>
    <xsd:import namespace="d5927893-c91b-45a8-81bb-b7f5cfa094c8"/>
    <xsd:import namespace="350c7f2d-22b5-4c05-88ab-16906deb3555"/>
    <xsd:element name="properties">
      <xsd:complexType>
        <xsd:sequence>
          <xsd:element name="documentManagement">
            <xsd:complexType>
              <xsd:all>
                <xsd:element ref="ns2:DoE_x0020_Description" minOccurs="0"/>
                <xsd:element ref="ns2:DoE_x0020_Alternative_x0020_Title" minOccurs="0"/>
                <xsd:element ref="ns2:DoE_x0020_Effective_x0020_Date" minOccurs="0"/>
                <xsd:element ref="ns2:DOE_x0020_Document_x0020_Type" minOccurs="0"/>
                <xsd:element ref="ns2:DoE_x0020_Commodity" minOccurs="0"/>
                <xsd:element ref="ns2:DoE_x0020_Keywords" minOccurs="0"/>
                <xsd:element ref="ns2:DoE_x0020_Contributor" minOccurs="0"/>
                <xsd:element ref="ns2:DoE_x0020_Creator_x0020_Internal_x0020_Name" minOccurs="0"/>
                <xsd:element ref="ns2:DoE_x0020_Creator_x0020_Organizational_x0020_Unit" minOccurs="0"/>
                <xsd:element ref="ns2:DoE_x0020_Creator_x0020_External" minOccurs="0"/>
                <xsd:element ref="ns2:DoE_x0020_Language"/>
                <xsd:element ref="ns2:DoE_x0020_Official_x0020_Record" minOccurs="0"/>
                <xsd:element ref="ns3:Category" minOccurs="0"/>
                <xsd:element ref="ns3:Sub_x002d_category" minOccurs="0"/>
                <xsd:element ref="ns2:_dlc_DocId" minOccurs="0"/>
                <xsd:element ref="ns2:_dlc_DocIdUrl" minOccurs="0"/>
                <xsd:element ref="ns2:_dlc_DocIdPersistId" minOccurs="0"/>
                <xsd:element ref="ns3:MediaServiceMetadata" minOccurs="0"/>
                <xsd:element ref="ns3:MediaServiceFastMetadata" minOccurs="0"/>
                <xsd:element ref="ns3:MediaServiceObjectDetectorVersions" minOccurs="0"/>
                <xsd:element ref="ns3:lcf76f155ced4ddcb4097134ff3c332f" minOccurs="0"/>
                <xsd:element ref="ns4:TaxCatchAll" minOccurs="0"/>
                <xsd:element ref="ns3:MediaServiceDateTaken" minOccurs="0"/>
                <xsd:element ref="ns3:MediaServiceGenerationTime" minOccurs="0"/>
                <xsd:element ref="ns3:MediaServiceEventHashCode" minOccurs="0"/>
                <xsd:element ref="ns3:MediaServiceOCR" minOccurs="0"/>
                <xsd:element ref="ns3:MediaServiceLocation" minOccurs="0"/>
                <xsd:element ref="ns3: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77c1a7a-1360-4818-9490-47cc72e3855c" elementFormDefault="qualified">
    <xsd:import namespace="http://schemas.microsoft.com/office/2006/documentManagement/types"/>
    <xsd:import namespace="http://schemas.microsoft.com/office/infopath/2007/PartnerControls"/>
    <xsd:element name="DoE_x0020_Description" ma:index="8" nillable="true" ma:displayName="DoE Description" ma:description="An account of the content of the resource." ma:internalName="DoE_x0020_Description" ma:readOnly="false">
      <xsd:simpleType>
        <xsd:restriction base="dms:Note">
          <xsd:maxLength value="255"/>
        </xsd:restriction>
      </xsd:simpleType>
    </xsd:element>
    <xsd:element name="DoE_x0020_Alternative_x0020_Title" ma:index="9" nillable="true" ma:displayName="DoE Alternative Title" ma:description="Any form of the title used as a substitute or alternative to the formal title of the resource." ma:internalName="DoE_x0020_Alternative_x0020_Title" ma:readOnly="false">
      <xsd:simpleType>
        <xsd:restriction base="dms:Text">
          <xsd:maxLength value="255"/>
        </xsd:restriction>
      </xsd:simpleType>
    </xsd:element>
    <xsd:element name="DoE_x0020_Effective_x0020_Date" ma:index="10" nillable="true" ma:displayName="DoE Effective Date" ma:default="[today]" ma:description="The first date on which the information becomes effective." ma:format="DateOnly" ma:internalName="DoE_x0020_Effective_x0020_Date" ma:readOnly="false">
      <xsd:simpleType>
        <xsd:restriction base="dms:DateTime"/>
      </xsd:simpleType>
    </xsd:element>
    <xsd:element name="DOE_x0020_Document_x0020_Type" ma:index="11" nillable="true" ma:displayName="DOE Document Type" ma:description="The nature or genre of the content of the resource." ma:format="Dropdown" ma:internalName="DOE_x0020_Document_x0020_Type" ma:readOnly="false">
      <xsd:simpleType>
        <xsd:restriction base="dms:Choice">
          <xsd:enumeration value="Abstract"/>
          <xsd:enumeration value="Agenda"/>
          <xsd:enumeration value="Agreement"/>
          <xsd:enumeration value="Authorization"/>
          <xsd:enumeration value="Budget"/>
          <xsd:enumeration value="Calendar"/>
          <xsd:enumeration value="Checklist"/>
          <xsd:enumeration value="Communications Materials"/>
          <xsd:enumeration value="Contractual Material"/>
          <xsd:enumeration value="Correspondence"/>
          <xsd:enumeration value="Decision"/>
          <xsd:enumeration value="Documents"/>
          <xsd:enumeration value="Event"/>
          <xsd:enumeration value="Electricity - Markets Policy"/>
          <xsd:enumeration value="Financial Report"/>
          <xsd:enumeration value="Form"/>
          <xsd:enumeration value="Frequently Asked Questions"/>
          <xsd:enumeration value="Geospatial Material"/>
          <xsd:enumeration value="GIS Best Practices Committee"/>
          <xsd:enumeration value="Guide"/>
          <xsd:enumeration value="Issue"/>
          <xsd:enumeration value="Legislation and Regulations"/>
          <xsd:enumeration value="Licences and Permits"/>
          <xsd:enumeration value="Media Release"/>
          <xsd:enumeration value="Memorandum"/>
          <xsd:enumeration value="Minutes"/>
          <xsd:enumeration value="News Publication"/>
          <xsd:enumeration value="Operations Plans"/>
          <xsd:enumeration value="Plan"/>
          <xsd:enumeration value="Policy"/>
          <xsd:enumeration value="Presentation"/>
          <xsd:enumeration value="Procedures"/>
          <xsd:enumeration value="Reference Material"/>
          <xsd:enumeration value="Report"/>
          <xsd:enumeration value="Requirement"/>
          <xsd:enumeration value="Sales Procedures"/>
          <xsd:enumeration value="Schedule"/>
          <xsd:enumeration value="Service"/>
          <xsd:enumeration value="Standard"/>
          <xsd:enumeration value="Statistics"/>
          <xsd:enumeration value="Status Report"/>
          <xsd:enumeration value="Survey"/>
          <xsd:enumeration value="Template"/>
          <xsd:enumeration value="Terminology"/>
          <xsd:enumeration value="Test Case"/>
          <xsd:enumeration value="Working Document"/>
          <xsd:enumeration value="Year 2014"/>
          <xsd:enumeration value="Year 2015"/>
          <xsd:enumeration value="Year 2016"/>
          <xsd:enumeration value="Procedure"/>
        </xsd:restriction>
      </xsd:simpleType>
    </xsd:element>
    <xsd:element name="DoE_x0020_Commodity" ma:index="12" nillable="true" ma:displayName="DoE Commodity" ma:description="The energy or mineral resource or product for use or sale." ma:format="Dropdown" ma:internalName="DoE_x0020_Commodity" ma:readOnly="false">
      <xsd:simpleType>
        <xsd:restriction base="dms:Choice">
          <xsd:enumeration value="Ammonite Shell"/>
          <xsd:enumeration value="Coal"/>
          <xsd:enumeration value="Electricity"/>
          <xsd:enumeration value="Metallic &amp; Industrial Minerals"/>
          <xsd:enumeration value="Natural Gas"/>
          <xsd:enumeration value="Oil"/>
          <xsd:enumeration value="Oil Sands"/>
          <xsd:enumeration value="Petrochemicals"/>
          <xsd:enumeration value="Petroleum and Natural Gas (PNG)"/>
        </xsd:restriction>
      </xsd:simpleType>
    </xsd:element>
    <xsd:element name="DoE_x0020_Keywords" ma:index="13" nillable="true" ma:displayName="DoE Keywords" ma:description="A significant word or phrase in the title, subject, notes, abstract, or text of a record which can be used as a search term in a free-text search to retrieve all the records containing it." ma:internalName="DoE_x0020_Keywords" ma:readOnly="false">
      <xsd:simpleType>
        <xsd:restriction base="dms:Note">
          <xsd:maxLength value="255"/>
        </xsd:restriction>
      </xsd:simpleType>
    </xsd:element>
    <xsd:element name="DoE_x0020_Contributor" ma:index="14" nillable="true" ma:displayName="DoE Contributor" ma:description="One or more people or organizations that contributed to this resource" ma:internalName="DoE_x0020_Contributor" ma:readOnly="false">
      <xsd:simpleType>
        <xsd:restriction base="dms:Text">
          <xsd:maxLength value="255"/>
        </xsd:restriction>
      </xsd:simpleType>
    </xsd:element>
    <xsd:element name="DoE_x0020_Creator_x0020_Internal_x0020_Name" ma:index="15" nillable="true" ma:displayName="DoE Creator Internal Name" ma:description="An entity responsible for making the content of the resource." ma:list="UserInfo" ma:SharePointGroup="0" ma:internalName="DoE_x0020_Creator_x0020_Internal_x0020_Name"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oE_x0020_Creator_x0020_Organizational_x0020_Unit" ma:index="16" nillable="true" ma:displayName="DoE Creator Organizational Unit" ma:description="An entity responsible for making the content of the resource." ma:format="Dropdown" ma:internalName="DoE_x0020_Creator_x0020_Organizational_x0020_Unit" ma:readOnly="false">
      <xsd:simpleType>
        <xsd:restriction base="dms:Choice">
          <xsd:enumeration value="Communications"/>
          <xsd:enumeration value="Corporate Projects"/>
          <xsd:enumeration value="CS-Information Technology"/>
          <xsd:enumeration value="Deputy Minister's Office"/>
          <xsd:enumeration value="Electricity"/>
          <xsd:enumeration value="Electricity - Coal Transition"/>
          <xsd:enumeration value="Electricity - Generation and Transmission"/>
          <xsd:enumeration value="Electricity - Market Policy"/>
          <xsd:enumeration value="Electricity - Markets Policy"/>
          <xsd:enumeration value="Electricity - Retail and Distribution"/>
          <xsd:enumeration value="Electricity - Strategy &amp; Integration"/>
          <xsd:enumeration value="Minister's Office"/>
          <xsd:enumeration value="Ministry Services"/>
          <xsd:enumeration value="Ministry Services - Business Planning &amp;Performance"/>
          <xsd:enumeration value="Ministry Services - Finance and Administration"/>
          <xsd:enumeration value="Ministry Services - Human Resources"/>
          <xsd:enumeration value="Ministry Services - Info Mgt &amp; Technology Services"/>
          <xsd:enumeration value="Ministry Services - Legal Services"/>
          <xsd:enumeration value="Ministry Support Services"/>
          <xsd:enumeration value="RDP-Environment and Resource Services"/>
          <xsd:enumeration value="Resource Development Policy"/>
          <xsd:enumeration value="Resource Development Policy - Professional Services Exec"/>
          <xsd:enumeration value="Resource Development Policy - Resource Land Access"/>
          <xsd:enumeration value="Resource Development Policy - Resource Policy"/>
          <xsd:enumeration value="Resource, Revenue, Operations"/>
          <xsd:enumeration value="Resource, Revenue, Operations - Coal &amp; Mineral Dev - Rev Coll"/>
          <xsd:enumeration value="Resource, Revenue, Operations - Compliance &amp; Assurance Office"/>
          <xsd:enumeration value="Resource, Revenue, Operations - Oil Sands Operations"/>
          <xsd:enumeration value="Resource, Revenue, Operations - Petrinex"/>
          <xsd:enumeration value="Resource, Revenue, Operations - Petroleum, Market &amp; Valuation"/>
          <xsd:enumeration value="Resource, Revenue, Operations - PNG Tenure Operations"/>
          <xsd:enumeration value="Resource, Revenue, Operations - Royalty Implementation"/>
          <xsd:enumeration value="Resource, Revenue, Operations - Royalty Operations"/>
          <xsd:enumeration value="Strategic Policy"/>
          <xsd:enumeration value="Strategic Policy - Energy Information &amp; Analysis"/>
          <xsd:enumeration value="Strategic Policy - IEPB Admin"/>
          <xsd:enumeration value="Strategic Policy - Market Access"/>
          <xsd:enumeration value="Strategic Policy - Strategic Policy Br Admin"/>
        </xsd:restriction>
      </xsd:simpleType>
    </xsd:element>
    <xsd:element name="DoE_x0020_Creator_x0020_External" ma:index="17" nillable="true" ma:displayName="DoE Creator External" ma:description="An entity responsible for making the content of the resource." ma:internalName="DoE_x0020_Creator_x0020_External" ma:readOnly="false">
      <xsd:simpleType>
        <xsd:restriction base="dms:Text">
          <xsd:maxLength value="255"/>
        </xsd:restriction>
      </xsd:simpleType>
    </xsd:element>
    <xsd:element name="DoE_x0020_Language" ma:index="18" ma:displayName="DoE Language" ma:default="English" ma:description="A language of the intellectual content of the resource." ma:format="Dropdown" ma:internalName="DoE_x0020_Language" ma:readOnly="false">
      <xsd:simpleType>
        <xsd:restriction base="dms:Choice">
          <xsd:enumeration value="Afrikaans"/>
          <xsd:enumeration value="Arabic"/>
          <xsd:enumeration value="Bulgarian"/>
          <xsd:enumeration value="Chinese"/>
          <xsd:enumeration value="Cree"/>
          <xsd:enumeration value="Croatian"/>
          <xsd:enumeration value="Czech"/>
          <xsd:enumeration value="Danish"/>
          <xsd:enumeration value="Dutch"/>
          <xsd:enumeration value="English"/>
          <xsd:enumeration value="French"/>
          <xsd:enumeration value="German"/>
          <xsd:enumeration value="Greek"/>
          <xsd:enumeration value="Hebrew"/>
          <xsd:enumeration value="Hindi"/>
          <xsd:enumeration value="Hungarian"/>
          <xsd:enumeration value="Italian"/>
          <xsd:enumeration value="Japanese"/>
          <xsd:enumeration value="Korean"/>
          <xsd:enumeration value="Norwegian"/>
          <xsd:enumeration value="Polish"/>
          <xsd:enumeration value="Portuguese"/>
          <xsd:enumeration value="Russian"/>
          <xsd:enumeration value="Spanish"/>
          <xsd:enumeration value="Swedish"/>
          <xsd:enumeration value="Ukrainian"/>
          <xsd:enumeration value="Vietnamese"/>
          <xsd:enumeration value="Yiddish"/>
        </xsd:restriction>
      </xsd:simpleType>
    </xsd:element>
    <xsd:element name="DoE_x0020_Official_x0020_Record" ma:index="19" nillable="true" ma:displayName="DoE Official Record" ma:default="0" ma:description="An item flagged as a “DOE Official Record” indicates that it is a record that provides evidence of a business activity, decision or transaction. Where synchronization has been set up; this will also trigger the relocation of that record to Livelink. Records relocated to Livelink can still be viewed via SharePoint. Contact Records Management for more info." ma:internalName="DoE_x0020_Official_x0020_Record" ma:readOnly="false">
      <xsd:simpleType>
        <xsd:restriction base="dms:Boolean"/>
      </xsd:simpleType>
    </xsd:element>
    <xsd:element name="_dlc_DocId" ma:index="22" nillable="true" ma:displayName="Document ID Value" ma:description="The value of the document ID assigned to this item." ma:indexed="true" ma:internalName="_dlc_DocId" ma:readOnly="true">
      <xsd:simpleType>
        <xsd:restriction base="dms:Text"/>
      </xsd:simpleType>
    </xsd:element>
    <xsd:element name="_dlc_DocIdUrl" ma:index="23"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4"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5927893-c91b-45a8-81bb-b7f5cfa094c8" elementFormDefault="qualified">
    <xsd:import namespace="http://schemas.microsoft.com/office/2006/documentManagement/types"/>
    <xsd:import namespace="http://schemas.microsoft.com/office/infopath/2007/PartnerControls"/>
    <xsd:element name="Category" ma:index="20" nillable="true" ma:displayName="Document Category" ma:format="Dropdown" ma:internalName="Category" ma:readOnly="false">
      <xsd:simpleType>
        <xsd:restriction base="dms:Choice">
          <xsd:enumeration value="Business IT Support (BITS)"/>
          <xsd:enumeration value="IMTS"/>
          <xsd:enumeration value="Operational Process"/>
          <xsd:enumeration value="Projects"/>
          <xsd:enumeration value="Tenure Issues"/>
          <xsd:enumeration value="Tenure Operational Workflow Charts"/>
          <xsd:enumeration value="Tenure Statistic Requests"/>
          <xsd:enumeration value="Tenure Systems Applications"/>
          <xsd:enumeration value="Tenure - Adobe Versions and Licenses"/>
          <xsd:enumeration value="Website - Tenure Courses, Forms and Others"/>
          <xsd:enumeration value="Website - Tenure Guides"/>
          <xsd:enumeration value="Website Updates"/>
        </xsd:restriction>
      </xsd:simpleType>
    </xsd:element>
    <xsd:element name="Sub_x002d_category" ma:index="21" nillable="true" ma:displayName="Sub-Category" ma:format="Dropdown" ma:internalName="Sub_x002d_category" ma:readOnly="false">
      <xsd:simpleType>
        <xsd:restriction base="dms:Choice">
          <xsd:enumeration value="Accounts (ETS) Administration"/>
          <xsd:enumeration value="Administration"/>
          <xsd:enumeration value="Agreement Administration"/>
          <xsd:enumeration value="Agreement Expiry Report"/>
          <xsd:enumeration value="Agreement Management"/>
          <xsd:enumeration value="AMI"/>
          <xsd:enumeration value="APIP Security Breach"/>
          <xsd:enumeration value="Application Access for Non Tenure Employees"/>
          <xsd:enumeration value="Application User Role Verification"/>
          <xsd:enumeration value="Archived"/>
          <xsd:enumeration value="BITS"/>
          <xsd:enumeration value="CARS"/>
          <xsd:enumeration value="CCUS"/>
          <xsd:enumeration value="Continuation and Validation"/>
          <xsd:enumeration value="Continuation &amp; Validation PDF Overwrite Issue"/>
          <xsd:enumeration value="Crown Agreement Management"/>
          <xsd:enumeration value="Crown Equity"/>
          <xsd:enumeration value="Crown Land Data"/>
          <xsd:enumeration value="Crown Mineral Activity and Wells"/>
          <xsd:enumeration value="E-Map"/>
          <xsd:enumeration value="Energy Website Review"/>
          <xsd:enumeration value="Enterprise IT Environment"/>
          <xsd:enumeration value="ETS"/>
          <xsd:enumeration value="ETS EN Number Incorrect on Submission-Final"/>
          <xsd:enumeration value="Expressway Replacement"/>
          <xsd:enumeration value="FDN"/>
          <xsd:enumeration value="Forms and Checklists"/>
          <xsd:enumeration value="Freehold Min Tax"/>
          <xsd:enumeration value="Geothermal"/>
          <xsd:enumeration value="GIS"/>
          <xsd:enumeration value="GIS Database Server Change"/>
          <xsd:enumeration value="GLIMPS"/>
          <xsd:enumeration value="LAMAS"/>
          <xsd:enumeration value="Land Searches"/>
          <xsd:enumeration value="Livelink"/>
          <xsd:enumeration value="Meetings and Minutes"/>
          <xsd:enumeration value="Mineral Direct Purchase"/>
          <xsd:enumeration value="Miscellaneous"/>
          <xsd:enumeration value="Offsets"/>
          <xsd:enumeration value="PETRINEX"/>
          <xsd:enumeration value="Photos"/>
          <xsd:enumeration value="PNG Continuation"/>
          <xsd:enumeration value="PNG Continuation Livelink"/>
          <xsd:enumeration value="PNG Sales and Business Integration"/>
          <xsd:enumeration value="Presentations"/>
          <xsd:enumeration value="Procedures"/>
          <xsd:enumeration value="Reference Materials"/>
          <xsd:enumeration value="Registration of Encumbrances"/>
          <xsd:enumeration value="Review Tenure Processes"/>
          <xsd:enumeration value="Sales"/>
          <xsd:enumeration value="SharePoint 2016 move to SharePoint Online"/>
          <xsd:enumeration value="Source of Information"/>
          <xsd:enumeration value="Stats Requests"/>
          <xsd:enumeration value="System Enhancements"/>
          <xsd:enumeration value="Template and Instructions"/>
          <xsd:enumeration value="Tenure Systems"/>
          <xsd:enumeration value="Tenure System Application User Role Permissions Approvers Review"/>
          <xsd:enumeration value="Test Coverage for Backup"/>
          <xsd:enumeration value="Transfers"/>
          <xsd:enumeration value="Unit Agreements and Trespass"/>
          <xsd:enumeration value="Update Queen to King"/>
          <xsd:enumeration value="Website - Tenure Guides titled &quot;Geothermal Continuation&quot;"/>
          <xsd:enumeration value="Website - Tenure Courses, Forms and Others titled &quot;Geothermal Continuation&quot;"/>
          <xsd:enumeration value="Work Items Information"/>
          <xsd:enumeration value="Inventory"/>
        </xsd:restriction>
      </xsd:simpleType>
    </xsd:element>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lcf76f155ced4ddcb4097134ff3c332f" ma:index="29" nillable="true" ma:taxonomy="true" ma:internalName="lcf76f155ced4ddcb4097134ff3c332f" ma:taxonomyFieldName="MediaServiceImageTags" ma:displayName="Image Tags" ma:readOnly="false" ma:fieldId="{5cf76f15-5ced-4ddc-b409-7134ff3c332f}" ma:taxonomyMulti="true" ma:sspId="a58cdee2-a078-4dcf-a938-a5ffeea6d2ec" ma:termSetId="09814cd3-568e-fe90-9814-8d621ff8fb84" ma:anchorId="fba54fb3-c3e1-fe81-a776-ca4b69148c4d" ma:open="true" ma:isKeyword="false">
      <xsd:complexType>
        <xsd:sequence>
          <xsd:element ref="pc:Terms" minOccurs="0" maxOccurs="1"/>
        </xsd:sequence>
      </xsd:complexType>
    </xsd:element>
    <xsd:element name="MediaServiceDateTaken" ma:index="31" nillable="true" ma:displayName="MediaServiceDateTaken" ma:hidden="true" ma:indexed="true" ma:internalName="MediaServiceDateTaken" ma:readOnly="true">
      <xsd:simpleType>
        <xsd:restriction base="dms:Text"/>
      </xsd:simpleType>
    </xsd:element>
    <xsd:element name="MediaServiceGenerationTime" ma:index="32" nillable="true" ma:displayName="MediaServiceGenerationTime" ma:hidden="true" ma:internalName="MediaServiceGenerationTime" ma:readOnly="true">
      <xsd:simpleType>
        <xsd:restriction base="dms:Text"/>
      </xsd:simpleType>
    </xsd:element>
    <xsd:element name="MediaServiceEventHashCode" ma:index="33" nillable="true" ma:displayName="MediaServiceEventHashCode" ma:hidden="true" ma:internalName="MediaServiceEventHashCode" ma:readOnly="true">
      <xsd:simpleType>
        <xsd:restriction base="dms:Text"/>
      </xsd:simpleType>
    </xsd:element>
    <xsd:element name="MediaServiceOCR" ma:index="34" nillable="true" ma:displayName="Extracted Text" ma:internalName="MediaServiceOCR" ma:readOnly="true">
      <xsd:simpleType>
        <xsd:restriction base="dms:Note">
          <xsd:maxLength value="255"/>
        </xsd:restriction>
      </xsd:simpleType>
    </xsd:element>
    <xsd:element name="MediaServiceLocation" ma:index="35" nillable="true" ma:displayName="Location" ma:indexed="true" ma:internalName="MediaServiceLocation" ma:readOnly="true">
      <xsd:simpleType>
        <xsd:restriction base="dms:Text"/>
      </xsd:simpleType>
    </xsd:element>
    <xsd:element name="_Flow_SignoffStatus" ma:index="36" nillable="true" ma:displayName="Sign-off status" ma:internalName="Sign_x002d_off_x0020_statu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50c7f2d-22b5-4c05-88ab-16906deb3555" elementFormDefault="qualified">
    <xsd:import namespace="http://schemas.microsoft.com/office/2006/documentManagement/types"/>
    <xsd:import namespace="http://schemas.microsoft.com/office/infopath/2007/PartnerControls"/>
    <xsd:element name="TaxCatchAll" ma:index="30" nillable="true" ma:displayName="Taxonomy Catch All Column" ma:hidden="true" ma:list="{37515f72-7fb4-4a96-8fc8-f36008bf8d82}" ma:internalName="TaxCatchAll" ma:showField="CatchAllData" ma:web="777c1a7a-1360-4818-9490-47cc72e3855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DoE_x0020_Alternative_x0020_Title xmlns="777c1a7a-1360-4818-9490-47cc72e3855c" xsi:nil="true"/>
    <DoE_x0020_Creator_x0020_Organizational_x0020_Unit xmlns="777c1a7a-1360-4818-9490-47cc72e3855c" xsi:nil="true"/>
    <DoE_x0020_Creator_x0020_External xmlns="777c1a7a-1360-4818-9490-47cc72e3855c" xsi:nil="true"/>
    <DoE_x0020_Commodity xmlns="777c1a7a-1360-4818-9490-47cc72e3855c" xsi:nil="true"/>
    <Category xmlns="d5927893-c91b-45a8-81bb-b7f5cfa094c8">Website - Tenure Courses, Forms and Others</Category>
    <DoE_x0020_Official_x0020_Record xmlns="777c1a7a-1360-4818-9490-47cc72e3855c">false</DoE_x0020_Official_x0020_Record>
    <Sub_x002d_category xmlns="d5927893-c91b-45a8-81bb-b7f5cfa094c8">Crown Mineral Activity and Wells</Sub_x002d_category>
    <DoE_x0020_Creator_x0020_Internal_x0020_Name xmlns="777c1a7a-1360-4818-9490-47cc72e3855c">
      <UserInfo>
        <DisplayName/>
        <AccountId xsi:nil="true"/>
        <AccountType/>
      </UserInfo>
    </DoE_x0020_Creator_x0020_Internal_x0020_Name>
    <DoE_x0020_Contributor xmlns="777c1a7a-1360-4818-9490-47cc72e3855c" xsi:nil="true"/>
    <DOE_x0020_Document_x0020_Type xmlns="777c1a7a-1360-4818-9490-47cc72e3855c" xsi:nil="true"/>
    <DoE_x0020_Keywords xmlns="777c1a7a-1360-4818-9490-47cc72e3855c" xsi:nil="true"/>
    <DoE_x0020_Effective_x0020_Date xmlns="777c1a7a-1360-4818-9490-47cc72e3855c">2020-10-01T15:29:43+00:00</DoE_x0020_Effective_x0020_Date>
    <DoE_x0020_Language xmlns="777c1a7a-1360-4818-9490-47cc72e3855c">English</DoE_x0020_Language>
    <DoE_x0020_Description xmlns="777c1a7a-1360-4818-9490-47cc72e3855c" xsi:nil="true"/>
    <_dlc_DocId xmlns="777c1a7a-1360-4818-9490-47cc72e3855c">4HP7YDSRKQ2R-299155050-2466</_dlc_DocId>
    <_dlc_DocIdUrl xmlns="777c1a7a-1360-4818-9490-47cc72e3855c">
      <Url>https://abgov.sharepoint.com/sites/S300D08-TENURE2468/_layouts/15/DocIdRedir.aspx?ID=4HP7YDSRKQ2R-299155050-2466</Url>
      <Description>4HP7YDSRKQ2R-299155050-2466</Description>
    </_dlc_DocIdUrl>
    <TaxCatchAll xmlns="350c7f2d-22b5-4c05-88ab-16906deb3555" xsi:nil="true"/>
    <lcf76f155ced4ddcb4097134ff3c332f xmlns="d5927893-c91b-45a8-81bb-b7f5cfa094c8">
      <Terms xmlns="http://schemas.microsoft.com/office/infopath/2007/PartnerControls"/>
    </lcf76f155ced4ddcb4097134ff3c332f>
    <_Flow_SignoffStatus xmlns="d5927893-c91b-45a8-81bb-b7f5cfa094c8" xsi:nil="true"/>
  </documentManagement>
</p:properties>
</file>

<file path=customXml/item5.xml><?xml version="1.0" encoding="utf-8"?>
<?mso-contentType ?>
<customXsn xmlns="http://schemas.microsoft.com/office/2006/metadata/customXsn">
  <xsnLocation/>
  <cached>True</cached>
  <openByDefault>False</openByDefault>
  <xsnScope/>
</customXsn>
</file>

<file path=customXml/itemProps1.xml><?xml version="1.0" encoding="utf-8"?>
<ds:datastoreItem xmlns:ds="http://schemas.openxmlformats.org/officeDocument/2006/customXml" ds:itemID="{D949EB8F-9703-4FA8-BE26-558EE34E8317}">
  <ds:schemaRefs>
    <ds:schemaRef ds:uri="350c7f2d-22b5-4c05-88ab-16906deb3555"/>
    <ds:schemaRef ds:uri="777c1a7a-1360-4818-9490-47cc72e3855c"/>
    <ds:schemaRef ds:uri="d5927893-c91b-45a8-81bb-b7f5cfa094c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377F370-9C4B-4DD1-AA02-3E6B659C1A52}">
  <ds:schemaRefs>
    <ds:schemaRef ds:uri="http://schemas.microsoft.com/sharepoint/events"/>
  </ds:schemaRefs>
</ds:datastoreItem>
</file>

<file path=customXml/itemProps3.xml><?xml version="1.0" encoding="utf-8"?>
<ds:datastoreItem xmlns:ds="http://schemas.openxmlformats.org/officeDocument/2006/customXml" ds:itemID="{5EA37984-5CDA-42A7-86AA-FBCFFE3A77B0}">
  <ds:schemaRefs>
    <ds:schemaRef ds:uri="http://schemas.microsoft.com/sharepoint/v3/contenttype/forms"/>
  </ds:schemaRefs>
</ds:datastoreItem>
</file>

<file path=customXml/itemProps4.xml><?xml version="1.0" encoding="utf-8"?>
<ds:datastoreItem xmlns:ds="http://schemas.openxmlformats.org/officeDocument/2006/customXml" ds:itemID="{BE7D6255-A390-4389-9745-D915CB347A2E}">
  <ds:schemaRefs>
    <ds:schemaRef ds:uri="350c7f2d-22b5-4c05-88ab-16906deb3555"/>
    <ds:schemaRef ds:uri="777c1a7a-1360-4818-9490-47cc72e3855c"/>
    <ds:schemaRef ds:uri="d5927893-c91b-45a8-81bb-b7f5cfa094c8"/>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5.xml><?xml version="1.0" encoding="utf-8"?>
<ds:datastoreItem xmlns:ds="http://schemas.openxmlformats.org/officeDocument/2006/customXml" ds:itemID="{D6678B65-DDF2-4621-9F3F-8BB317CB2B1E}">
  <ds:schemaRefs>
    <ds:schemaRef ds:uri="http://schemas.microsoft.com/office/2006/metadata/customXsn"/>
  </ds:schemaRefs>
</ds:datastoreItem>
</file>

<file path=docProps/app.xml><?xml version="1.0" encoding="utf-8"?>
<Properties xmlns="http://schemas.openxmlformats.org/officeDocument/2006/extended-properties" xmlns:vt="http://schemas.openxmlformats.org/officeDocument/2006/docPropsVTypes">
  <Template>Office Theme</Template>
  <TotalTime>1</TotalTime>
  <Words>1178</Words>
  <Application>Microsoft Office PowerPoint</Application>
  <PresentationFormat>On-screen Show (4:3)</PresentationFormat>
  <Paragraphs>154</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Freestyle Script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GoA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Davies</dc:creator>
  <cp:lastModifiedBy>Johnalynne Hebert</cp:lastModifiedBy>
  <cp:revision>6</cp:revision>
  <dcterms:created xsi:type="dcterms:W3CDTF">2018-11-02T20:16:17Z</dcterms:created>
  <dcterms:modified xsi:type="dcterms:W3CDTF">2025-03-27T20:03:13Z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bf2ea38-542c-4b75-bd7d-582ec36a519f_Enabled">
    <vt:lpwstr>true</vt:lpwstr>
  </property>
  <property fmtid="{D5CDD505-2E9C-101B-9397-08002B2CF9AE}" pid="3" name="MSIP_Label_abf2ea38-542c-4b75-bd7d-582ec36a519f_SetDate">
    <vt:lpwstr>2020-06-05T15:57:41Z</vt:lpwstr>
  </property>
  <property fmtid="{D5CDD505-2E9C-101B-9397-08002B2CF9AE}" pid="4" name="MSIP_Label_abf2ea38-542c-4b75-bd7d-582ec36a519f_Method">
    <vt:lpwstr>Standard</vt:lpwstr>
  </property>
  <property fmtid="{D5CDD505-2E9C-101B-9397-08002B2CF9AE}" pid="5" name="MSIP_Label_abf2ea38-542c-4b75-bd7d-582ec36a519f_Name">
    <vt:lpwstr>Protected A</vt:lpwstr>
  </property>
  <property fmtid="{D5CDD505-2E9C-101B-9397-08002B2CF9AE}" pid="6" name="MSIP_Label_abf2ea38-542c-4b75-bd7d-582ec36a519f_SiteId">
    <vt:lpwstr>2bb51c06-af9b-42c5-8bf5-3c3b7b10850b</vt:lpwstr>
  </property>
  <property fmtid="{D5CDD505-2E9C-101B-9397-08002B2CF9AE}" pid="7" name="MSIP_Label_abf2ea38-542c-4b75-bd7d-582ec36a519f_ActionId">
    <vt:lpwstr>4577f2c6-b45d-4a5c-aade-00004b3e953f</vt:lpwstr>
  </property>
  <property fmtid="{D5CDD505-2E9C-101B-9397-08002B2CF9AE}" pid="8" name="MSIP_Label_abf2ea38-542c-4b75-bd7d-582ec36a519f_ContentBits">
    <vt:lpwstr>2</vt:lpwstr>
  </property>
  <property fmtid="{D5CDD505-2E9C-101B-9397-08002B2CF9AE}" pid="9" name="ContentTypeId">
    <vt:lpwstr>0x010100EDBFD8A632FAA9499563EDAF54787418</vt:lpwstr>
  </property>
  <property fmtid="{D5CDD505-2E9C-101B-9397-08002B2CF9AE}" pid="10" name="_dlc_DocIdItemGuid">
    <vt:lpwstr>23ce5a55-dbf8-481c-8b87-844ed2c65101</vt:lpwstr>
  </property>
  <property fmtid="{D5CDD505-2E9C-101B-9397-08002B2CF9AE}" pid="11" name="MediaServiceImageTags">
    <vt:lpwstr/>
  </property>
  <property fmtid="{D5CDD505-2E9C-101B-9397-08002B2CF9AE}" pid="12" name="e4e1391327164fcf9b36427592ef5372">
    <vt:lpwstr/>
  </property>
  <property fmtid="{D5CDD505-2E9C-101B-9397-08002B2CF9AE}" pid="13" name="iec6cfa028bf4e91bd7258a6733aefa5">
    <vt:lpwstr/>
  </property>
  <property fmtid="{D5CDD505-2E9C-101B-9397-08002B2CF9AE}" pid="14" name="Organization_x0020_GoA">
    <vt:lpwstr/>
  </property>
  <property fmtid="{D5CDD505-2E9C-101B-9397-08002B2CF9AE}" pid="15" name="Document_x0020_Type_x0020_GoA">
    <vt:lpwstr/>
  </property>
  <property fmtid="{D5CDD505-2E9C-101B-9397-08002B2CF9AE}" pid="16" name="Function_x0020_GoA">
    <vt:lpwstr/>
  </property>
  <property fmtid="{D5CDD505-2E9C-101B-9397-08002B2CF9AE}" pid="17" name="b10e50595339447db3b0d16aff0e3d79">
    <vt:lpwstr/>
  </property>
  <property fmtid="{D5CDD505-2E9C-101B-9397-08002B2CF9AE}" pid="18" name="Closure_x0020_Criteria_x0020_Met">
    <vt:lpwstr/>
  </property>
  <property fmtid="{D5CDD505-2E9C-101B-9397-08002B2CF9AE}" pid="19" name="h5c22b25fd914590af6f7504dd8d5e82">
    <vt:lpwstr/>
  </property>
  <property fmtid="{D5CDD505-2E9C-101B-9397-08002B2CF9AE}" pid="20" name="Status_x0020_GoA">
    <vt:lpwstr/>
  </property>
  <property fmtid="{D5CDD505-2E9C-101B-9397-08002B2CF9AE}" pid="21" name="e14f78495b6d4881b0a4f259bbfaac0a">
    <vt:lpwstr/>
  </property>
  <property fmtid="{D5CDD505-2E9C-101B-9397-08002B2CF9AE}" pid="22" name="Status GoA">
    <vt:lpwstr/>
  </property>
  <property fmtid="{D5CDD505-2E9C-101B-9397-08002B2CF9AE}" pid="23" name="Closure Criteria Met">
    <vt:lpwstr/>
  </property>
  <property fmtid="{D5CDD505-2E9C-101B-9397-08002B2CF9AE}" pid="24" name="Function GoA">
    <vt:lpwstr/>
  </property>
  <property fmtid="{D5CDD505-2E9C-101B-9397-08002B2CF9AE}" pid="25" name="Organization GoA">
    <vt:lpwstr/>
  </property>
  <property fmtid="{D5CDD505-2E9C-101B-9397-08002B2CF9AE}" pid="26" name="Document Type GoA">
    <vt:lpwstr/>
  </property>
</Properties>
</file>