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notesMasterIdLst>
    <p:notesMasterId r:id="rId54"/>
  </p:notesMasterIdLst>
  <p:handoutMasterIdLst>
    <p:handoutMasterId r:id="rId55"/>
  </p:handoutMasterIdLst>
  <p:sldIdLst>
    <p:sldId id="265" r:id="rId7"/>
    <p:sldId id="266" r:id="rId8"/>
    <p:sldId id="267" r:id="rId9"/>
    <p:sldId id="273" r:id="rId10"/>
    <p:sldId id="276" r:id="rId11"/>
    <p:sldId id="274" r:id="rId12"/>
    <p:sldId id="293" r:id="rId13"/>
    <p:sldId id="275" r:id="rId14"/>
    <p:sldId id="278" r:id="rId15"/>
    <p:sldId id="281" r:id="rId16"/>
    <p:sldId id="282" r:id="rId17"/>
    <p:sldId id="283" r:id="rId18"/>
    <p:sldId id="280" r:id="rId19"/>
    <p:sldId id="310" r:id="rId20"/>
    <p:sldId id="288" r:id="rId21"/>
    <p:sldId id="289" r:id="rId22"/>
    <p:sldId id="292" r:id="rId23"/>
    <p:sldId id="306" r:id="rId24"/>
    <p:sldId id="339" r:id="rId25"/>
    <p:sldId id="321" r:id="rId26"/>
    <p:sldId id="322" r:id="rId27"/>
    <p:sldId id="323" r:id="rId28"/>
    <p:sldId id="324" r:id="rId29"/>
    <p:sldId id="325" r:id="rId30"/>
    <p:sldId id="326" r:id="rId31"/>
    <p:sldId id="327" r:id="rId32"/>
    <p:sldId id="329" r:id="rId33"/>
    <p:sldId id="330" r:id="rId34"/>
    <p:sldId id="314" r:id="rId35"/>
    <p:sldId id="316" r:id="rId36"/>
    <p:sldId id="318" r:id="rId37"/>
    <p:sldId id="319" r:id="rId38"/>
    <p:sldId id="317" r:id="rId39"/>
    <p:sldId id="311" r:id="rId40"/>
    <p:sldId id="312" r:id="rId41"/>
    <p:sldId id="315" r:id="rId42"/>
    <p:sldId id="313" r:id="rId43"/>
    <p:sldId id="328" r:id="rId44"/>
    <p:sldId id="331" r:id="rId45"/>
    <p:sldId id="332" r:id="rId46"/>
    <p:sldId id="333" r:id="rId47"/>
    <p:sldId id="334" r:id="rId48"/>
    <p:sldId id="335" r:id="rId49"/>
    <p:sldId id="336" r:id="rId50"/>
    <p:sldId id="337" r:id="rId51"/>
    <p:sldId id="338" r:id="rId52"/>
    <p:sldId id="268"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7620CB-416A-4FA1-AA31-CCC7544E64B3}" v="11" dt="2025-08-28T22:53:28.9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175" autoAdjust="0"/>
  </p:normalViewPr>
  <p:slideViewPr>
    <p:cSldViewPr snapToGrid="0">
      <p:cViewPr>
        <p:scale>
          <a:sx n="77" d="100"/>
          <a:sy n="77" d="100"/>
        </p:scale>
        <p:origin x="90" y="6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handoutMaster" Target="handoutMasters/handoutMaster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theme" Target="theme/theme1.xml"/><Relationship Id="rId5" Type="http://schemas.openxmlformats.org/officeDocument/2006/relationships/customXml" Target="../customXml/item5.xml"/><Relationship Id="rId61" Type="http://schemas.microsoft.com/office/2015/10/relationships/revisionInfo" Target="revisionInfo.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ableStyles" Target="tableStyle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viewProps" Target="view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alynne Hebert" userId="S::johnalynne.hebert@gov.ab.ca::e5a179b0-b5c9-494f-b5fd-e8a97a9e54de" providerId="AD" clId="Web-{208B762A-6D1B-C492-17AC-8551AB74EF01}"/>
    <pc:docChg chg="delSld modSld">
      <pc:chgData name="Johnalynne Hebert" userId="S::johnalynne.hebert@gov.ab.ca::e5a179b0-b5c9-494f-b5fd-e8a97a9e54de" providerId="AD" clId="Web-{208B762A-6D1B-C492-17AC-8551AB74EF01}" dt="2025-03-20T20:14:32.121" v="68"/>
      <pc:docMkLst>
        <pc:docMk/>
      </pc:docMkLst>
      <pc:sldChg chg="modSp">
        <pc:chgData name="Johnalynne Hebert" userId="S::johnalynne.hebert@gov.ab.ca::e5a179b0-b5c9-494f-b5fd-e8a97a9e54de" providerId="AD" clId="Web-{208B762A-6D1B-C492-17AC-8551AB74EF01}" dt="2025-03-20T19:56:44.946" v="0" actId="20577"/>
        <pc:sldMkLst>
          <pc:docMk/>
          <pc:sldMk cId="3549539929" sldId="265"/>
        </pc:sldMkLst>
      </pc:sldChg>
      <pc:sldChg chg="modSp">
        <pc:chgData name="Johnalynne Hebert" userId="S::johnalynne.hebert@gov.ab.ca::e5a179b0-b5c9-494f-b5fd-e8a97a9e54de" providerId="AD" clId="Web-{208B762A-6D1B-C492-17AC-8551AB74EF01}" dt="2025-03-20T19:56:52.727" v="1" actId="20577"/>
        <pc:sldMkLst>
          <pc:docMk/>
          <pc:sldMk cId="2703719082" sldId="266"/>
        </pc:sldMkLst>
      </pc:sldChg>
      <pc:sldChg chg="modSp">
        <pc:chgData name="Johnalynne Hebert" userId="S::johnalynne.hebert@gov.ab.ca::e5a179b0-b5c9-494f-b5fd-e8a97a9e54de" providerId="AD" clId="Web-{208B762A-6D1B-C492-17AC-8551AB74EF01}" dt="2025-03-20T19:56:57.586" v="4" actId="20577"/>
        <pc:sldMkLst>
          <pc:docMk/>
          <pc:sldMk cId="3082934373" sldId="267"/>
        </pc:sldMkLst>
      </pc:sldChg>
      <pc:sldChg chg="modSp">
        <pc:chgData name="Johnalynne Hebert" userId="S::johnalynne.hebert@gov.ab.ca::e5a179b0-b5c9-494f-b5fd-e8a97a9e54de" providerId="AD" clId="Web-{208B762A-6D1B-C492-17AC-8551AB74EF01}" dt="2025-03-20T19:57:02.680" v="5" actId="20577"/>
        <pc:sldMkLst>
          <pc:docMk/>
          <pc:sldMk cId="1003702938" sldId="273"/>
        </pc:sldMkLst>
      </pc:sldChg>
      <pc:sldChg chg="modSp">
        <pc:chgData name="Johnalynne Hebert" userId="S::johnalynne.hebert@gov.ab.ca::e5a179b0-b5c9-494f-b5fd-e8a97a9e54de" providerId="AD" clId="Web-{208B762A-6D1B-C492-17AC-8551AB74EF01}" dt="2025-03-20T19:57:15.539" v="9" actId="20577"/>
        <pc:sldMkLst>
          <pc:docMk/>
          <pc:sldMk cId="1026312195" sldId="274"/>
        </pc:sldMkLst>
      </pc:sldChg>
      <pc:sldChg chg="modSp">
        <pc:chgData name="Johnalynne Hebert" userId="S::johnalynne.hebert@gov.ab.ca::e5a179b0-b5c9-494f-b5fd-e8a97a9e54de" providerId="AD" clId="Web-{208B762A-6D1B-C492-17AC-8551AB74EF01}" dt="2025-03-20T19:57:33.836" v="12" actId="20577"/>
        <pc:sldMkLst>
          <pc:docMk/>
          <pc:sldMk cId="1765111353" sldId="275"/>
        </pc:sldMkLst>
      </pc:sldChg>
      <pc:sldChg chg="modSp">
        <pc:chgData name="Johnalynne Hebert" userId="S::johnalynne.hebert@gov.ab.ca::e5a179b0-b5c9-494f-b5fd-e8a97a9e54de" providerId="AD" clId="Web-{208B762A-6D1B-C492-17AC-8551AB74EF01}" dt="2025-03-20T19:57:09.430" v="7" actId="20577"/>
        <pc:sldMkLst>
          <pc:docMk/>
          <pc:sldMk cId="3377691465" sldId="276"/>
        </pc:sldMkLst>
      </pc:sldChg>
      <pc:sldChg chg="modSp">
        <pc:chgData name="Johnalynne Hebert" userId="S::johnalynne.hebert@gov.ab.ca::e5a179b0-b5c9-494f-b5fd-e8a97a9e54de" providerId="AD" clId="Web-{208B762A-6D1B-C492-17AC-8551AB74EF01}" dt="2025-03-20T19:57:38.586" v="15" actId="20577"/>
        <pc:sldMkLst>
          <pc:docMk/>
          <pc:sldMk cId="1609494805" sldId="278"/>
        </pc:sldMkLst>
      </pc:sldChg>
      <pc:sldChg chg="modSp">
        <pc:chgData name="Johnalynne Hebert" userId="S::johnalynne.hebert@gov.ab.ca::e5a179b0-b5c9-494f-b5fd-e8a97a9e54de" providerId="AD" clId="Web-{208B762A-6D1B-C492-17AC-8551AB74EF01}" dt="2025-03-20T20:09:28.874" v="24" actId="20577"/>
        <pc:sldMkLst>
          <pc:docMk/>
          <pc:sldMk cId="2213993112" sldId="280"/>
        </pc:sldMkLst>
      </pc:sldChg>
      <pc:sldChg chg="modSp">
        <pc:chgData name="Johnalynne Hebert" userId="S::johnalynne.hebert@gov.ab.ca::e5a179b0-b5c9-494f-b5fd-e8a97a9e54de" providerId="AD" clId="Web-{208B762A-6D1B-C492-17AC-8551AB74EF01}" dt="2025-03-20T19:57:45.335" v="16" actId="20577"/>
        <pc:sldMkLst>
          <pc:docMk/>
          <pc:sldMk cId="419710843" sldId="281"/>
        </pc:sldMkLst>
      </pc:sldChg>
      <pc:sldChg chg="modSp">
        <pc:chgData name="Johnalynne Hebert" userId="S::johnalynne.hebert@gov.ab.ca::e5a179b0-b5c9-494f-b5fd-e8a97a9e54de" providerId="AD" clId="Web-{208B762A-6D1B-C492-17AC-8551AB74EF01}" dt="2025-03-20T20:09:17.578" v="20" actId="20577"/>
        <pc:sldMkLst>
          <pc:docMk/>
          <pc:sldMk cId="1741826888" sldId="282"/>
        </pc:sldMkLst>
      </pc:sldChg>
      <pc:sldChg chg="modSp">
        <pc:chgData name="Johnalynne Hebert" userId="S::johnalynne.hebert@gov.ab.ca::e5a179b0-b5c9-494f-b5fd-e8a97a9e54de" providerId="AD" clId="Web-{208B762A-6D1B-C492-17AC-8551AB74EF01}" dt="2025-03-20T20:09:24.468" v="22" actId="20577"/>
        <pc:sldMkLst>
          <pc:docMk/>
          <pc:sldMk cId="648556385" sldId="283"/>
        </pc:sldMkLst>
      </pc:sldChg>
      <pc:sldChg chg="modSp">
        <pc:chgData name="Johnalynne Hebert" userId="S::johnalynne.hebert@gov.ab.ca::e5a179b0-b5c9-494f-b5fd-e8a97a9e54de" providerId="AD" clId="Web-{208B762A-6D1B-C492-17AC-8551AB74EF01}" dt="2025-03-20T20:09:42.702" v="29" actId="20577"/>
        <pc:sldMkLst>
          <pc:docMk/>
          <pc:sldMk cId="3028920180" sldId="288"/>
        </pc:sldMkLst>
      </pc:sldChg>
      <pc:sldChg chg="modSp">
        <pc:chgData name="Johnalynne Hebert" userId="S::johnalynne.hebert@gov.ab.ca::e5a179b0-b5c9-494f-b5fd-e8a97a9e54de" providerId="AD" clId="Web-{208B762A-6D1B-C492-17AC-8551AB74EF01}" dt="2025-03-20T20:13:20.747" v="65" actId="20577"/>
        <pc:sldMkLst>
          <pc:docMk/>
          <pc:sldMk cId="2360979159" sldId="289"/>
        </pc:sldMkLst>
      </pc:sldChg>
      <pc:sldChg chg="del">
        <pc:chgData name="Johnalynne Hebert" userId="S::johnalynne.hebert@gov.ab.ca::e5a179b0-b5c9-494f-b5fd-e8a97a9e54de" providerId="AD" clId="Web-{208B762A-6D1B-C492-17AC-8551AB74EF01}" dt="2025-03-20T20:14:32.121" v="68"/>
        <pc:sldMkLst>
          <pc:docMk/>
          <pc:sldMk cId="2488262205" sldId="292"/>
        </pc:sldMkLst>
      </pc:sldChg>
      <pc:sldChg chg="modSp">
        <pc:chgData name="Johnalynne Hebert" userId="S::johnalynne.hebert@gov.ab.ca::e5a179b0-b5c9-494f-b5fd-e8a97a9e54de" providerId="AD" clId="Web-{208B762A-6D1B-C492-17AC-8551AB74EF01}" dt="2025-03-20T19:57:24.179" v="10" actId="20577"/>
        <pc:sldMkLst>
          <pc:docMk/>
          <pc:sldMk cId="885896689" sldId="293"/>
        </pc:sldMkLst>
      </pc:sldChg>
      <pc:sldChg chg="del">
        <pc:chgData name="Johnalynne Hebert" userId="S::johnalynne.hebert@gov.ab.ca::e5a179b0-b5c9-494f-b5fd-e8a97a9e54de" providerId="AD" clId="Web-{208B762A-6D1B-C492-17AC-8551AB74EF01}" dt="2025-03-20T20:14:32.121" v="67"/>
        <pc:sldMkLst>
          <pc:docMk/>
          <pc:sldMk cId="660278542" sldId="306"/>
        </pc:sldMkLst>
      </pc:sldChg>
      <pc:sldChg chg="modSp">
        <pc:chgData name="Johnalynne Hebert" userId="S::johnalynne.hebert@gov.ab.ca::e5a179b0-b5c9-494f-b5fd-e8a97a9e54de" providerId="AD" clId="Web-{208B762A-6D1B-C492-17AC-8551AB74EF01}" dt="2025-03-20T20:09:35.124" v="27" actId="20577"/>
        <pc:sldMkLst>
          <pc:docMk/>
          <pc:sldMk cId="741986048" sldId="310"/>
        </pc:sldMkLst>
      </pc:sldChg>
      <pc:sldChg chg="del">
        <pc:chgData name="Johnalynne Hebert" userId="S::johnalynne.hebert@gov.ab.ca::e5a179b0-b5c9-494f-b5fd-e8a97a9e54de" providerId="AD" clId="Web-{208B762A-6D1B-C492-17AC-8551AB74EF01}" dt="2025-03-20T20:14:32.121" v="66"/>
        <pc:sldMkLst>
          <pc:docMk/>
          <pc:sldMk cId="2370358371" sldId="339"/>
        </pc:sldMkLst>
      </pc:sldChg>
    </pc:docChg>
  </pc:docChgLst>
  <pc:docChgLst>
    <pc:chgData name="Johnalynne Hebert" userId="e5a179b0-b5c9-494f-b5fd-e8a97a9e54de" providerId="ADAL" clId="{187620CB-416A-4FA1-AA31-CCC7544E64B3}"/>
    <pc:docChg chg="custSel modSld">
      <pc:chgData name="Johnalynne Hebert" userId="e5a179b0-b5c9-494f-b5fd-e8a97a9e54de" providerId="ADAL" clId="{187620CB-416A-4FA1-AA31-CCC7544E64B3}" dt="2025-08-28T22:53:33.395" v="92" actId="1076"/>
      <pc:docMkLst>
        <pc:docMk/>
      </pc:docMkLst>
      <pc:sldChg chg="modSp mod">
        <pc:chgData name="Johnalynne Hebert" userId="e5a179b0-b5c9-494f-b5fd-e8a97a9e54de" providerId="ADAL" clId="{187620CB-416A-4FA1-AA31-CCC7544E64B3}" dt="2025-08-28T22:14:25.833" v="14" actId="1076"/>
        <pc:sldMkLst>
          <pc:docMk/>
          <pc:sldMk cId="1026312195" sldId="274"/>
        </pc:sldMkLst>
        <pc:spChg chg="mod">
          <ac:chgData name="Johnalynne Hebert" userId="e5a179b0-b5c9-494f-b5fd-e8a97a9e54de" providerId="ADAL" clId="{187620CB-416A-4FA1-AA31-CCC7544E64B3}" dt="2025-08-28T22:12:04.483" v="3" actId="1076"/>
          <ac:spMkLst>
            <pc:docMk/>
            <pc:sldMk cId="1026312195" sldId="274"/>
            <ac:spMk id="3" creationId="{00000000-0000-0000-0000-000000000000}"/>
          </ac:spMkLst>
        </pc:spChg>
        <pc:spChg chg="mod">
          <ac:chgData name="Johnalynne Hebert" userId="e5a179b0-b5c9-494f-b5fd-e8a97a9e54de" providerId="ADAL" clId="{187620CB-416A-4FA1-AA31-CCC7544E64B3}" dt="2025-08-28T22:14:02.055" v="10"/>
          <ac:spMkLst>
            <pc:docMk/>
            <pc:sldMk cId="1026312195" sldId="274"/>
            <ac:spMk id="5" creationId="{87B0E279-52C4-401D-83BF-93F7E2BB5150}"/>
          </ac:spMkLst>
        </pc:spChg>
        <pc:spChg chg="mod">
          <ac:chgData name="Johnalynne Hebert" userId="e5a179b0-b5c9-494f-b5fd-e8a97a9e54de" providerId="ADAL" clId="{187620CB-416A-4FA1-AA31-CCC7544E64B3}" dt="2025-08-28T22:14:25.833" v="14" actId="1076"/>
          <ac:spMkLst>
            <pc:docMk/>
            <pc:sldMk cId="1026312195" sldId="274"/>
            <ac:spMk id="9" creationId="{8C17EC64-9B7C-4D8D-1085-06E747E968FB}"/>
          </ac:spMkLst>
        </pc:spChg>
        <pc:picChg chg="mod">
          <ac:chgData name="Johnalynne Hebert" userId="e5a179b0-b5c9-494f-b5fd-e8a97a9e54de" providerId="ADAL" clId="{187620CB-416A-4FA1-AA31-CCC7544E64B3}" dt="2025-08-28T22:14:15.808" v="13" actId="1076"/>
          <ac:picMkLst>
            <pc:docMk/>
            <pc:sldMk cId="1026312195" sldId="274"/>
            <ac:picMk id="4" creationId="{0D1303F5-1291-082A-DA3E-769EA01A0F3C}"/>
          </ac:picMkLst>
        </pc:picChg>
      </pc:sldChg>
      <pc:sldChg chg="modSp mod">
        <pc:chgData name="Johnalynne Hebert" userId="e5a179b0-b5c9-494f-b5fd-e8a97a9e54de" providerId="ADAL" clId="{187620CB-416A-4FA1-AA31-CCC7544E64B3}" dt="2025-08-28T22:16:20.525" v="15" actId="14100"/>
        <pc:sldMkLst>
          <pc:docMk/>
          <pc:sldMk cId="1765111353" sldId="275"/>
        </pc:sldMkLst>
        <pc:spChg chg="mod">
          <ac:chgData name="Johnalynne Hebert" userId="e5a179b0-b5c9-494f-b5fd-e8a97a9e54de" providerId="ADAL" clId="{187620CB-416A-4FA1-AA31-CCC7544E64B3}" dt="2025-08-28T22:16:20.525" v="15" actId="14100"/>
          <ac:spMkLst>
            <pc:docMk/>
            <pc:sldMk cId="1765111353" sldId="275"/>
            <ac:spMk id="9" creationId="{3086AA2C-F2D1-1F17-6571-D696B5AD1F4D}"/>
          </ac:spMkLst>
        </pc:spChg>
      </pc:sldChg>
      <pc:sldChg chg="addSp modSp mod">
        <pc:chgData name="Johnalynne Hebert" userId="e5a179b0-b5c9-494f-b5fd-e8a97a9e54de" providerId="ADAL" clId="{187620CB-416A-4FA1-AA31-CCC7544E64B3}" dt="2025-08-28T22:18:49.742" v="17"/>
        <pc:sldMkLst>
          <pc:docMk/>
          <pc:sldMk cId="648556385" sldId="283"/>
        </pc:sldMkLst>
        <pc:spChg chg="add mod">
          <ac:chgData name="Johnalynne Hebert" userId="e5a179b0-b5c9-494f-b5fd-e8a97a9e54de" providerId="ADAL" clId="{187620CB-416A-4FA1-AA31-CCC7544E64B3}" dt="2025-08-28T22:18:49.742" v="17"/>
          <ac:spMkLst>
            <pc:docMk/>
            <pc:sldMk cId="648556385" sldId="283"/>
            <ac:spMk id="5" creationId="{766F518F-1991-B532-83F8-12342E6F487A}"/>
          </ac:spMkLst>
        </pc:spChg>
        <pc:picChg chg="mod">
          <ac:chgData name="Johnalynne Hebert" userId="e5a179b0-b5c9-494f-b5fd-e8a97a9e54de" providerId="ADAL" clId="{187620CB-416A-4FA1-AA31-CCC7544E64B3}" dt="2025-08-28T22:18:01.315" v="16" actId="14100"/>
          <ac:picMkLst>
            <pc:docMk/>
            <pc:sldMk cId="648556385" sldId="283"/>
            <ac:picMk id="16" creationId="{750A0CAB-2975-D995-3A8B-222ECF10A300}"/>
          </ac:picMkLst>
        </pc:picChg>
      </pc:sldChg>
      <pc:sldChg chg="modSp mod">
        <pc:chgData name="Johnalynne Hebert" userId="e5a179b0-b5c9-494f-b5fd-e8a97a9e54de" providerId="ADAL" clId="{187620CB-416A-4FA1-AA31-CCC7544E64B3}" dt="2025-08-28T22:21:26.695" v="22" actId="20577"/>
        <pc:sldMkLst>
          <pc:docMk/>
          <pc:sldMk cId="3028920180" sldId="288"/>
        </pc:sldMkLst>
        <pc:spChg chg="mod">
          <ac:chgData name="Johnalynne Hebert" userId="e5a179b0-b5c9-494f-b5fd-e8a97a9e54de" providerId="ADAL" clId="{187620CB-416A-4FA1-AA31-CCC7544E64B3}" dt="2025-08-28T22:21:26.695" v="22" actId="20577"/>
          <ac:spMkLst>
            <pc:docMk/>
            <pc:sldMk cId="3028920180" sldId="288"/>
            <ac:spMk id="5" creationId="{D69F8E28-E904-50B7-A336-93EE46BC33BC}"/>
          </ac:spMkLst>
        </pc:spChg>
      </pc:sldChg>
      <pc:sldChg chg="addSp delSp modSp mod">
        <pc:chgData name="Johnalynne Hebert" userId="e5a179b0-b5c9-494f-b5fd-e8a97a9e54de" providerId="ADAL" clId="{187620CB-416A-4FA1-AA31-CCC7544E64B3}" dt="2025-08-28T22:53:33.395" v="92" actId="1076"/>
        <pc:sldMkLst>
          <pc:docMk/>
          <pc:sldMk cId="9884397" sldId="314"/>
        </pc:sldMkLst>
        <pc:spChg chg="mod">
          <ac:chgData name="Johnalynne Hebert" userId="e5a179b0-b5c9-494f-b5fd-e8a97a9e54de" providerId="ADAL" clId="{187620CB-416A-4FA1-AA31-CCC7544E64B3}" dt="2025-08-28T22:49:50.904" v="68" actId="14100"/>
          <ac:spMkLst>
            <pc:docMk/>
            <pc:sldMk cId="9884397" sldId="314"/>
            <ac:spMk id="2" creationId="{CDE66CB4-0C66-A59F-8286-69799EFD2DC8}"/>
          </ac:spMkLst>
        </pc:spChg>
        <pc:spChg chg="add mod">
          <ac:chgData name="Johnalynne Hebert" userId="e5a179b0-b5c9-494f-b5fd-e8a97a9e54de" providerId="ADAL" clId="{187620CB-416A-4FA1-AA31-CCC7544E64B3}" dt="2025-08-28T22:53:33.395" v="92" actId="1076"/>
          <ac:spMkLst>
            <pc:docMk/>
            <pc:sldMk cId="9884397" sldId="314"/>
            <ac:spMk id="11" creationId="{7E4BB4DF-1945-A16B-9BC9-688104F366C7}"/>
          </ac:spMkLst>
        </pc:spChg>
        <pc:spChg chg="mod">
          <ac:chgData name="Johnalynne Hebert" userId="e5a179b0-b5c9-494f-b5fd-e8a97a9e54de" providerId="ADAL" clId="{187620CB-416A-4FA1-AA31-CCC7544E64B3}" dt="2025-08-28T22:52:23.649" v="81" actId="14100"/>
          <ac:spMkLst>
            <pc:docMk/>
            <pc:sldMk cId="9884397" sldId="314"/>
            <ac:spMk id="23" creationId="{A5ECEE20-53E7-8051-1898-E11D94F1DB16}"/>
          </ac:spMkLst>
        </pc:spChg>
        <pc:spChg chg="mod">
          <ac:chgData name="Johnalynne Hebert" userId="e5a179b0-b5c9-494f-b5fd-e8a97a9e54de" providerId="ADAL" clId="{187620CB-416A-4FA1-AA31-CCC7544E64B3}" dt="2025-08-28T22:52:50.892" v="85" actId="14100"/>
          <ac:spMkLst>
            <pc:docMk/>
            <pc:sldMk cId="9884397" sldId="314"/>
            <ac:spMk id="24" creationId="{F6F09A71-D320-368E-669A-1EFCE5A53FBB}"/>
          </ac:spMkLst>
        </pc:spChg>
        <pc:spChg chg="mod">
          <ac:chgData name="Johnalynne Hebert" userId="e5a179b0-b5c9-494f-b5fd-e8a97a9e54de" providerId="ADAL" clId="{187620CB-416A-4FA1-AA31-CCC7544E64B3}" dt="2025-08-28T22:52:57.258" v="86" actId="1076"/>
          <ac:spMkLst>
            <pc:docMk/>
            <pc:sldMk cId="9884397" sldId="314"/>
            <ac:spMk id="25" creationId="{AA680D77-C5E6-B62B-6927-E0553573E82B}"/>
          </ac:spMkLst>
        </pc:spChg>
        <pc:spChg chg="mod">
          <ac:chgData name="Johnalynne Hebert" userId="e5a179b0-b5c9-494f-b5fd-e8a97a9e54de" providerId="ADAL" clId="{187620CB-416A-4FA1-AA31-CCC7544E64B3}" dt="2025-08-28T22:53:08.820" v="88" actId="1076"/>
          <ac:spMkLst>
            <pc:docMk/>
            <pc:sldMk cId="9884397" sldId="314"/>
            <ac:spMk id="26" creationId="{9E33E09E-8E53-41DB-BA12-9B56CA804C7A}"/>
          </ac:spMkLst>
        </pc:spChg>
        <pc:spChg chg="mod">
          <ac:chgData name="Johnalynne Hebert" userId="e5a179b0-b5c9-494f-b5fd-e8a97a9e54de" providerId="ADAL" clId="{187620CB-416A-4FA1-AA31-CCC7544E64B3}" dt="2025-08-28T22:53:17.592" v="89" actId="1076"/>
          <ac:spMkLst>
            <pc:docMk/>
            <pc:sldMk cId="9884397" sldId="314"/>
            <ac:spMk id="29" creationId="{7EE6B563-4514-F732-0550-46B24598DFD0}"/>
          </ac:spMkLst>
        </pc:spChg>
        <pc:spChg chg="mod">
          <ac:chgData name="Johnalynne Hebert" userId="e5a179b0-b5c9-494f-b5fd-e8a97a9e54de" providerId="ADAL" clId="{187620CB-416A-4FA1-AA31-CCC7544E64B3}" dt="2025-08-28T22:53:21.836" v="90" actId="1076"/>
          <ac:spMkLst>
            <pc:docMk/>
            <pc:sldMk cId="9884397" sldId="314"/>
            <ac:spMk id="30" creationId="{34D8A31B-3D98-05DD-B60A-3A86B43E1B04}"/>
          </ac:spMkLst>
        </pc:spChg>
        <pc:spChg chg="mod">
          <ac:chgData name="Johnalynne Hebert" userId="e5a179b0-b5c9-494f-b5fd-e8a97a9e54de" providerId="ADAL" clId="{187620CB-416A-4FA1-AA31-CCC7544E64B3}" dt="2025-08-28T22:50:25.395" v="71" actId="14100"/>
          <ac:spMkLst>
            <pc:docMk/>
            <pc:sldMk cId="9884397" sldId="314"/>
            <ac:spMk id="31" creationId="{B3DBAA69-AD99-BADC-F9E3-A61B681AE14F}"/>
          </ac:spMkLst>
        </pc:spChg>
        <pc:picChg chg="add mod ord">
          <ac:chgData name="Johnalynne Hebert" userId="e5a179b0-b5c9-494f-b5fd-e8a97a9e54de" providerId="ADAL" clId="{187620CB-416A-4FA1-AA31-CCC7544E64B3}" dt="2025-08-28T22:52:11.557" v="78" actId="167"/>
          <ac:picMkLst>
            <pc:docMk/>
            <pc:sldMk cId="9884397" sldId="314"/>
            <ac:picMk id="5" creationId="{FAC732C5-03C2-62E5-3837-1E5C32E3340A}"/>
          </ac:picMkLst>
        </pc:picChg>
        <pc:picChg chg="mod">
          <ac:chgData name="Johnalynne Hebert" userId="e5a179b0-b5c9-494f-b5fd-e8a97a9e54de" providerId="ADAL" clId="{187620CB-416A-4FA1-AA31-CCC7544E64B3}" dt="2025-08-28T22:52:18.119" v="79" actId="1076"/>
          <ac:picMkLst>
            <pc:docMk/>
            <pc:sldMk cId="9884397" sldId="314"/>
            <ac:picMk id="7" creationId="{47E1B0BE-43B0-2CFD-0ACA-21837951C6CB}"/>
          </ac:picMkLst>
        </pc:picChg>
        <pc:picChg chg="del">
          <ac:chgData name="Johnalynne Hebert" userId="e5a179b0-b5c9-494f-b5fd-e8a97a9e54de" providerId="ADAL" clId="{187620CB-416A-4FA1-AA31-CCC7544E64B3}" dt="2025-08-28T22:51:41.718" v="72" actId="478"/>
          <ac:picMkLst>
            <pc:docMk/>
            <pc:sldMk cId="9884397" sldId="314"/>
            <ac:picMk id="10" creationId="{5B1E4572-FBA8-658A-D36D-1EC519D211AB}"/>
          </ac:picMkLst>
        </pc:picChg>
      </pc:sldChg>
      <pc:sldChg chg="addSp modSp mod">
        <pc:chgData name="Johnalynne Hebert" userId="e5a179b0-b5c9-494f-b5fd-e8a97a9e54de" providerId="ADAL" clId="{187620CB-416A-4FA1-AA31-CCC7544E64B3}" dt="2025-08-28T22:49:00.878" v="65" actId="14100"/>
        <pc:sldMkLst>
          <pc:docMk/>
          <pc:sldMk cId="3952662501" sldId="325"/>
        </pc:sldMkLst>
        <pc:spChg chg="add mod">
          <ac:chgData name="Johnalynne Hebert" userId="e5a179b0-b5c9-494f-b5fd-e8a97a9e54de" providerId="ADAL" clId="{187620CB-416A-4FA1-AA31-CCC7544E64B3}" dt="2025-08-28T22:48:06.282" v="53" actId="1076"/>
          <ac:spMkLst>
            <pc:docMk/>
            <pc:sldMk cId="3952662501" sldId="325"/>
            <ac:spMk id="2" creationId="{73ED3FBE-6E91-D442-5EB2-524D6405CE91}"/>
          </ac:spMkLst>
        </pc:spChg>
        <pc:spChg chg="mod">
          <ac:chgData name="Johnalynne Hebert" userId="e5a179b0-b5c9-494f-b5fd-e8a97a9e54de" providerId="ADAL" clId="{187620CB-416A-4FA1-AA31-CCC7544E64B3}" dt="2025-08-28T22:48:13.900" v="55" actId="1076"/>
          <ac:spMkLst>
            <pc:docMk/>
            <pc:sldMk cId="3952662501" sldId="325"/>
            <ac:spMk id="7" creationId="{57C2F670-B952-4595-09AB-4D5E1F69BE5A}"/>
          </ac:spMkLst>
        </pc:spChg>
        <pc:spChg chg="mod">
          <ac:chgData name="Johnalynne Hebert" userId="e5a179b0-b5c9-494f-b5fd-e8a97a9e54de" providerId="ADAL" clId="{187620CB-416A-4FA1-AA31-CCC7544E64B3}" dt="2025-08-28T22:48:22.993" v="58" actId="1076"/>
          <ac:spMkLst>
            <pc:docMk/>
            <pc:sldMk cId="3952662501" sldId="325"/>
            <ac:spMk id="11" creationId="{7E034343-3FBE-790B-0826-BCB312742532}"/>
          </ac:spMkLst>
        </pc:spChg>
        <pc:spChg chg="mod">
          <ac:chgData name="Johnalynne Hebert" userId="e5a179b0-b5c9-494f-b5fd-e8a97a9e54de" providerId="ADAL" clId="{187620CB-416A-4FA1-AA31-CCC7544E64B3}" dt="2025-08-28T22:48:10.237" v="54" actId="1076"/>
          <ac:spMkLst>
            <pc:docMk/>
            <pc:sldMk cId="3952662501" sldId="325"/>
            <ac:spMk id="12" creationId="{DF1380D3-E198-CBDD-9823-8563D4FC91A4}"/>
          </ac:spMkLst>
        </pc:spChg>
        <pc:spChg chg="mod">
          <ac:chgData name="Johnalynne Hebert" userId="e5a179b0-b5c9-494f-b5fd-e8a97a9e54de" providerId="ADAL" clId="{187620CB-416A-4FA1-AA31-CCC7544E64B3}" dt="2025-08-28T22:48:27.282" v="59" actId="1076"/>
          <ac:spMkLst>
            <pc:docMk/>
            <pc:sldMk cId="3952662501" sldId="325"/>
            <ac:spMk id="13" creationId="{9963F665-BDC3-EBF1-DEEE-577D797E0F30}"/>
          </ac:spMkLst>
        </pc:spChg>
        <pc:spChg chg="mod">
          <ac:chgData name="Johnalynne Hebert" userId="e5a179b0-b5c9-494f-b5fd-e8a97a9e54de" providerId="ADAL" clId="{187620CB-416A-4FA1-AA31-CCC7544E64B3}" dt="2025-08-28T22:49:00.878" v="65" actId="14100"/>
          <ac:spMkLst>
            <pc:docMk/>
            <pc:sldMk cId="3952662501" sldId="325"/>
            <ac:spMk id="20" creationId="{E9D93FF7-6B45-8372-40C3-926CF623F671}"/>
          </ac:spMkLst>
        </pc:spChg>
        <pc:spChg chg="mod">
          <ac:chgData name="Johnalynne Hebert" userId="e5a179b0-b5c9-494f-b5fd-e8a97a9e54de" providerId="ADAL" clId="{187620CB-416A-4FA1-AA31-CCC7544E64B3}" dt="2025-08-28T22:48:20.230" v="57" actId="14100"/>
          <ac:spMkLst>
            <pc:docMk/>
            <pc:sldMk cId="3952662501" sldId="325"/>
            <ac:spMk id="21" creationId="{29E9EDBB-FB74-D97A-D2E5-2DAABF0BD2F1}"/>
          </ac:spMkLst>
        </pc:spChg>
        <pc:picChg chg="mod">
          <ac:chgData name="Johnalynne Hebert" userId="e5a179b0-b5c9-494f-b5fd-e8a97a9e54de" providerId="ADAL" clId="{187620CB-416A-4FA1-AA31-CCC7544E64B3}" dt="2025-08-28T22:47:59.153" v="51" actId="1076"/>
          <ac:picMkLst>
            <pc:docMk/>
            <pc:sldMk cId="3952662501" sldId="325"/>
            <ac:picMk id="19" creationId="{59ED3818-05E4-0F16-66B2-9CCD3D5C2054}"/>
          </ac:picMkLst>
        </pc:picChg>
      </pc:sldChg>
      <pc:sldChg chg="addSp modSp mod">
        <pc:chgData name="Johnalynne Hebert" userId="e5a179b0-b5c9-494f-b5fd-e8a97a9e54de" providerId="ADAL" clId="{187620CB-416A-4FA1-AA31-CCC7544E64B3}" dt="2025-08-28T22:47:48.018" v="49" actId="1076"/>
        <pc:sldMkLst>
          <pc:docMk/>
          <pc:sldMk cId="1864715552" sldId="326"/>
        </pc:sldMkLst>
        <pc:spChg chg="add mod">
          <ac:chgData name="Johnalynne Hebert" userId="e5a179b0-b5c9-494f-b5fd-e8a97a9e54de" providerId="ADAL" clId="{187620CB-416A-4FA1-AA31-CCC7544E64B3}" dt="2025-08-28T22:47:15.350" v="45" actId="1076"/>
          <ac:spMkLst>
            <pc:docMk/>
            <pc:sldMk cId="1864715552" sldId="326"/>
            <ac:spMk id="2" creationId="{BAAC1893-6B7C-7C7F-61B3-6B65350539FC}"/>
          </ac:spMkLst>
        </pc:spChg>
        <pc:spChg chg="mod">
          <ac:chgData name="Johnalynne Hebert" userId="e5a179b0-b5c9-494f-b5fd-e8a97a9e54de" providerId="ADAL" clId="{187620CB-416A-4FA1-AA31-CCC7544E64B3}" dt="2025-08-28T22:47:30.679" v="47" actId="1076"/>
          <ac:spMkLst>
            <pc:docMk/>
            <pc:sldMk cId="1864715552" sldId="326"/>
            <ac:spMk id="10" creationId="{EF06D035-7441-9126-9854-BE063A703598}"/>
          </ac:spMkLst>
        </pc:spChg>
        <pc:spChg chg="mod">
          <ac:chgData name="Johnalynne Hebert" userId="e5a179b0-b5c9-494f-b5fd-e8a97a9e54de" providerId="ADAL" clId="{187620CB-416A-4FA1-AA31-CCC7544E64B3}" dt="2025-08-28T22:47:42.926" v="48" actId="1076"/>
          <ac:spMkLst>
            <pc:docMk/>
            <pc:sldMk cId="1864715552" sldId="326"/>
            <ac:spMk id="12" creationId="{E51F794F-EA8E-2070-055B-C6A37090EC76}"/>
          </ac:spMkLst>
        </pc:spChg>
        <pc:spChg chg="mod">
          <ac:chgData name="Johnalynne Hebert" userId="e5a179b0-b5c9-494f-b5fd-e8a97a9e54de" providerId="ADAL" clId="{187620CB-416A-4FA1-AA31-CCC7544E64B3}" dt="2025-08-28T22:47:19.028" v="46" actId="1076"/>
          <ac:spMkLst>
            <pc:docMk/>
            <pc:sldMk cId="1864715552" sldId="326"/>
            <ac:spMk id="19" creationId="{D1A4DBF2-CA08-0F73-7AF4-F61200F89689}"/>
          </ac:spMkLst>
        </pc:spChg>
        <pc:spChg chg="mod">
          <ac:chgData name="Johnalynne Hebert" userId="e5a179b0-b5c9-494f-b5fd-e8a97a9e54de" providerId="ADAL" clId="{187620CB-416A-4FA1-AA31-CCC7544E64B3}" dt="2025-08-28T22:47:48.018" v="49" actId="1076"/>
          <ac:spMkLst>
            <pc:docMk/>
            <pc:sldMk cId="1864715552" sldId="326"/>
            <ac:spMk id="20" creationId="{705F91F4-0729-8F86-A900-EA828AA38B20}"/>
          </ac:spMkLst>
        </pc:spChg>
        <pc:picChg chg="mod">
          <ac:chgData name="Johnalynne Hebert" userId="e5a179b0-b5c9-494f-b5fd-e8a97a9e54de" providerId="ADAL" clId="{187620CB-416A-4FA1-AA31-CCC7544E64B3}" dt="2025-08-28T22:47:06.476" v="43" actId="14100"/>
          <ac:picMkLst>
            <pc:docMk/>
            <pc:sldMk cId="1864715552" sldId="326"/>
            <ac:picMk id="22" creationId="{DC57A6B6-B267-F548-AE6B-E9132DB787E6}"/>
          </ac:picMkLst>
        </pc:picChg>
      </pc:sldChg>
      <pc:sldChg chg="modSp mod">
        <pc:chgData name="Johnalynne Hebert" userId="e5a179b0-b5c9-494f-b5fd-e8a97a9e54de" providerId="ADAL" clId="{187620CB-416A-4FA1-AA31-CCC7544E64B3}" dt="2025-08-28T22:36:42.043" v="32" actId="20577"/>
        <pc:sldMkLst>
          <pc:docMk/>
          <pc:sldMk cId="1468977220" sldId="327"/>
        </pc:sldMkLst>
        <pc:spChg chg="mod">
          <ac:chgData name="Johnalynne Hebert" userId="e5a179b0-b5c9-494f-b5fd-e8a97a9e54de" providerId="ADAL" clId="{187620CB-416A-4FA1-AA31-CCC7544E64B3}" dt="2025-08-28T22:36:42.043" v="32" actId="20577"/>
          <ac:spMkLst>
            <pc:docMk/>
            <pc:sldMk cId="1468977220" sldId="327"/>
            <ac:spMk id="9" creationId="{E6117030-C27F-D7CE-8694-7D49DAB5D81D}"/>
          </ac:spMkLst>
        </pc:spChg>
      </pc:sldChg>
      <pc:sldChg chg="modSp mod">
        <pc:chgData name="Johnalynne Hebert" userId="e5a179b0-b5c9-494f-b5fd-e8a97a9e54de" providerId="ADAL" clId="{187620CB-416A-4FA1-AA31-CCC7544E64B3}" dt="2025-08-28T22:39:09.180" v="37" actId="6549"/>
        <pc:sldMkLst>
          <pc:docMk/>
          <pc:sldMk cId="2410528991" sldId="329"/>
        </pc:sldMkLst>
        <pc:spChg chg="mod">
          <ac:chgData name="Johnalynne Hebert" userId="e5a179b0-b5c9-494f-b5fd-e8a97a9e54de" providerId="ADAL" clId="{187620CB-416A-4FA1-AA31-CCC7544E64B3}" dt="2025-08-28T22:38:28.887" v="33" actId="20577"/>
          <ac:spMkLst>
            <pc:docMk/>
            <pc:sldMk cId="2410528991" sldId="329"/>
            <ac:spMk id="3" creationId="{CDC180EB-479B-49A4-92F4-504A213B018F}"/>
          </ac:spMkLst>
        </pc:spChg>
        <pc:spChg chg="mod">
          <ac:chgData name="Johnalynne Hebert" userId="e5a179b0-b5c9-494f-b5fd-e8a97a9e54de" providerId="ADAL" clId="{187620CB-416A-4FA1-AA31-CCC7544E64B3}" dt="2025-08-28T22:39:09.180" v="37" actId="6549"/>
          <ac:spMkLst>
            <pc:docMk/>
            <pc:sldMk cId="2410528991" sldId="329"/>
            <ac:spMk id="9" creationId="{EB6C8D5F-C151-B9BC-3A28-67C23075EE10}"/>
          </ac:spMkLst>
        </pc:spChg>
      </pc:sldChg>
      <pc:sldChg chg="addSp delSp modSp mod">
        <pc:chgData name="Johnalynne Hebert" userId="e5a179b0-b5c9-494f-b5fd-e8a97a9e54de" providerId="ADAL" clId="{187620CB-416A-4FA1-AA31-CCC7544E64B3}" dt="2025-08-28T22:45:04.650" v="42" actId="20577"/>
        <pc:sldMkLst>
          <pc:docMk/>
          <pc:sldMk cId="2158199367" sldId="330"/>
        </pc:sldMkLst>
        <pc:spChg chg="add mod">
          <ac:chgData name="Johnalynne Hebert" userId="e5a179b0-b5c9-494f-b5fd-e8a97a9e54de" providerId="ADAL" clId="{187620CB-416A-4FA1-AA31-CCC7544E64B3}" dt="2025-08-28T22:43:40.939" v="40" actId="1076"/>
          <ac:spMkLst>
            <pc:docMk/>
            <pc:sldMk cId="2158199367" sldId="330"/>
            <ac:spMk id="2" creationId="{2CF311DB-63F7-5ADA-50DB-C73D7E7A2861}"/>
          </ac:spMkLst>
        </pc:spChg>
        <pc:spChg chg="mod">
          <ac:chgData name="Johnalynne Hebert" userId="e5a179b0-b5c9-494f-b5fd-e8a97a9e54de" providerId="ADAL" clId="{187620CB-416A-4FA1-AA31-CCC7544E64B3}" dt="2025-08-28T22:38:39.240" v="34" actId="20577"/>
          <ac:spMkLst>
            <pc:docMk/>
            <pc:sldMk cId="2158199367" sldId="330"/>
            <ac:spMk id="3" creationId="{34C9B248-2165-3FAA-E7EC-CA0D60DBF503}"/>
          </ac:spMkLst>
        </pc:spChg>
        <pc:spChg chg="mod">
          <ac:chgData name="Johnalynne Hebert" userId="e5a179b0-b5c9-494f-b5fd-e8a97a9e54de" providerId="ADAL" clId="{187620CB-416A-4FA1-AA31-CCC7544E64B3}" dt="2025-08-28T22:38:53.775" v="35" actId="6549"/>
          <ac:spMkLst>
            <pc:docMk/>
            <pc:sldMk cId="2158199367" sldId="330"/>
            <ac:spMk id="7" creationId="{07B194EE-C214-685C-8F14-C3840151E5FD}"/>
          </ac:spMkLst>
        </pc:spChg>
        <pc:spChg chg="del">
          <ac:chgData name="Johnalynne Hebert" userId="e5a179b0-b5c9-494f-b5fd-e8a97a9e54de" providerId="ADAL" clId="{187620CB-416A-4FA1-AA31-CCC7544E64B3}" dt="2025-08-28T22:43:33.341" v="38" actId="478"/>
          <ac:spMkLst>
            <pc:docMk/>
            <pc:sldMk cId="2158199367" sldId="330"/>
            <ac:spMk id="11" creationId="{6E8855FA-D871-E988-11E5-D572F4ECA07A}"/>
          </ac:spMkLst>
        </pc:spChg>
        <pc:spChg chg="mod">
          <ac:chgData name="Johnalynne Hebert" userId="e5a179b0-b5c9-494f-b5fd-e8a97a9e54de" providerId="ADAL" clId="{187620CB-416A-4FA1-AA31-CCC7544E64B3}" dt="2025-08-28T22:45:04.650" v="42" actId="20577"/>
          <ac:spMkLst>
            <pc:docMk/>
            <pc:sldMk cId="2158199367" sldId="330"/>
            <ac:spMk id="13" creationId="{7BC856F9-E130-3ECA-5136-8172E648E0E5}"/>
          </ac:spMkLst>
        </pc:spChg>
        <pc:spChg chg="mod">
          <ac:chgData name="Johnalynne Hebert" userId="e5a179b0-b5c9-494f-b5fd-e8a97a9e54de" providerId="ADAL" clId="{187620CB-416A-4FA1-AA31-CCC7544E64B3}" dt="2025-08-28T22:39:01.280" v="36" actId="6549"/>
          <ac:spMkLst>
            <pc:docMk/>
            <pc:sldMk cId="2158199367" sldId="330"/>
            <ac:spMk id="19" creationId="{3EA38335-1D1E-7C41-D07F-F8876ED74744}"/>
          </ac:spMkLst>
        </pc:spChg>
      </pc:sldChg>
    </pc:docChg>
  </pc:docChgLst>
  <pc:docChgLst>
    <pc:chgData name="Johnalynne Hebert" userId="S::johnalynne.hebert@gov.ab.ca::e5a179b0-b5c9-494f-b5fd-e8a97a9e54de" providerId="AD" clId="Web-{DA41F03F-12E5-E3D7-2926-4B572B594EAC}"/>
    <pc:docChg chg="delSld modSld sldOrd">
      <pc:chgData name="Johnalynne Hebert" userId="S::johnalynne.hebert@gov.ab.ca::e5a179b0-b5c9-494f-b5fd-e8a97a9e54de" providerId="AD" clId="Web-{DA41F03F-12E5-E3D7-2926-4B572B594EAC}" dt="2024-12-02T00:40:34.138" v="3374" actId="20577"/>
      <pc:docMkLst>
        <pc:docMk/>
      </pc:docMkLst>
      <pc:sldChg chg="modSp">
        <pc:chgData name="Johnalynne Hebert" userId="S::johnalynne.hebert@gov.ab.ca::e5a179b0-b5c9-494f-b5fd-e8a97a9e54de" providerId="AD" clId="Web-{DA41F03F-12E5-E3D7-2926-4B572B594EAC}" dt="2024-12-01T23:37:45.157" v="489" actId="1076"/>
        <pc:sldMkLst>
          <pc:docMk/>
          <pc:sldMk cId="419710843" sldId="281"/>
        </pc:sldMkLst>
      </pc:sldChg>
      <pc:sldChg chg="modSp">
        <pc:chgData name="Johnalynne Hebert" userId="S::johnalynne.hebert@gov.ab.ca::e5a179b0-b5c9-494f-b5fd-e8a97a9e54de" providerId="AD" clId="Web-{DA41F03F-12E5-E3D7-2926-4B572B594EAC}" dt="2024-12-01T23:40:14.253" v="692" actId="20577"/>
        <pc:sldMkLst>
          <pc:docMk/>
          <pc:sldMk cId="1741826888" sldId="282"/>
        </pc:sldMkLst>
      </pc:sldChg>
      <pc:sldChg chg="addSp modSp">
        <pc:chgData name="Johnalynne Hebert" userId="S::johnalynne.hebert@gov.ab.ca::e5a179b0-b5c9-494f-b5fd-e8a97a9e54de" providerId="AD" clId="Web-{DA41F03F-12E5-E3D7-2926-4B572B594EAC}" dt="2024-12-01T23:45:45.694" v="973" actId="14100"/>
        <pc:sldMkLst>
          <pc:docMk/>
          <pc:sldMk cId="648556385" sldId="283"/>
        </pc:sldMkLst>
      </pc:sldChg>
      <pc:sldChg chg="delSp modSp">
        <pc:chgData name="Johnalynne Hebert" userId="S::johnalynne.hebert@gov.ab.ca::e5a179b0-b5c9-494f-b5fd-e8a97a9e54de" providerId="AD" clId="Web-{DA41F03F-12E5-E3D7-2926-4B572B594EAC}" dt="2024-12-01T23:47:02.945" v="1093" actId="1076"/>
        <pc:sldMkLst>
          <pc:docMk/>
          <pc:sldMk cId="500236396" sldId="284"/>
        </pc:sldMkLst>
      </pc:sldChg>
      <pc:sldChg chg="addSp delSp modSp">
        <pc:chgData name="Johnalynne Hebert" userId="S::johnalynne.hebert@gov.ab.ca::e5a179b0-b5c9-494f-b5fd-e8a97a9e54de" providerId="AD" clId="Web-{DA41F03F-12E5-E3D7-2926-4B572B594EAC}" dt="2024-12-02T00:01:05.705" v="1918" actId="1076"/>
        <pc:sldMkLst>
          <pc:docMk/>
          <pc:sldMk cId="328934098" sldId="285"/>
        </pc:sldMkLst>
      </pc:sldChg>
      <pc:sldChg chg="delSp del">
        <pc:chgData name="Johnalynne Hebert" userId="S::johnalynne.hebert@gov.ab.ca::e5a179b0-b5c9-494f-b5fd-e8a97a9e54de" providerId="AD" clId="Web-{DA41F03F-12E5-E3D7-2926-4B572B594EAC}" dt="2024-12-01T23:55:57.639" v="1565"/>
        <pc:sldMkLst>
          <pc:docMk/>
          <pc:sldMk cId="4128310883" sldId="286"/>
        </pc:sldMkLst>
      </pc:sldChg>
      <pc:sldChg chg="addSp modSp">
        <pc:chgData name="Johnalynne Hebert" userId="S::johnalynne.hebert@gov.ab.ca::e5a179b0-b5c9-494f-b5fd-e8a97a9e54de" providerId="AD" clId="Web-{DA41F03F-12E5-E3D7-2926-4B572B594EAC}" dt="2024-12-02T00:04:20.004" v="2005" actId="20577"/>
        <pc:sldMkLst>
          <pc:docMk/>
          <pc:sldMk cId="2083568824" sldId="287"/>
        </pc:sldMkLst>
      </pc:sldChg>
      <pc:sldChg chg="delSp modSp">
        <pc:chgData name="Johnalynne Hebert" userId="S::johnalynne.hebert@gov.ab.ca::e5a179b0-b5c9-494f-b5fd-e8a97a9e54de" providerId="AD" clId="Web-{DA41F03F-12E5-E3D7-2926-4B572B594EAC}" dt="2024-12-02T00:06:13.302" v="2021" actId="14100"/>
        <pc:sldMkLst>
          <pc:docMk/>
          <pc:sldMk cId="3028920180" sldId="288"/>
        </pc:sldMkLst>
      </pc:sldChg>
      <pc:sldChg chg="modSp">
        <pc:chgData name="Johnalynne Hebert" userId="S::johnalynne.hebert@gov.ab.ca::e5a179b0-b5c9-494f-b5fd-e8a97a9e54de" providerId="AD" clId="Web-{DA41F03F-12E5-E3D7-2926-4B572B594EAC}" dt="2024-12-02T00:15:17.480" v="2441" actId="20577"/>
        <pc:sldMkLst>
          <pc:docMk/>
          <pc:sldMk cId="2360979159" sldId="289"/>
        </pc:sldMkLst>
      </pc:sldChg>
      <pc:sldChg chg="addSp delSp modSp ord">
        <pc:chgData name="Johnalynne Hebert" userId="S::johnalynne.hebert@gov.ab.ca::e5a179b0-b5c9-494f-b5fd-e8a97a9e54de" providerId="AD" clId="Web-{DA41F03F-12E5-E3D7-2926-4B572B594EAC}" dt="2024-12-02T00:26:24.175" v="3135" actId="20577"/>
        <pc:sldMkLst>
          <pc:docMk/>
          <pc:sldMk cId="2488262205" sldId="292"/>
        </pc:sldMkLst>
      </pc:sldChg>
      <pc:sldChg chg="addSp delSp modSp ord">
        <pc:chgData name="Johnalynne Hebert" userId="S::johnalynne.hebert@gov.ab.ca::e5a179b0-b5c9-494f-b5fd-e8a97a9e54de" providerId="AD" clId="Web-{DA41F03F-12E5-E3D7-2926-4B572B594EAC}" dt="2024-12-02T00:40:34.138" v="3374" actId="20577"/>
        <pc:sldMkLst>
          <pc:docMk/>
          <pc:sldMk cId="1840114956" sldId="294"/>
        </pc:sldMkLst>
      </pc:sldChg>
      <pc:sldChg chg="addSp delSp modSp ord">
        <pc:chgData name="Johnalynne Hebert" userId="S::johnalynne.hebert@gov.ab.ca::e5a179b0-b5c9-494f-b5fd-e8a97a9e54de" providerId="AD" clId="Web-{DA41F03F-12E5-E3D7-2926-4B572B594EAC}" dt="2024-12-02T00:31:29.726" v="3286"/>
        <pc:sldMkLst>
          <pc:docMk/>
          <pc:sldMk cId="1237546574" sldId="295"/>
        </pc:sldMkLst>
      </pc:sldChg>
      <pc:sldChg chg="modSp">
        <pc:chgData name="Johnalynne Hebert" userId="S::johnalynne.hebert@gov.ab.ca::e5a179b0-b5c9-494f-b5fd-e8a97a9e54de" providerId="AD" clId="Web-{DA41F03F-12E5-E3D7-2926-4B572B594EAC}" dt="2024-12-02T00:38:56.668" v="3312" actId="20577"/>
        <pc:sldMkLst>
          <pc:docMk/>
          <pc:sldMk cId="3281221654" sldId="299"/>
        </pc:sldMkLst>
      </pc:sldChg>
    </pc:docChg>
  </pc:docChgLst>
  <pc:docChgLst>
    <pc:chgData name="Johnalynne Hebert" userId="e5a179b0-b5c9-494f-b5fd-e8a97a9e54de" providerId="ADAL" clId="{155B8EBB-AE37-4178-A28F-E6314016362E}"/>
    <pc:docChg chg="undo custSel addSld delSld modSld sldOrd">
      <pc:chgData name="Johnalynne Hebert" userId="e5a179b0-b5c9-494f-b5fd-e8a97a9e54de" providerId="ADAL" clId="{155B8EBB-AE37-4178-A28F-E6314016362E}" dt="2025-02-03T21:25:43.518" v="5699" actId="166"/>
      <pc:docMkLst>
        <pc:docMk/>
      </pc:docMkLst>
      <pc:sldChg chg="modSp mod">
        <pc:chgData name="Johnalynne Hebert" userId="e5a179b0-b5c9-494f-b5fd-e8a97a9e54de" providerId="ADAL" clId="{155B8EBB-AE37-4178-A28F-E6314016362E}" dt="2025-02-03T04:18:00.265" v="3183" actId="1076"/>
        <pc:sldMkLst>
          <pc:docMk/>
          <pc:sldMk cId="1806592515" sldId="268"/>
        </pc:sldMkLst>
      </pc:sldChg>
      <pc:sldChg chg="addSp delSp modSp mod">
        <pc:chgData name="Johnalynne Hebert" userId="e5a179b0-b5c9-494f-b5fd-e8a97a9e54de" providerId="ADAL" clId="{155B8EBB-AE37-4178-A28F-E6314016362E}" dt="2025-01-29T16:55:22.682" v="8" actId="14100"/>
        <pc:sldMkLst>
          <pc:docMk/>
          <pc:sldMk cId="1026312195" sldId="274"/>
        </pc:sldMkLst>
      </pc:sldChg>
      <pc:sldChg chg="addSp delSp modSp mod">
        <pc:chgData name="Johnalynne Hebert" userId="e5a179b0-b5c9-494f-b5fd-e8a97a9e54de" providerId="ADAL" clId="{155B8EBB-AE37-4178-A28F-E6314016362E}" dt="2025-01-29T17:08:02.878" v="108" actId="114"/>
        <pc:sldMkLst>
          <pc:docMk/>
          <pc:sldMk cId="1765111353" sldId="275"/>
        </pc:sldMkLst>
      </pc:sldChg>
      <pc:sldChg chg="addSp delSp modSp add del mod ord">
        <pc:chgData name="Johnalynne Hebert" userId="e5a179b0-b5c9-494f-b5fd-e8a97a9e54de" providerId="ADAL" clId="{155B8EBB-AE37-4178-A28F-E6314016362E}" dt="2025-01-29T23:35:55.728" v="255" actId="20577"/>
        <pc:sldMkLst>
          <pc:docMk/>
          <pc:sldMk cId="2213993112" sldId="280"/>
        </pc:sldMkLst>
      </pc:sldChg>
      <pc:sldChg chg="addSp delSp modSp mod">
        <pc:chgData name="Johnalynne Hebert" userId="e5a179b0-b5c9-494f-b5fd-e8a97a9e54de" providerId="ADAL" clId="{155B8EBB-AE37-4178-A28F-E6314016362E}" dt="2025-01-29T17:11:11.166" v="118" actId="20577"/>
        <pc:sldMkLst>
          <pc:docMk/>
          <pc:sldMk cId="419710843" sldId="281"/>
        </pc:sldMkLst>
      </pc:sldChg>
      <pc:sldChg chg="addSp delSp modSp mod">
        <pc:chgData name="Johnalynne Hebert" userId="e5a179b0-b5c9-494f-b5fd-e8a97a9e54de" providerId="ADAL" clId="{155B8EBB-AE37-4178-A28F-E6314016362E}" dt="2025-01-29T17:33:29.229" v="123" actId="14100"/>
        <pc:sldMkLst>
          <pc:docMk/>
          <pc:sldMk cId="1741826888" sldId="282"/>
        </pc:sldMkLst>
      </pc:sldChg>
      <pc:sldChg chg="addSp delSp modSp mod">
        <pc:chgData name="Johnalynne Hebert" userId="e5a179b0-b5c9-494f-b5fd-e8a97a9e54de" providerId="ADAL" clId="{155B8EBB-AE37-4178-A28F-E6314016362E}" dt="2025-01-29T18:30:59.465" v="148" actId="14100"/>
        <pc:sldMkLst>
          <pc:docMk/>
          <pc:sldMk cId="648556385" sldId="283"/>
        </pc:sldMkLst>
      </pc:sldChg>
      <pc:sldChg chg="del">
        <pc:chgData name="Johnalynne Hebert" userId="e5a179b0-b5c9-494f-b5fd-e8a97a9e54de" providerId="ADAL" clId="{155B8EBB-AE37-4178-A28F-E6314016362E}" dt="2025-01-29T18:31:27.292" v="149" actId="47"/>
        <pc:sldMkLst>
          <pc:docMk/>
          <pc:sldMk cId="500236396" sldId="284"/>
        </pc:sldMkLst>
      </pc:sldChg>
      <pc:sldChg chg="del">
        <pc:chgData name="Johnalynne Hebert" userId="e5a179b0-b5c9-494f-b5fd-e8a97a9e54de" providerId="ADAL" clId="{155B8EBB-AE37-4178-A28F-E6314016362E}" dt="2025-01-29T23:39:37.860" v="256" actId="2696"/>
        <pc:sldMkLst>
          <pc:docMk/>
          <pc:sldMk cId="328934098" sldId="285"/>
        </pc:sldMkLst>
      </pc:sldChg>
      <pc:sldChg chg="del">
        <pc:chgData name="Johnalynne Hebert" userId="e5a179b0-b5c9-494f-b5fd-e8a97a9e54de" providerId="ADAL" clId="{155B8EBB-AE37-4178-A28F-E6314016362E}" dt="2025-01-29T23:40:51.480" v="258" actId="2696"/>
        <pc:sldMkLst>
          <pc:docMk/>
          <pc:sldMk cId="2083568824" sldId="287"/>
        </pc:sldMkLst>
      </pc:sldChg>
      <pc:sldChg chg="addSp delSp modSp mod">
        <pc:chgData name="Johnalynne Hebert" userId="e5a179b0-b5c9-494f-b5fd-e8a97a9e54de" providerId="ADAL" clId="{155B8EBB-AE37-4178-A28F-E6314016362E}" dt="2025-01-29T23:47:52.973" v="337" actId="1076"/>
        <pc:sldMkLst>
          <pc:docMk/>
          <pc:sldMk cId="3028920180" sldId="288"/>
        </pc:sldMkLst>
      </pc:sldChg>
      <pc:sldChg chg="addSp delSp modSp mod">
        <pc:chgData name="Johnalynne Hebert" userId="e5a179b0-b5c9-494f-b5fd-e8a97a9e54de" providerId="ADAL" clId="{155B8EBB-AE37-4178-A28F-E6314016362E}" dt="2025-02-03T20:12:08.619" v="3514" actId="20577"/>
        <pc:sldMkLst>
          <pc:docMk/>
          <pc:sldMk cId="2360979159" sldId="289"/>
        </pc:sldMkLst>
      </pc:sldChg>
      <pc:sldChg chg="del">
        <pc:chgData name="Johnalynne Hebert" userId="e5a179b0-b5c9-494f-b5fd-e8a97a9e54de" providerId="ADAL" clId="{155B8EBB-AE37-4178-A28F-E6314016362E}" dt="2025-02-03T04:12:42.476" v="3116" actId="47"/>
        <pc:sldMkLst>
          <pc:docMk/>
          <pc:sldMk cId="274216538" sldId="290"/>
        </pc:sldMkLst>
      </pc:sldChg>
      <pc:sldChg chg="del">
        <pc:chgData name="Johnalynne Hebert" userId="e5a179b0-b5c9-494f-b5fd-e8a97a9e54de" providerId="ADAL" clId="{155B8EBB-AE37-4178-A28F-E6314016362E}" dt="2025-02-03T04:12:46.877" v="3117" actId="47"/>
        <pc:sldMkLst>
          <pc:docMk/>
          <pc:sldMk cId="1569344206" sldId="291"/>
        </pc:sldMkLst>
      </pc:sldChg>
      <pc:sldChg chg="addSp delSp modSp mod">
        <pc:chgData name="Johnalynne Hebert" userId="e5a179b0-b5c9-494f-b5fd-e8a97a9e54de" providerId="ADAL" clId="{155B8EBB-AE37-4178-A28F-E6314016362E}" dt="2025-02-03T20:39:47.937" v="4162" actId="14100"/>
        <pc:sldMkLst>
          <pc:docMk/>
          <pc:sldMk cId="2488262205" sldId="292"/>
        </pc:sldMkLst>
      </pc:sldChg>
      <pc:sldChg chg="addSp delSp modSp mod">
        <pc:chgData name="Johnalynne Hebert" userId="e5a179b0-b5c9-494f-b5fd-e8a97a9e54de" providerId="ADAL" clId="{155B8EBB-AE37-4178-A28F-E6314016362E}" dt="2025-01-29T16:57:42.389" v="18" actId="1076"/>
        <pc:sldMkLst>
          <pc:docMk/>
          <pc:sldMk cId="885896689" sldId="293"/>
        </pc:sldMkLst>
      </pc:sldChg>
      <pc:sldChg chg="del">
        <pc:chgData name="Johnalynne Hebert" userId="e5a179b0-b5c9-494f-b5fd-e8a97a9e54de" providerId="ADAL" clId="{155B8EBB-AE37-4178-A28F-E6314016362E}" dt="2025-02-03T04:12:12.596" v="3114" actId="47"/>
        <pc:sldMkLst>
          <pc:docMk/>
          <pc:sldMk cId="1840114956" sldId="294"/>
        </pc:sldMkLst>
      </pc:sldChg>
      <pc:sldChg chg="del">
        <pc:chgData name="Johnalynne Hebert" userId="e5a179b0-b5c9-494f-b5fd-e8a97a9e54de" providerId="ADAL" clId="{155B8EBB-AE37-4178-A28F-E6314016362E}" dt="2025-02-03T04:12:26.843" v="3115" actId="47"/>
        <pc:sldMkLst>
          <pc:docMk/>
          <pc:sldMk cId="1237546574" sldId="295"/>
        </pc:sldMkLst>
      </pc:sldChg>
      <pc:sldChg chg="del">
        <pc:chgData name="Johnalynne Hebert" userId="e5a179b0-b5c9-494f-b5fd-e8a97a9e54de" providerId="ADAL" clId="{155B8EBB-AE37-4178-A28F-E6314016362E}" dt="2025-02-03T04:12:49.323" v="3118" actId="47"/>
        <pc:sldMkLst>
          <pc:docMk/>
          <pc:sldMk cId="2058593679" sldId="296"/>
        </pc:sldMkLst>
      </pc:sldChg>
      <pc:sldChg chg="del">
        <pc:chgData name="Johnalynne Hebert" userId="e5a179b0-b5c9-494f-b5fd-e8a97a9e54de" providerId="ADAL" clId="{155B8EBB-AE37-4178-A28F-E6314016362E}" dt="2025-02-03T04:12:53.864" v="3119" actId="47"/>
        <pc:sldMkLst>
          <pc:docMk/>
          <pc:sldMk cId="100136386" sldId="297"/>
        </pc:sldMkLst>
      </pc:sldChg>
      <pc:sldChg chg="del">
        <pc:chgData name="Johnalynne Hebert" userId="e5a179b0-b5c9-494f-b5fd-e8a97a9e54de" providerId="ADAL" clId="{155B8EBB-AE37-4178-A28F-E6314016362E}" dt="2025-02-03T04:12:54.675" v="3120" actId="47"/>
        <pc:sldMkLst>
          <pc:docMk/>
          <pc:sldMk cId="998542919" sldId="298"/>
        </pc:sldMkLst>
      </pc:sldChg>
      <pc:sldChg chg="del">
        <pc:chgData name="Johnalynne Hebert" userId="e5a179b0-b5c9-494f-b5fd-e8a97a9e54de" providerId="ADAL" clId="{155B8EBB-AE37-4178-A28F-E6314016362E}" dt="2025-02-03T04:13:01.093" v="3121" actId="47"/>
        <pc:sldMkLst>
          <pc:docMk/>
          <pc:sldMk cId="3281221654" sldId="299"/>
        </pc:sldMkLst>
      </pc:sldChg>
      <pc:sldChg chg="del">
        <pc:chgData name="Johnalynne Hebert" userId="e5a179b0-b5c9-494f-b5fd-e8a97a9e54de" providerId="ADAL" clId="{155B8EBB-AE37-4178-A28F-E6314016362E}" dt="2025-02-03T04:16:44.098" v="3166" actId="47"/>
        <pc:sldMkLst>
          <pc:docMk/>
          <pc:sldMk cId="3682105455" sldId="300"/>
        </pc:sldMkLst>
      </pc:sldChg>
      <pc:sldChg chg="del">
        <pc:chgData name="Johnalynne Hebert" userId="e5a179b0-b5c9-494f-b5fd-e8a97a9e54de" providerId="ADAL" clId="{155B8EBB-AE37-4178-A28F-E6314016362E}" dt="2025-02-03T04:14:52.111" v="3123" actId="47"/>
        <pc:sldMkLst>
          <pc:docMk/>
          <pc:sldMk cId="2034276525" sldId="301"/>
        </pc:sldMkLst>
      </pc:sldChg>
      <pc:sldChg chg="del">
        <pc:chgData name="Johnalynne Hebert" userId="e5a179b0-b5c9-494f-b5fd-e8a97a9e54de" providerId="ADAL" clId="{155B8EBB-AE37-4178-A28F-E6314016362E}" dt="2025-02-03T04:16:29.623" v="3165" actId="47"/>
        <pc:sldMkLst>
          <pc:docMk/>
          <pc:sldMk cId="999608955" sldId="302"/>
        </pc:sldMkLst>
      </pc:sldChg>
      <pc:sldChg chg="del">
        <pc:chgData name="Johnalynne Hebert" userId="e5a179b0-b5c9-494f-b5fd-e8a97a9e54de" providerId="ADAL" clId="{155B8EBB-AE37-4178-A28F-E6314016362E}" dt="2025-02-03T04:16:46.566" v="3167" actId="47"/>
        <pc:sldMkLst>
          <pc:docMk/>
          <pc:sldMk cId="1012458001" sldId="303"/>
        </pc:sldMkLst>
      </pc:sldChg>
      <pc:sldChg chg="del">
        <pc:chgData name="Johnalynne Hebert" userId="e5a179b0-b5c9-494f-b5fd-e8a97a9e54de" providerId="ADAL" clId="{155B8EBB-AE37-4178-A28F-E6314016362E}" dt="2025-02-03T04:16:50.041" v="3168" actId="47"/>
        <pc:sldMkLst>
          <pc:docMk/>
          <pc:sldMk cId="1930186172" sldId="304"/>
        </pc:sldMkLst>
      </pc:sldChg>
      <pc:sldChg chg="del">
        <pc:chgData name="Johnalynne Hebert" userId="e5a179b0-b5c9-494f-b5fd-e8a97a9e54de" providerId="ADAL" clId="{155B8EBB-AE37-4178-A28F-E6314016362E}" dt="2025-02-03T04:16:53.256" v="3169" actId="47"/>
        <pc:sldMkLst>
          <pc:docMk/>
          <pc:sldMk cId="878181001" sldId="305"/>
        </pc:sldMkLst>
      </pc:sldChg>
      <pc:sldChg chg="addSp delSp modSp mod">
        <pc:chgData name="Johnalynne Hebert" userId="e5a179b0-b5c9-494f-b5fd-e8a97a9e54de" providerId="ADAL" clId="{155B8EBB-AE37-4178-A28F-E6314016362E}" dt="2025-02-03T20:58:40.516" v="5219" actId="1076"/>
        <pc:sldMkLst>
          <pc:docMk/>
          <pc:sldMk cId="660278542" sldId="306"/>
        </pc:sldMkLst>
      </pc:sldChg>
      <pc:sldChg chg="addSp delSp modSp add mod">
        <pc:chgData name="Johnalynne Hebert" userId="e5a179b0-b5c9-494f-b5fd-e8a97a9e54de" providerId="ADAL" clId="{155B8EBB-AE37-4178-A28F-E6314016362E}" dt="2025-01-29T23:45:23.417" v="302" actId="1440"/>
        <pc:sldMkLst>
          <pc:docMk/>
          <pc:sldMk cId="741986048" sldId="310"/>
        </pc:sldMkLst>
      </pc:sldChg>
      <pc:sldChg chg="addSp delSp modSp add mod">
        <pc:chgData name="Johnalynne Hebert" userId="e5a179b0-b5c9-494f-b5fd-e8a97a9e54de" providerId="ADAL" clId="{155B8EBB-AE37-4178-A28F-E6314016362E}" dt="2025-02-03T20:27:35.434" v="3772" actId="1076"/>
        <pc:sldMkLst>
          <pc:docMk/>
          <pc:sldMk cId="3756671483" sldId="311"/>
        </pc:sldMkLst>
      </pc:sldChg>
      <pc:sldChg chg="addSp delSp modSp add mod">
        <pc:chgData name="Johnalynne Hebert" userId="e5a179b0-b5c9-494f-b5fd-e8a97a9e54de" providerId="ADAL" clId="{155B8EBB-AE37-4178-A28F-E6314016362E}" dt="2025-01-30T03:02:47.765" v="607" actId="20577"/>
        <pc:sldMkLst>
          <pc:docMk/>
          <pc:sldMk cId="1480858362" sldId="312"/>
        </pc:sldMkLst>
      </pc:sldChg>
      <pc:sldChg chg="addSp delSp modSp add mod">
        <pc:chgData name="Johnalynne Hebert" userId="e5a179b0-b5c9-494f-b5fd-e8a97a9e54de" providerId="ADAL" clId="{155B8EBB-AE37-4178-A28F-E6314016362E}" dt="2025-02-03T21:10:37.656" v="5442" actId="1076"/>
        <pc:sldMkLst>
          <pc:docMk/>
          <pc:sldMk cId="878729000" sldId="313"/>
        </pc:sldMkLst>
      </pc:sldChg>
      <pc:sldChg chg="addSp delSp modSp add mod">
        <pc:chgData name="Johnalynne Hebert" userId="e5a179b0-b5c9-494f-b5fd-e8a97a9e54de" providerId="ADAL" clId="{155B8EBB-AE37-4178-A28F-E6314016362E}" dt="2025-02-03T20:26:28.549" v="3683" actId="1076"/>
        <pc:sldMkLst>
          <pc:docMk/>
          <pc:sldMk cId="175656365" sldId="314"/>
        </pc:sldMkLst>
      </pc:sldChg>
      <pc:sldChg chg="addSp delSp modSp add mod">
        <pc:chgData name="Johnalynne Hebert" userId="e5a179b0-b5c9-494f-b5fd-e8a97a9e54de" providerId="ADAL" clId="{155B8EBB-AE37-4178-A28F-E6314016362E}" dt="2025-02-03T04:26:57.309" v="3311" actId="20577"/>
        <pc:sldMkLst>
          <pc:docMk/>
          <pc:sldMk cId="2216412483" sldId="315"/>
        </pc:sldMkLst>
      </pc:sldChg>
      <pc:sldChg chg="addSp delSp modSp add mod">
        <pc:chgData name="Johnalynne Hebert" userId="e5a179b0-b5c9-494f-b5fd-e8a97a9e54de" providerId="ADAL" clId="{155B8EBB-AE37-4178-A28F-E6314016362E}" dt="2025-01-30T03:43:46.903" v="1438" actId="20577"/>
        <pc:sldMkLst>
          <pc:docMk/>
          <pc:sldMk cId="3286949368" sldId="316"/>
        </pc:sldMkLst>
      </pc:sldChg>
      <pc:sldChg chg="addSp delSp modSp add mod">
        <pc:chgData name="Johnalynne Hebert" userId="e5a179b0-b5c9-494f-b5fd-e8a97a9e54de" providerId="ADAL" clId="{155B8EBB-AE37-4178-A28F-E6314016362E}" dt="2025-01-30T03:56:41.620" v="1778" actId="20577"/>
        <pc:sldMkLst>
          <pc:docMk/>
          <pc:sldMk cId="1631405777" sldId="317"/>
        </pc:sldMkLst>
      </pc:sldChg>
      <pc:sldChg chg="addSp delSp modSp add mod">
        <pc:chgData name="Johnalynne Hebert" userId="e5a179b0-b5c9-494f-b5fd-e8a97a9e54de" providerId="ADAL" clId="{155B8EBB-AE37-4178-A28F-E6314016362E}" dt="2025-01-30T03:46:10.316" v="1519" actId="113"/>
        <pc:sldMkLst>
          <pc:docMk/>
          <pc:sldMk cId="4238087765" sldId="318"/>
        </pc:sldMkLst>
      </pc:sldChg>
      <pc:sldChg chg="addSp delSp modSp add mod">
        <pc:chgData name="Johnalynne Hebert" userId="e5a179b0-b5c9-494f-b5fd-e8a97a9e54de" providerId="ADAL" clId="{155B8EBB-AE37-4178-A28F-E6314016362E}" dt="2025-01-30T03:53:22.436" v="1761" actId="113"/>
        <pc:sldMkLst>
          <pc:docMk/>
          <pc:sldMk cId="3453780761" sldId="319"/>
        </pc:sldMkLst>
      </pc:sldChg>
      <pc:sldChg chg="modSp add del mod">
        <pc:chgData name="Johnalynne Hebert" userId="e5a179b0-b5c9-494f-b5fd-e8a97a9e54de" providerId="ADAL" clId="{155B8EBB-AE37-4178-A28F-E6314016362E}" dt="2025-01-30T21:07:56.763" v="1828" actId="2696"/>
        <pc:sldMkLst>
          <pc:docMk/>
          <pc:sldMk cId="57731465" sldId="320"/>
        </pc:sldMkLst>
      </pc:sldChg>
      <pc:sldChg chg="addSp delSp modSp add mod">
        <pc:chgData name="Johnalynne Hebert" userId="e5a179b0-b5c9-494f-b5fd-e8a97a9e54de" providerId="ADAL" clId="{155B8EBB-AE37-4178-A28F-E6314016362E}" dt="2025-02-03T20:25:14.811" v="3666" actId="1076"/>
        <pc:sldMkLst>
          <pc:docMk/>
          <pc:sldMk cId="3276730012" sldId="321"/>
        </pc:sldMkLst>
      </pc:sldChg>
      <pc:sldChg chg="modSp add mod">
        <pc:chgData name="Johnalynne Hebert" userId="e5a179b0-b5c9-494f-b5fd-e8a97a9e54de" providerId="ADAL" clId="{155B8EBB-AE37-4178-A28F-E6314016362E}" dt="2025-02-02T23:04:45.721" v="1868" actId="20577"/>
        <pc:sldMkLst>
          <pc:docMk/>
          <pc:sldMk cId="3755053766" sldId="322"/>
        </pc:sldMkLst>
      </pc:sldChg>
      <pc:sldChg chg="addSp delSp modSp add mod">
        <pc:chgData name="Johnalynne Hebert" userId="e5a179b0-b5c9-494f-b5fd-e8a97a9e54de" providerId="ADAL" clId="{155B8EBB-AE37-4178-A28F-E6314016362E}" dt="2025-02-02T23:12:39.893" v="1918" actId="1076"/>
        <pc:sldMkLst>
          <pc:docMk/>
          <pc:sldMk cId="1054179853" sldId="323"/>
        </pc:sldMkLst>
      </pc:sldChg>
      <pc:sldChg chg="addSp delSp modSp add mod">
        <pc:chgData name="Johnalynne Hebert" userId="e5a179b0-b5c9-494f-b5fd-e8a97a9e54de" providerId="ADAL" clId="{155B8EBB-AE37-4178-A28F-E6314016362E}" dt="2025-02-02T23:36:02.261" v="2048" actId="1076"/>
        <pc:sldMkLst>
          <pc:docMk/>
          <pc:sldMk cId="1830739770" sldId="324"/>
        </pc:sldMkLst>
      </pc:sldChg>
      <pc:sldChg chg="addSp delSp modSp add mod">
        <pc:chgData name="Johnalynne Hebert" userId="e5a179b0-b5c9-494f-b5fd-e8a97a9e54de" providerId="ADAL" clId="{155B8EBB-AE37-4178-A28F-E6314016362E}" dt="2025-02-03T00:24:30.003" v="2874" actId="20577"/>
        <pc:sldMkLst>
          <pc:docMk/>
          <pc:sldMk cId="3952662501" sldId="325"/>
        </pc:sldMkLst>
      </pc:sldChg>
      <pc:sldChg chg="addSp delSp modSp add mod">
        <pc:chgData name="Johnalynne Hebert" userId="e5a179b0-b5c9-494f-b5fd-e8a97a9e54de" providerId="ADAL" clId="{155B8EBB-AE37-4178-A28F-E6314016362E}" dt="2025-02-03T00:24:59" v="2880" actId="313"/>
        <pc:sldMkLst>
          <pc:docMk/>
          <pc:sldMk cId="1864715552" sldId="326"/>
        </pc:sldMkLst>
      </pc:sldChg>
      <pc:sldChg chg="addSp delSp modSp add mod">
        <pc:chgData name="Johnalynne Hebert" userId="e5a179b0-b5c9-494f-b5fd-e8a97a9e54de" providerId="ADAL" clId="{155B8EBB-AE37-4178-A28F-E6314016362E}" dt="2025-02-03T00:51:14.834" v="3078" actId="20577"/>
        <pc:sldMkLst>
          <pc:docMk/>
          <pc:sldMk cId="1468977220" sldId="327"/>
        </pc:sldMkLst>
      </pc:sldChg>
      <pc:sldChg chg="add del">
        <pc:chgData name="Johnalynne Hebert" userId="e5a179b0-b5c9-494f-b5fd-e8a97a9e54de" providerId="ADAL" clId="{155B8EBB-AE37-4178-A28F-E6314016362E}" dt="2025-01-30T03:58:43.714" v="1784" actId="2696"/>
        <pc:sldMkLst>
          <pc:docMk/>
          <pc:sldMk cId="629464815" sldId="328"/>
        </pc:sldMkLst>
      </pc:sldChg>
      <pc:sldChg chg="addSp delSp modSp add mod">
        <pc:chgData name="Johnalynne Hebert" userId="e5a179b0-b5c9-494f-b5fd-e8a97a9e54de" providerId="ADAL" clId="{155B8EBB-AE37-4178-A28F-E6314016362E}" dt="2025-02-03T21:16:04.822" v="5547" actId="1076"/>
        <pc:sldMkLst>
          <pc:docMk/>
          <pc:sldMk cId="3961817176" sldId="328"/>
        </pc:sldMkLst>
      </pc:sldChg>
      <pc:sldChg chg="modSp add mod">
        <pc:chgData name="Johnalynne Hebert" userId="e5a179b0-b5c9-494f-b5fd-e8a97a9e54de" providerId="ADAL" clId="{155B8EBB-AE37-4178-A28F-E6314016362E}" dt="2025-02-03T00:55:00.697" v="3113" actId="20577"/>
        <pc:sldMkLst>
          <pc:docMk/>
          <pc:sldMk cId="2410528991" sldId="329"/>
        </pc:sldMkLst>
      </pc:sldChg>
      <pc:sldChg chg="modSp add mod">
        <pc:chgData name="Johnalynne Hebert" userId="e5a179b0-b5c9-494f-b5fd-e8a97a9e54de" providerId="ADAL" clId="{155B8EBB-AE37-4178-A28F-E6314016362E}" dt="2025-02-03T04:27:17.665" v="3313" actId="20577"/>
        <pc:sldMkLst>
          <pc:docMk/>
          <pc:sldMk cId="2158199367" sldId="330"/>
        </pc:sldMkLst>
      </pc:sldChg>
      <pc:sldChg chg="addSp delSp modSp add mod">
        <pc:chgData name="Johnalynne Hebert" userId="e5a179b0-b5c9-494f-b5fd-e8a97a9e54de" providerId="ADAL" clId="{155B8EBB-AE37-4178-A28F-E6314016362E}" dt="2025-02-03T21:18:28.603" v="5671" actId="20577"/>
        <pc:sldMkLst>
          <pc:docMk/>
          <pc:sldMk cId="1695255702" sldId="331"/>
        </pc:sldMkLst>
      </pc:sldChg>
      <pc:sldChg chg="addSp delSp modSp add mod">
        <pc:chgData name="Johnalynne Hebert" userId="e5a179b0-b5c9-494f-b5fd-e8a97a9e54de" providerId="ADAL" clId="{155B8EBB-AE37-4178-A28F-E6314016362E}" dt="2025-02-03T21:20:26.387" v="5675" actId="1076"/>
        <pc:sldMkLst>
          <pc:docMk/>
          <pc:sldMk cId="612866017" sldId="332"/>
        </pc:sldMkLst>
      </pc:sldChg>
      <pc:sldChg chg="modSp add mod">
        <pc:chgData name="Johnalynne Hebert" userId="e5a179b0-b5c9-494f-b5fd-e8a97a9e54de" providerId="ADAL" clId="{155B8EBB-AE37-4178-A28F-E6314016362E}" dt="2025-02-03T04:15:53.900" v="3160"/>
        <pc:sldMkLst>
          <pc:docMk/>
          <pc:sldMk cId="90924897" sldId="333"/>
        </pc:sldMkLst>
      </pc:sldChg>
      <pc:sldChg chg="addSp delSp modSp add mod">
        <pc:chgData name="Johnalynne Hebert" userId="e5a179b0-b5c9-494f-b5fd-e8a97a9e54de" providerId="ADAL" clId="{155B8EBB-AE37-4178-A28F-E6314016362E}" dt="2025-02-03T21:25:43.518" v="5699" actId="166"/>
        <pc:sldMkLst>
          <pc:docMk/>
          <pc:sldMk cId="3405259120" sldId="334"/>
        </pc:sldMkLst>
      </pc:sldChg>
      <pc:sldChg chg="modSp add mod">
        <pc:chgData name="Johnalynne Hebert" userId="e5a179b0-b5c9-494f-b5fd-e8a97a9e54de" providerId="ADAL" clId="{155B8EBB-AE37-4178-A28F-E6314016362E}" dt="2025-02-03T04:16:07.215" v="3162"/>
        <pc:sldMkLst>
          <pc:docMk/>
          <pc:sldMk cId="2330359623" sldId="335"/>
        </pc:sldMkLst>
      </pc:sldChg>
      <pc:sldChg chg="modSp add mod">
        <pc:chgData name="Johnalynne Hebert" userId="e5a179b0-b5c9-494f-b5fd-e8a97a9e54de" providerId="ADAL" clId="{155B8EBB-AE37-4178-A28F-E6314016362E}" dt="2025-02-03T04:16:15.684" v="3163"/>
        <pc:sldMkLst>
          <pc:docMk/>
          <pc:sldMk cId="3242499578" sldId="336"/>
        </pc:sldMkLst>
      </pc:sldChg>
      <pc:sldChg chg="modSp add mod">
        <pc:chgData name="Johnalynne Hebert" userId="e5a179b0-b5c9-494f-b5fd-e8a97a9e54de" providerId="ADAL" clId="{155B8EBB-AE37-4178-A28F-E6314016362E}" dt="2025-02-03T04:16:20.695" v="3164"/>
        <pc:sldMkLst>
          <pc:docMk/>
          <pc:sldMk cId="174706865" sldId="337"/>
        </pc:sldMkLst>
      </pc:sldChg>
      <pc:sldChg chg="add">
        <pc:chgData name="Johnalynne Hebert" userId="e5a179b0-b5c9-494f-b5fd-e8a97a9e54de" providerId="ADAL" clId="{155B8EBB-AE37-4178-A28F-E6314016362E}" dt="2025-02-03T04:14:44.515" v="3122"/>
        <pc:sldMkLst>
          <pc:docMk/>
          <pc:sldMk cId="417905460" sldId="338"/>
        </pc:sldMkLst>
      </pc:sldChg>
      <pc:sldChg chg="addSp modSp add mod">
        <pc:chgData name="Johnalynne Hebert" userId="e5a179b0-b5c9-494f-b5fd-e8a97a9e54de" providerId="ADAL" clId="{155B8EBB-AE37-4178-A28F-E6314016362E}" dt="2025-02-03T21:05:57.533" v="5389" actId="20577"/>
        <pc:sldMkLst>
          <pc:docMk/>
          <pc:sldMk cId="2370358371" sldId="339"/>
        </pc:sldMkLst>
      </pc:sldChg>
    </pc:docChg>
  </pc:docChgLst>
  <pc:docChgLst>
    <pc:chgData name="Johnalynne Hebert" userId="e5a179b0-b5c9-494f-b5fd-e8a97a9e54de" providerId="ADAL" clId="{6E4A3F3F-8DD7-4172-8AE1-CEA159EA2890}"/>
    <pc:docChg chg="modSld">
      <pc:chgData name="Johnalynne Hebert" userId="e5a179b0-b5c9-494f-b5fd-e8a97a9e54de" providerId="ADAL" clId="{6E4A3F3F-8DD7-4172-8AE1-CEA159EA2890}" dt="2025-03-03T22:36:34.570" v="65" actId="20577"/>
      <pc:docMkLst>
        <pc:docMk/>
      </pc:docMkLst>
      <pc:sldChg chg="modSp mod">
        <pc:chgData name="Johnalynne Hebert" userId="e5a179b0-b5c9-494f-b5fd-e8a97a9e54de" providerId="ADAL" clId="{6E4A3F3F-8DD7-4172-8AE1-CEA159EA2890}" dt="2025-03-03T22:36:34.570" v="65" actId="20577"/>
        <pc:sldMkLst>
          <pc:docMk/>
          <pc:sldMk cId="1806592515" sldId="268"/>
        </pc:sldMkLst>
      </pc:sldChg>
      <pc:sldChg chg="modSp mod">
        <pc:chgData name="Johnalynne Hebert" userId="e5a179b0-b5c9-494f-b5fd-e8a97a9e54de" providerId="ADAL" clId="{6E4A3F3F-8DD7-4172-8AE1-CEA159EA2890}" dt="2025-03-03T22:33:05.859" v="3" actId="1440"/>
        <pc:sldMkLst>
          <pc:docMk/>
          <pc:sldMk cId="1003702938" sldId="273"/>
        </pc:sldMkLst>
      </pc:sldChg>
      <pc:sldChg chg="modSp mod">
        <pc:chgData name="Johnalynne Hebert" userId="e5a179b0-b5c9-494f-b5fd-e8a97a9e54de" providerId="ADAL" clId="{6E4A3F3F-8DD7-4172-8AE1-CEA159EA2890}" dt="2025-03-03T22:33:28.180" v="6" actId="1440"/>
        <pc:sldMkLst>
          <pc:docMk/>
          <pc:sldMk cId="1026312195" sldId="274"/>
        </pc:sldMkLst>
      </pc:sldChg>
      <pc:sldChg chg="modSp mod">
        <pc:chgData name="Johnalynne Hebert" userId="e5a179b0-b5c9-494f-b5fd-e8a97a9e54de" providerId="ADAL" clId="{6E4A3F3F-8DD7-4172-8AE1-CEA159EA2890}" dt="2025-03-03T22:33:35.011" v="8" actId="1440"/>
        <pc:sldMkLst>
          <pc:docMk/>
          <pc:sldMk cId="1765111353" sldId="275"/>
        </pc:sldMkLst>
      </pc:sldChg>
      <pc:sldChg chg="modSp mod">
        <pc:chgData name="Johnalynne Hebert" userId="e5a179b0-b5c9-494f-b5fd-e8a97a9e54de" providerId="ADAL" clId="{6E4A3F3F-8DD7-4172-8AE1-CEA159EA2890}" dt="2025-03-03T22:33:24.257" v="5" actId="1440"/>
        <pc:sldMkLst>
          <pc:docMk/>
          <pc:sldMk cId="3377691465" sldId="276"/>
        </pc:sldMkLst>
      </pc:sldChg>
      <pc:sldChg chg="modSp mod">
        <pc:chgData name="Johnalynne Hebert" userId="e5a179b0-b5c9-494f-b5fd-e8a97a9e54de" providerId="ADAL" clId="{6E4A3F3F-8DD7-4172-8AE1-CEA159EA2890}" dt="2025-03-03T22:33:43.684" v="11" actId="1440"/>
        <pc:sldMkLst>
          <pc:docMk/>
          <pc:sldMk cId="1609494805" sldId="278"/>
        </pc:sldMkLst>
      </pc:sldChg>
      <pc:sldChg chg="modSp mod">
        <pc:chgData name="Johnalynne Hebert" userId="e5a179b0-b5c9-494f-b5fd-e8a97a9e54de" providerId="ADAL" clId="{6E4A3F3F-8DD7-4172-8AE1-CEA159EA2890}" dt="2025-03-03T22:33:59.815" v="17" actId="1440"/>
        <pc:sldMkLst>
          <pc:docMk/>
          <pc:sldMk cId="2213993112" sldId="280"/>
        </pc:sldMkLst>
      </pc:sldChg>
      <pc:sldChg chg="modSp mod">
        <pc:chgData name="Johnalynne Hebert" userId="e5a179b0-b5c9-494f-b5fd-e8a97a9e54de" providerId="ADAL" clId="{6E4A3F3F-8DD7-4172-8AE1-CEA159EA2890}" dt="2025-03-03T22:33:46.789" v="12" actId="1440"/>
        <pc:sldMkLst>
          <pc:docMk/>
          <pc:sldMk cId="419710843" sldId="281"/>
        </pc:sldMkLst>
      </pc:sldChg>
      <pc:sldChg chg="modSp mod">
        <pc:chgData name="Johnalynne Hebert" userId="e5a179b0-b5c9-494f-b5fd-e8a97a9e54de" providerId="ADAL" clId="{6E4A3F3F-8DD7-4172-8AE1-CEA159EA2890}" dt="2025-03-03T22:33:49.466" v="13" actId="1440"/>
        <pc:sldMkLst>
          <pc:docMk/>
          <pc:sldMk cId="1741826888" sldId="282"/>
        </pc:sldMkLst>
      </pc:sldChg>
      <pc:sldChg chg="modSp mod">
        <pc:chgData name="Johnalynne Hebert" userId="e5a179b0-b5c9-494f-b5fd-e8a97a9e54de" providerId="ADAL" clId="{6E4A3F3F-8DD7-4172-8AE1-CEA159EA2890}" dt="2025-03-03T22:33:56.253" v="16" actId="1440"/>
        <pc:sldMkLst>
          <pc:docMk/>
          <pc:sldMk cId="648556385" sldId="283"/>
        </pc:sldMkLst>
      </pc:sldChg>
      <pc:sldChg chg="modSp mod">
        <pc:chgData name="Johnalynne Hebert" userId="e5a179b0-b5c9-494f-b5fd-e8a97a9e54de" providerId="ADAL" clId="{6E4A3F3F-8DD7-4172-8AE1-CEA159EA2890}" dt="2025-03-03T22:34:05.111" v="19" actId="1440"/>
        <pc:sldMkLst>
          <pc:docMk/>
          <pc:sldMk cId="3028920180" sldId="288"/>
        </pc:sldMkLst>
      </pc:sldChg>
      <pc:sldChg chg="modSp mod">
        <pc:chgData name="Johnalynne Hebert" userId="e5a179b0-b5c9-494f-b5fd-e8a97a9e54de" providerId="ADAL" clId="{6E4A3F3F-8DD7-4172-8AE1-CEA159EA2890}" dt="2025-03-03T22:34:08.118" v="20" actId="1440"/>
        <pc:sldMkLst>
          <pc:docMk/>
          <pc:sldMk cId="2360979159" sldId="289"/>
        </pc:sldMkLst>
      </pc:sldChg>
      <pc:sldChg chg="modSp mod">
        <pc:chgData name="Johnalynne Hebert" userId="e5a179b0-b5c9-494f-b5fd-e8a97a9e54de" providerId="ADAL" clId="{6E4A3F3F-8DD7-4172-8AE1-CEA159EA2890}" dt="2025-03-03T22:35:17.418" v="45" actId="1440"/>
        <pc:sldMkLst>
          <pc:docMk/>
          <pc:sldMk cId="2488262205" sldId="292"/>
        </pc:sldMkLst>
      </pc:sldChg>
      <pc:sldChg chg="modSp mod">
        <pc:chgData name="Johnalynne Hebert" userId="e5a179b0-b5c9-494f-b5fd-e8a97a9e54de" providerId="ADAL" clId="{6E4A3F3F-8DD7-4172-8AE1-CEA159EA2890}" dt="2025-03-03T22:33:31.847" v="7" actId="1440"/>
        <pc:sldMkLst>
          <pc:docMk/>
          <pc:sldMk cId="885896689" sldId="293"/>
        </pc:sldMkLst>
      </pc:sldChg>
      <pc:sldChg chg="modSp mod">
        <pc:chgData name="Johnalynne Hebert" userId="e5a179b0-b5c9-494f-b5fd-e8a97a9e54de" providerId="ADAL" clId="{6E4A3F3F-8DD7-4172-8AE1-CEA159EA2890}" dt="2025-03-03T22:35:27.019" v="46" actId="1440"/>
        <pc:sldMkLst>
          <pc:docMk/>
          <pc:sldMk cId="660278542" sldId="306"/>
        </pc:sldMkLst>
      </pc:sldChg>
      <pc:sldChg chg="modSp mod">
        <pc:chgData name="Johnalynne Hebert" userId="e5a179b0-b5c9-494f-b5fd-e8a97a9e54de" providerId="ADAL" clId="{6E4A3F3F-8DD7-4172-8AE1-CEA159EA2890}" dt="2025-03-03T22:34:02.555" v="18" actId="1440"/>
        <pc:sldMkLst>
          <pc:docMk/>
          <pc:sldMk cId="741986048" sldId="310"/>
        </pc:sldMkLst>
      </pc:sldChg>
      <pc:sldChg chg="modSp mod">
        <pc:chgData name="Johnalynne Hebert" userId="e5a179b0-b5c9-494f-b5fd-e8a97a9e54de" providerId="ADAL" clId="{6E4A3F3F-8DD7-4172-8AE1-CEA159EA2890}" dt="2025-03-03T22:34:10.391" v="21" actId="1440"/>
        <pc:sldMkLst>
          <pc:docMk/>
          <pc:sldMk cId="3756671483" sldId="311"/>
        </pc:sldMkLst>
      </pc:sldChg>
      <pc:sldChg chg="modSp mod">
        <pc:chgData name="Johnalynne Hebert" userId="e5a179b0-b5c9-494f-b5fd-e8a97a9e54de" providerId="ADAL" clId="{6E4A3F3F-8DD7-4172-8AE1-CEA159EA2890}" dt="2025-03-03T22:34:12.462" v="22" actId="1440"/>
        <pc:sldMkLst>
          <pc:docMk/>
          <pc:sldMk cId="1480858362" sldId="312"/>
        </pc:sldMkLst>
      </pc:sldChg>
      <pc:sldChg chg="modSp mod">
        <pc:chgData name="Johnalynne Hebert" userId="e5a179b0-b5c9-494f-b5fd-e8a97a9e54de" providerId="ADAL" clId="{6E4A3F3F-8DD7-4172-8AE1-CEA159EA2890}" dt="2025-03-03T22:35:36.870" v="50" actId="1440"/>
        <pc:sldMkLst>
          <pc:docMk/>
          <pc:sldMk cId="878729000" sldId="313"/>
        </pc:sldMkLst>
      </pc:sldChg>
      <pc:sldChg chg="modSp mod">
        <pc:chgData name="Johnalynne Hebert" userId="e5a179b0-b5c9-494f-b5fd-e8a97a9e54de" providerId="ADAL" clId="{6E4A3F3F-8DD7-4172-8AE1-CEA159EA2890}" dt="2025-03-03T22:34:17.583" v="24" actId="1440"/>
        <pc:sldMkLst>
          <pc:docMk/>
          <pc:sldMk cId="175656365" sldId="314"/>
        </pc:sldMkLst>
      </pc:sldChg>
      <pc:sldChg chg="modSp mod">
        <pc:chgData name="Johnalynne Hebert" userId="e5a179b0-b5c9-494f-b5fd-e8a97a9e54de" providerId="ADAL" clId="{6E4A3F3F-8DD7-4172-8AE1-CEA159EA2890}" dt="2025-03-03T22:35:12.664" v="43" actId="1440"/>
        <pc:sldMkLst>
          <pc:docMk/>
          <pc:sldMk cId="2216412483" sldId="315"/>
        </pc:sldMkLst>
      </pc:sldChg>
      <pc:sldChg chg="modSp mod">
        <pc:chgData name="Johnalynne Hebert" userId="e5a179b0-b5c9-494f-b5fd-e8a97a9e54de" providerId="ADAL" clId="{6E4A3F3F-8DD7-4172-8AE1-CEA159EA2890}" dt="2025-03-03T22:34:20.307" v="25" actId="1440"/>
        <pc:sldMkLst>
          <pc:docMk/>
          <pc:sldMk cId="3286949368" sldId="316"/>
        </pc:sldMkLst>
      </pc:sldChg>
      <pc:sldChg chg="modSp mod">
        <pc:chgData name="Johnalynne Hebert" userId="e5a179b0-b5c9-494f-b5fd-e8a97a9e54de" providerId="ADAL" clId="{6E4A3F3F-8DD7-4172-8AE1-CEA159EA2890}" dt="2025-03-03T22:34:38.247" v="30" actId="1440"/>
        <pc:sldMkLst>
          <pc:docMk/>
          <pc:sldMk cId="1631405777" sldId="317"/>
        </pc:sldMkLst>
      </pc:sldChg>
      <pc:sldChg chg="modSp mod">
        <pc:chgData name="Johnalynne Hebert" userId="e5a179b0-b5c9-494f-b5fd-e8a97a9e54de" providerId="ADAL" clId="{6E4A3F3F-8DD7-4172-8AE1-CEA159EA2890}" dt="2025-03-03T22:34:25.438" v="27" actId="1440"/>
        <pc:sldMkLst>
          <pc:docMk/>
          <pc:sldMk cId="4238087765" sldId="318"/>
        </pc:sldMkLst>
      </pc:sldChg>
      <pc:sldChg chg="modSp mod">
        <pc:chgData name="Johnalynne Hebert" userId="e5a179b0-b5c9-494f-b5fd-e8a97a9e54de" providerId="ADAL" clId="{6E4A3F3F-8DD7-4172-8AE1-CEA159EA2890}" dt="2025-03-03T22:34:29.238" v="28" actId="1440"/>
        <pc:sldMkLst>
          <pc:docMk/>
          <pc:sldMk cId="3453780761" sldId="319"/>
        </pc:sldMkLst>
      </pc:sldChg>
      <pc:sldChg chg="modSp mod">
        <pc:chgData name="Johnalynne Hebert" userId="e5a179b0-b5c9-494f-b5fd-e8a97a9e54de" providerId="ADAL" clId="{6E4A3F3F-8DD7-4172-8AE1-CEA159EA2890}" dt="2025-03-03T22:34:42.658" v="31" actId="1440"/>
        <pc:sldMkLst>
          <pc:docMk/>
          <pc:sldMk cId="3276730012" sldId="321"/>
        </pc:sldMkLst>
      </pc:sldChg>
      <pc:sldChg chg="modSp">
        <pc:chgData name="Johnalynne Hebert" userId="e5a179b0-b5c9-494f-b5fd-e8a97a9e54de" providerId="ADAL" clId="{6E4A3F3F-8DD7-4172-8AE1-CEA159EA2890}" dt="2025-03-03T22:34:45.094" v="32" actId="1440"/>
        <pc:sldMkLst>
          <pc:docMk/>
          <pc:sldMk cId="3755053766" sldId="322"/>
        </pc:sldMkLst>
      </pc:sldChg>
      <pc:sldChg chg="modSp mod">
        <pc:chgData name="Johnalynne Hebert" userId="e5a179b0-b5c9-494f-b5fd-e8a97a9e54de" providerId="ADAL" clId="{6E4A3F3F-8DD7-4172-8AE1-CEA159EA2890}" dt="2025-03-03T22:34:47.839" v="33" actId="1440"/>
        <pc:sldMkLst>
          <pc:docMk/>
          <pc:sldMk cId="1054179853" sldId="323"/>
        </pc:sldMkLst>
      </pc:sldChg>
      <pc:sldChg chg="modSp mod">
        <pc:chgData name="Johnalynne Hebert" userId="e5a179b0-b5c9-494f-b5fd-e8a97a9e54de" providerId="ADAL" clId="{6E4A3F3F-8DD7-4172-8AE1-CEA159EA2890}" dt="2025-03-03T22:34:53.960" v="36" actId="1440"/>
        <pc:sldMkLst>
          <pc:docMk/>
          <pc:sldMk cId="1830739770" sldId="324"/>
        </pc:sldMkLst>
      </pc:sldChg>
      <pc:sldChg chg="modSp mod">
        <pc:chgData name="Johnalynne Hebert" userId="e5a179b0-b5c9-494f-b5fd-e8a97a9e54de" providerId="ADAL" clId="{6E4A3F3F-8DD7-4172-8AE1-CEA159EA2890}" dt="2025-03-03T22:34:56.443" v="37" actId="1440"/>
        <pc:sldMkLst>
          <pc:docMk/>
          <pc:sldMk cId="3952662501" sldId="325"/>
        </pc:sldMkLst>
      </pc:sldChg>
      <pc:sldChg chg="modSp mod">
        <pc:chgData name="Johnalynne Hebert" userId="e5a179b0-b5c9-494f-b5fd-e8a97a9e54de" providerId="ADAL" clId="{6E4A3F3F-8DD7-4172-8AE1-CEA159EA2890}" dt="2025-03-03T22:34:58.977" v="38" actId="1440"/>
        <pc:sldMkLst>
          <pc:docMk/>
          <pc:sldMk cId="1864715552" sldId="326"/>
        </pc:sldMkLst>
      </pc:sldChg>
      <pc:sldChg chg="modSp mod">
        <pc:chgData name="Johnalynne Hebert" userId="e5a179b0-b5c9-494f-b5fd-e8a97a9e54de" providerId="ADAL" clId="{6E4A3F3F-8DD7-4172-8AE1-CEA159EA2890}" dt="2025-03-03T22:35:04.137" v="40" actId="1440"/>
        <pc:sldMkLst>
          <pc:docMk/>
          <pc:sldMk cId="1468977220" sldId="327"/>
        </pc:sldMkLst>
      </pc:sldChg>
      <pc:sldChg chg="modSp mod">
        <pc:chgData name="Johnalynne Hebert" userId="e5a179b0-b5c9-494f-b5fd-e8a97a9e54de" providerId="ADAL" clId="{6E4A3F3F-8DD7-4172-8AE1-CEA159EA2890}" dt="2025-03-03T22:35:39.838" v="51" actId="1440"/>
        <pc:sldMkLst>
          <pc:docMk/>
          <pc:sldMk cId="3961817176" sldId="328"/>
        </pc:sldMkLst>
      </pc:sldChg>
      <pc:sldChg chg="modSp">
        <pc:chgData name="Johnalynne Hebert" userId="e5a179b0-b5c9-494f-b5fd-e8a97a9e54de" providerId="ADAL" clId="{6E4A3F3F-8DD7-4172-8AE1-CEA159EA2890}" dt="2025-03-03T22:35:07.279" v="41" actId="1440"/>
        <pc:sldMkLst>
          <pc:docMk/>
          <pc:sldMk cId="2410528991" sldId="329"/>
        </pc:sldMkLst>
      </pc:sldChg>
      <pc:sldChg chg="modSp mod">
        <pc:chgData name="Johnalynne Hebert" userId="e5a179b0-b5c9-494f-b5fd-e8a97a9e54de" providerId="ADAL" clId="{6E4A3F3F-8DD7-4172-8AE1-CEA159EA2890}" dt="2025-03-03T22:35:09.620" v="42" actId="1440"/>
        <pc:sldMkLst>
          <pc:docMk/>
          <pc:sldMk cId="2158199367" sldId="330"/>
        </pc:sldMkLst>
      </pc:sldChg>
      <pc:sldChg chg="modSp mod">
        <pc:chgData name="Johnalynne Hebert" userId="e5a179b0-b5c9-494f-b5fd-e8a97a9e54de" providerId="ADAL" clId="{6E4A3F3F-8DD7-4172-8AE1-CEA159EA2890}" dt="2025-03-03T22:35:42.403" v="52" actId="1440"/>
        <pc:sldMkLst>
          <pc:docMk/>
          <pc:sldMk cId="1695255702" sldId="331"/>
        </pc:sldMkLst>
      </pc:sldChg>
      <pc:sldChg chg="modSp mod">
        <pc:chgData name="Johnalynne Hebert" userId="e5a179b0-b5c9-494f-b5fd-e8a97a9e54de" providerId="ADAL" clId="{6E4A3F3F-8DD7-4172-8AE1-CEA159EA2890}" dt="2025-03-03T22:35:45.425" v="53" actId="1440"/>
        <pc:sldMkLst>
          <pc:docMk/>
          <pc:sldMk cId="612866017" sldId="332"/>
        </pc:sldMkLst>
      </pc:sldChg>
      <pc:sldChg chg="modSp mod">
        <pc:chgData name="Johnalynne Hebert" userId="e5a179b0-b5c9-494f-b5fd-e8a97a9e54de" providerId="ADAL" clId="{6E4A3F3F-8DD7-4172-8AE1-CEA159EA2890}" dt="2025-03-03T22:35:51.779" v="54" actId="1440"/>
        <pc:sldMkLst>
          <pc:docMk/>
          <pc:sldMk cId="3405259120" sldId="334"/>
        </pc:sldMkLst>
      </pc:sldChg>
      <pc:sldChg chg="modSp mod">
        <pc:chgData name="Johnalynne Hebert" userId="e5a179b0-b5c9-494f-b5fd-e8a97a9e54de" providerId="ADAL" clId="{6E4A3F3F-8DD7-4172-8AE1-CEA159EA2890}" dt="2025-03-03T22:36:01.260" v="56" actId="1440"/>
        <pc:sldMkLst>
          <pc:docMk/>
          <pc:sldMk cId="2330359623" sldId="335"/>
        </pc:sldMkLst>
      </pc:sldChg>
      <pc:sldChg chg="modSp mod">
        <pc:chgData name="Johnalynne Hebert" userId="e5a179b0-b5c9-494f-b5fd-e8a97a9e54de" providerId="ADAL" clId="{6E4A3F3F-8DD7-4172-8AE1-CEA159EA2890}" dt="2025-03-03T22:36:04.320" v="57" actId="1440"/>
        <pc:sldMkLst>
          <pc:docMk/>
          <pc:sldMk cId="3242499578" sldId="336"/>
        </pc:sldMkLst>
      </pc:sldChg>
      <pc:sldChg chg="modSp mod">
        <pc:chgData name="Johnalynne Hebert" userId="e5a179b0-b5c9-494f-b5fd-e8a97a9e54de" providerId="ADAL" clId="{6E4A3F3F-8DD7-4172-8AE1-CEA159EA2890}" dt="2025-03-03T22:36:07.574" v="58" actId="1440"/>
        <pc:sldMkLst>
          <pc:docMk/>
          <pc:sldMk cId="174706865" sldId="337"/>
        </pc:sldMkLst>
      </pc:sldChg>
      <pc:sldChg chg="modSp mod">
        <pc:chgData name="Johnalynne Hebert" userId="e5a179b0-b5c9-494f-b5fd-e8a97a9e54de" providerId="ADAL" clId="{6E4A3F3F-8DD7-4172-8AE1-CEA159EA2890}" dt="2025-03-03T22:35:30.673" v="47" actId="1440"/>
        <pc:sldMkLst>
          <pc:docMk/>
          <pc:sldMk cId="2370358371" sldId="339"/>
        </pc:sldMkLst>
      </pc:sldChg>
    </pc:docChg>
  </pc:docChgLst>
  <pc:docChgLst>
    <pc:chgData name="Johnalynne Hebert" userId="S::johnalynne.hebert@gov.ab.ca::e5a179b0-b5c9-494f-b5fd-e8a97a9e54de" providerId="AD" clId="Web-{84E71EFC-3012-833B-EF92-CF3193F8866F}"/>
    <pc:docChg chg="modSld">
      <pc:chgData name="Johnalynne Hebert" userId="S::johnalynne.hebert@gov.ab.ca::e5a179b0-b5c9-494f-b5fd-e8a97a9e54de" providerId="AD" clId="Web-{84E71EFC-3012-833B-EF92-CF3193F8866F}" dt="2025-03-03T22:32:28.567" v="81"/>
      <pc:docMkLst>
        <pc:docMk/>
      </pc:docMkLst>
      <pc:sldChg chg="modSp">
        <pc:chgData name="Johnalynne Hebert" userId="S::johnalynne.hebert@gov.ab.ca::e5a179b0-b5c9-494f-b5fd-e8a97a9e54de" providerId="AD" clId="Web-{84E71EFC-3012-833B-EF92-CF3193F8866F}" dt="2025-03-03T22:30:10.064" v="32" actId="20577"/>
        <pc:sldMkLst>
          <pc:docMk/>
          <pc:sldMk cId="3549539929" sldId="265"/>
        </pc:sldMkLst>
      </pc:sldChg>
      <pc:sldChg chg="addSp delSp modSp">
        <pc:chgData name="Johnalynne Hebert" userId="S::johnalynne.hebert@gov.ab.ca::e5a179b0-b5c9-494f-b5fd-e8a97a9e54de" providerId="AD" clId="Web-{84E71EFC-3012-833B-EF92-CF3193F8866F}" dt="2025-03-03T22:32:28.567" v="81"/>
        <pc:sldMkLst>
          <pc:docMk/>
          <pc:sldMk cId="417905460" sldId="338"/>
        </pc:sldMkLst>
      </pc:sldChg>
    </pc:docChg>
  </pc:docChgLst>
  <pc:docChgLst>
    <pc:chgData name="Johnalynne Hebert" userId="S::johnalynne.hebert@gov.ab.ca::e5a179b0-b5c9-494f-b5fd-e8a97a9e54de" providerId="AD" clId="Web-{E14DDCF3-1B96-B3D8-24BD-9F56AA4898E0}"/>
    <pc:docChg chg="modSld">
      <pc:chgData name="Johnalynne Hebert" userId="S::johnalynne.hebert@gov.ab.ca::e5a179b0-b5c9-494f-b5fd-e8a97a9e54de" providerId="AD" clId="Web-{E14DDCF3-1B96-B3D8-24BD-9F56AA4898E0}" dt="2025-03-20T20:51:39.885" v="10" actId="14100"/>
      <pc:docMkLst>
        <pc:docMk/>
      </pc:docMkLst>
      <pc:sldChg chg="addSp delSp modSp">
        <pc:chgData name="Johnalynne Hebert" userId="S::johnalynne.hebert@gov.ab.ca::e5a179b0-b5c9-494f-b5fd-e8a97a9e54de" providerId="AD" clId="Web-{E14DDCF3-1B96-B3D8-24BD-9F56AA4898E0}" dt="2025-03-20T20:51:39.885" v="10" actId="14100"/>
        <pc:sldMkLst>
          <pc:docMk/>
          <pc:sldMk cId="3549539929" sldId="265"/>
        </pc:sldMkLst>
      </pc:sldChg>
      <pc:sldChg chg="addSp delSp modSp">
        <pc:chgData name="Johnalynne Hebert" userId="S::johnalynne.hebert@gov.ab.ca::e5a179b0-b5c9-494f-b5fd-e8a97a9e54de" providerId="AD" clId="Web-{E14DDCF3-1B96-B3D8-24BD-9F56AA4898E0}" dt="2025-03-20T20:51:22.260" v="7" actId="1076"/>
        <pc:sldMkLst>
          <pc:docMk/>
          <pc:sldMk cId="3082934373" sldId="267"/>
        </pc:sldMkLst>
      </pc:sldChg>
    </pc:docChg>
  </pc:docChgLst>
  <pc:docChgLst>
    <pc:chgData name="Johnalynne Hebert" userId="e5a179b0-b5c9-494f-b5fd-e8a97a9e54de" providerId="ADAL" clId="{BD5229B3-F3DC-4D8D-AF15-9748C71F9B25}"/>
    <pc:docChg chg="undo redo custSel addSld modSld sldOrd">
      <pc:chgData name="Johnalynne Hebert" userId="e5a179b0-b5c9-494f-b5fd-e8a97a9e54de" providerId="ADAL" clId="{BD5229B3-F3DC-4D8D-AF15-9748C71F9B25}" dt="2025-01-03T19:07:24.288" v="124" actId="1076"/>
      <pc:docMkLst>
        <pc:docMk/>
      </pc:docMkLst>
      <pc:sldChg chg="addSp delSp modSp mod">
        <pc:chgData name="Johnalynne Hebert" userId="e5a179b0-b5c9-494f-b5fd-e8a97a9e54de" providerId="ADAL" clId="{BD5229B3-F3DC-4D8D-AF15-9748C71F9B25}" dt="2025-01-03T19:07:24.288" v="124" actId="1076"/>
        <pc:sldMkLst>
          <pc:docMk/>
          <pc:sldMk cId="2488262205" sldId="292"/>
        </pc:sldMkLst>
      </pc:sldChg>
      <pc:sldChg chg="modSp mod">
        <pc:chgData name="Johnalynne Hebert" userId="e5a179b0-b5c9-494f-b5fd-e8a97a9e54de" providerId="ADAL" clId="{BD5229B3-F3DC-4D8D-AF15-9748C71F9B25}" dt="2025-01-03T19:02:45.437" v="71" actId="14100"/>
        <pc:sldMkLst>
          <pc:docMk/>
          <pc:sldMk cId="1840114956" sldId="294"/>
        </pc:sldMkLst>
      </pc:sldChg>
      <pc:sldChg chg="addSp delSp mod">
        <pc:chgData name="Johnalynne Hebert" userId="e5a179b0-b5c9-494f-b5fd-e8a97a9e54de" providerId="ADAL" clId="{BD5229B3-F3DC-4D8D-AF15-9748C71F9B25}" dt="2025-01-03T19:03:22.982" v="73" actId="478"/>
        <pc:sldMkLst>
          <pc:docMk/>
          <pc:sldMk cId="1237546574" sldId="295"/>
        </pc:sldMkLst>
      </pc:sldChg>
      <pc:sldChg chg="delSp modSp add mod ord">
        <pc:chgData name="Johnalynne Hebert" userId="e5a179b0-b5c9-494f-b5fd-e8a97a9e54de" providerId="ADAL" clId="{BD5229B3-F3DC-4D8D-AF15-9748C71F9B25}" dt="2025-01-03T19:05:03.298" v="100"/>
        <pc:sldMkLst>
          <pc:docMk/>
          <pc:sldMk cId="660278542" sldId="306"/>
        </pc:sldMkLst>
      </pc:sldChg>
    </pc:docChg>
  </pc:docChgLst>
  <pc:docChgLst>
    <pc:chgData name="Johnalynne Hebert" userId="S::johnalynne.hebert@gov.ab.ca::e5a179b0-b5c9-494f-b5fd-e8a97a9e54de" providerId="AD" clId="Web-{04350495-B505-D615-1E36-651A4E217D41}"/>
    <pc:docChg chg="modSld">
      <pc:chgData name="Johnalynne Hebert" userId="S::johnalynne.hebert@gov.ab.ca::e5a179b0-b5c9-494f-b5fd-e8a97a9e54de" providerId="AD" clId="Web-{04350495-B505-D615-1E36-651A4E217D41}" dt="2025-08-27T20:49:58.077" v="0" actId="1076"/>
      <pc:docMkLst>
        <pc:docMk/>
      </pc:docMkLst>
      <pc:sldChg chg="modSp">
        <pc:chgData name="Johnalynne Hebert" userId="S::johnalynne.hebert@gov.ab.ca::e5a179b0-b5c9-494f-b5fd-e8a97a9e54de" providerId="AD" clId="Web-{04350495-B505-D615-1E36-651A4E217D41}" dt="2025-08-27T20:49:58.077" v="0" actId="1076"/>
        <pc:sldMkLst>
          <pc:docMk/>
          <pc:sldMk cId="3242499578" sldId="336"/>
        </pc:sldMkLst>
        <pc:spChg chg="mod">
          <ac:chgData name="Johnalynne Hebert" userId="S::johnalynne.hebert@gov.ab.ca::e5a179b0-b5c9-494f-b5fd-e8a97a9e54de" providerId="AD" clId="Web-{04350495-B505-D615-1E36-651A4E217D41}" dt="2025-08-27T20:49:58.077" v="0" actId="1076"/>
          <ac:spMkLst>
            <pc:docMk/>
            <pc:sldMk cId="3242499578" sldId="336"/>
            <ac:spMk id="14" creationId="{B9888F2D-5345-9147-4609-F516F0FED76B}"/>
          </ac:spMkLst>
        </pc:spChg>
      </pc:sldChg>
    </pc:docChg>
  </pc:docChgLst>
  <pc:docChgLst>
    <pc:chgData name="Johnalynne Hebert" userId="S::johnalynne.hebert@gov.ab.ca::e5a179b0-b5c9-494f-b5fd-e8a97a9e54de" providerId="AD" clId="Web-{E9BEFDDB-617B-3053-414B-37B4A54E1959}"/>
    <pc:docChg chg="modSld">
      <pc:chgData name="Johnalynne Hebert" userId="S::johnalynne.hebert@gov.ab.ca::e5a179b0-b5c9-494f-b5fd-e8a97a9e54de" providerId="AD" clId="Web-{E9BEFDDB-617B-3053-414B-37B4A54E1959}" dt="2025-08-27T20:38:46.490" v="6" actId="1076"/>
      <pc:docMkLst>
        <pc:docMk/>
      </pc:docMkLst>
      <pc:sldChg chg="modSp">
        <pc:chgData name="Johnalynne Hebert" userId="S::johnalynne.hebert@gov.ab.ca::e5a179b0-b5c9-494f-b5fd-e8a97a9e54de" providerId="AD" clId="Web-{E9BEFDDB-617B-3053-414B-37B4A54E1959}" dt="2025-08-27T20:38:46.490" v="6" actId="1076"/>
        <pc:sldMkLst>
          <pc:docMk/>
          <pc:sldMk cId="3242499578" sldId="336"/>
        </pc:sldMkLst>
        <pc:spChg chg="mod">
          <ac:chgData name="Johnalynne Hebert" userId="S::johnalynne.hebert@gov.ab.ca::e5a179b0-b5c9-494f-b5fd-e8a97a9e54de" providerId="AD" clId="Web-{E9BEFDDB-617B-3053-414B-37B4A54E1959}" dt="2025-08-27T20:38:46.490" v="6" actId="1076"/>
          <ac:spMkLst>
            <pc:docMk/>
            <pc:sldMk cId="3242499578" sldId="336"/>
            <ac:spMk id="14" creationId="{B9888F2D-5345-9147-4609-F516F0FED76B}"/>
          </ac:spMkLst>
        </pc:spChg>
        <pc:spChg chg="mod">
          <ac:chgData name="Johnalynne Hebert" userId="S::johnalynne.hebert@gov.ab.ca::e5a179b0-b5c9-494f-b5fd-e8a97a9e54de" providerId="AD" clId="Web-{E9BEFDDB-617B-3053-414B-37B4A54E1959}" dt="2025-08-27T20:38:39.443" v="4" actId="1076"/>
          <ac:spMkLst>
            <pc:docMk/>
            <pc:sldMk cId="3242499578" sldId="336"/>
            <ac:spMk id="15" creationId="{FEC64B2B-D82C-6953-5C48-8ED2A878358F}"/>
          </ac:spMkLst>
        </pc:spChg>
        <pc:spChg chg="mod">
          <ac:chgData name="Johnalynne Hebert" userId="S::johnalynne.hebert@gov.ab.ca::e5a179b0-b5c9-494f-b5fd-e8a97a9e54de" providerId="AD" clId="Web-{E9BEFDDB-617B-3053-414B-37B4A54E1959}" dt="2025-08-27T20:38:42.944" v="5" actId="1076"/>
          <ac:spMkLst>
            <pc:docMk/>
            <pc:sldMk cId="3242499578" sldId="336"/>
            <ac:spMk id="20" creationId="{C3117FD6-EDAF-D05F-47A3-2C2624E54682}"/>
          </ac:spMkLst>
        </pc:spChg>
      </pc:sldChg>
    </pc:docChg>
  </pc:docChgLst>
  <pc:docChgLst>
    <pc:chgData name="Johnalynne Hebert" userId="S::johnalynne.hebert@gov.ab.ca::e5a179b0-b5c9-494f-b5fd-e8a97a9e54de" providerId="AD" clId="Web-{EAE57D06-0BEA-6B83-1A1E-71C52AE0EF80}"/>
    <pc:docChg chg="modSld">
      <pc:chgData name="Johnalynne Hebert" userId="S::johnalynne.hebert@gov.ab.ca::e5a179b0-b5c9-494f-b5fd-e8a97a9e54de" providerId="AD" clId="Web-{EAE57D06-0BEA-6B83-1A1E-71C52AE0EF80}" dt="2025-03-20T21:24:17.709" v="37" actId="20577"/>
      <pc:docMkLst>
        <pc:docMk/>
      </pc:docMkLst>
      <pc:sldChg chg="modSp">
        <pc:chgData name="Johnalynne Hebert" userId="S::johnalynne.hebert@gov.ab.ca::e5a179b0-b5c9-494f-b5fd-e8a97a9e54de" providerId="AD" clId="Web-{EAE57D06-0BEA-6B83-1A1E-71C52AE0EF80}" dt="2025-03-20T21:24:17.709" v="37" actId="20577"/>
        <pc:sldMkLst>
          <pc:docMk/>
          <pc:sldMk cId="1806592515" sldId="268"/>
        </pc:sldMkLst>
      </pc:sldChg>
    </pc:docChg>
  </pc:docChgLst>
  <pc:docChgLst>
    <pc:chgData name="Johnalynne Hebert" userId="e5a179b0-b5c9-494f-b5fd-e8a97a9e54de" providerId="ADAL" clId="{53619D6F-893B-4B39-A9E6-A2A5BC56CCBC}"/>
    <pc:docChg chg="custSel addSld delSld modSld">
      <pc:chgData name="Johnalynne Hebert" userId="e5a179b0-b5c9-494f-b5fd-e8a97a9e54de" providerId="ADAL" clId="{53619D6F-893B-4B39-A9E6-A2A5BC56CCBC}" dt="2025-03-27T20:20:49.727" v="659" actId="1440"/>
      <pc:docMkLst>
        <pc:docMk/>
      </pc:docMkLst>
      <pc:sldChg chg="modSp mod">
        <pc:chgData name="Johnalynne Hebert" userId="e5a179b0-b5c9-494f-b5fd-e8a97a9e54de" providerId="ADAL" clId="{53619D6F-893B-4B39-A9E6-A2A5BC56CCBC}" dt="2025-03-21T15:49:55.135" v="548" actId="6549"/>
        <pc:sldMkLst>
          <pc:docMk/>
          <pc:sldMk cId="3549539929" sldId="265"/>
        </pc:sldMkLst>
      </pc:sldChg>
      <pc:sldChg chg="delSp modSp mod">
        <pc:chgData name="Johnalynne Hebert" userId="e5a179b0-b5c9-494f-b5fd-e8a97a9e54de" providerId="ADAL" clId="{53619D6F-893B-4B39-A9E6-A2A5BC56CCBC}" dt="2025-03-21T16:01:11.953" v="604" actId="478"/>
        <pc:sldMkLst>
          <pc:docMk/>
          <pc:sldMk cId="2703719082" sldId="266"/>
        </pc:sldMkLst>
      </pc:sldChg>
      <pc:sldChg chg="addSp modSp mod">
        <pc:chgData name="Johnalynne Hebert" userId="e5a179b0-b5c9-494f-b5fd-e8a97a9e54de" providerId="ADAL" clId="{53619D6F-893B-4B39-A9E6-A2A5BC56CCBC}" dt="2025-03-27T20:20:49.727" v="659" actId="1440"/>
        <pc:sldMkLst>
          <pc:docMk/>
          <pc:sldMk cId="3082934373" sldId="267"/>
        </pc:sldMkLst>
      </pc:sldChg>
      <pc:sldChg chg="delSp modSp mod">
        <pc:chgData name="Johnalynne Hebert" userId="e5a179b0-b5c9-494f-b5fd-e8a97a9e54de" providerId="ADAL" clId="{53619D6F-893B-4B39-A9E6-A2A5BC56CCBC}" dt="2025-03-21T16:01:22.231" v="605" actId="478"/>
        <pc:sldMkLst>
          <pc:docMk/>
          <pc:sldMk cId="1806592515" sldId="268"/>
        </pc:sldMkLst>
      </pc:sldChg>
      <pc:sldChg chg="modSp mod">
        <pc:chgData name="Johnalynne Hebert" userId="e5a179b0-b5c9-494f-b5fd-e8a97a9e54de" providerId="ADAL" clId="{53619D6F-893B-4B39-A9E6-A2A5BC56CCBC}" dt="2025-03-21T15:50:20.771" v="551" actId="6549"/>
        <pc:sldMkLst>
          <pc:docMk/>
          <pc:sldMk cId="1003702938" sldId="273"/>
        </pc:sldMkLst>
      </pc:sldChg>
      <pc:sldChg chg="addSp delSp modSp mod">
        <pc:chgData name="Johnalynne Hebert" userId="e5a179b0-b5c9-494f-b5fd-e8a97a9e54de" providerId="ADAL" clId="{53619D6F-893B-4B39-A9E6-A2A5BC56CCBC}" dt="2025-03-27T18:23:26.927" v="622" actId="1440"/>
        <pc:sldMkLst>
          <pc:docMk/>
          <pc:sldMk cId="1026312195" sldId="274"/>
        </pc:sldMkLst>
      </pc:sldChg>
      <pc:sldChg chg="addSp delSp modSp mod">
        <pc:chgData name="Johnalynne Hebert" userId="e5a179b0-b5c9-494f-b5fd-e8a97a9e54de" providerId="ADAL" clId="{53619D6F-893B-4B39-A9E6-A2A5BC56CCBC}" dt="2025-03-27T18:24:34.260" v="632" actId="1076"/>
        <pc:sldMkLst>
          <pc:docMk/>
          <pc:sldMk cId="1765111353" sldId="275"/>
        </pc:sldMkLst>
      </pc:sldChg>
      <pc:sldChg chg="modSp mod">
        <pc:chgData name="Johnalynne Hebert" userId="e5a179b0-b5c9-494f-b5fd-e8a97a9e54de" providerId="ADAL" clId="{53619D6F-893B-4B39-A9E6-A2A5BC56CCBC}" dt="2025-03-21T15:50:25.551" v="552" actId="6549"/>
        <pc:sldMkLst>
          <pc:docMk/>
          <pc:sldMk cId="3377691465" sldId="276"/>
        </pc:sldMkLst>
      </pc:sldChg>
      <pc:sldChg chg="modSp mod">
        <pc:chgData name="Johnalynne Hebert" userId="e5a179b0-b5c9-494f-b5fd-e8a97a9e54de" providerId="ADAL" clId="{53619D6F-893B-4B39-A9E6-A2A5BC56CCBC}" dt="2025-03-21T15:50:50.609" v="556" actId="6549"/>
        <pc:sldMkLst>
          <pc:docMk/>
          <pc:sldMk cId="1609494805" sldId="278"/>
        </pc:sldMkLst>
      </pc:sldChg>
      <pc:sldChg chg="modSp mod">
        <pc:chgData name="Johnalynne Hebert" userId="e5a179b0-b5c9-494f-b5fd-e8a97a9e54de" providerId="ADAL" clId="{53619D6F-893B-4B39-A9E6-A2A5BC56CCBC}" dt="2025-03-21T15:51:16.399" v="560" actId="6549"/>
        <pc:sldMkLst>
          <pc:docMk/>
          <pc:sldMk cId="2213993112" sldId="280"/>
        </pc:sldMkLst>
      </pc:sldChg>
      <pc:sldChg chg="modSp mod">
        <pc:chgData name="Johnalynne Hebert" userId="e5a179b0-b5c9-494f-b5fd-e8a97a9e54de" providerId="ADAL" clId="{53619D6F-893B-4B39-A9E6-A2A5BC56CCBC}" dt="2025-03-21T15:50:59.729" v="557" actId="6549"/>
        <pc:sldMkLst>
          <pc:docMk/>
          <pc:sldMk cId="419710843" sldId="281"/>
        </pc:sldMkLst>
      </pc:sldChg>
      <pc:sldChg chg="modSp mod">
        <pc:chgData name="Johnalynne Hebert" userId="e5a179b0-b5c9-494f-b5fd-e8a97a9e54de" providerId="ADAL" clId="{53619D6F-893B-4B39-A9E6-A2A5BC56CCBC}" dt="2025-03-21T15:51:05.673" v="558" actId="6549"/>
        <pc:sldMkLst>
          <pc:docMk/>
          <pc:sldMk cId="1741826888" sldId="282"/>
        </pc:sldMkLst>
      </pc:sldChg>
      <pc:sldChg chg="modSp mod">
        <pc:chgData name="Johnalynne Hebert" userId="e5a179b0-b5c9-494f-b5fd-e8a97a9e54de" providerId="ADAL" clId="{53619D6F-893B-4B39-A9E6-A2A5BC56CCBC}" dt="2025-03-21T15:51:11.672" v="559" actId="6549"/>
        <pc:sldMkLst>
          <pc:docMk/>
          <pc:sldMk cId="648556385" sldId="283"/>
        </pc:sldMkLst>
      </pc:sldChg>
      <pc:sldChg chg="modSp mod">
        <pc:chgData name="Johnalynne Hebert" userId="e5a179b0-b5c9-494f-b5fd-e8a97a9e54de" providerId="ADAL" clId="{53619D6F-893B-4B39-A9E6-A2A5BC56CCBC}" dt="2025-03-21T15:51:34.852" v="567" actId="20577"/>
        <pc:sldMkLst>
          <pc:docMk/>
          <pc:sldMk cId="3028920180" sldId="288"/>
        </pc:sldMkLst>
      </pc:sldChg>
      <pc:sldChg chg="modSp mod">
        <pc:chgData name="Johnalynne Hebert" userId="e5a179b0-b5c9-494f-b5fd-e8a97a9e54de" providerId="ADAL" clId="{53619D6F-893B-4B39-A9E6-A2A5BC56CCBC}" dt="2025-03-21T15:51:41.883" v="568" actId="6549"/>
        <pc:sldMkLst>
          <pc:docMk/>
          <pc:sldMk cId="2360979159" sldId="289"/>
        </pc:sldMkLst>
      </pc:sldChg>
      <pc:sldChg chg="add del">
        <pc:chgData name="Johnalynne Hebert" userId="e5a179b0-b5c9-494f-b5fd-e8a97a9e54de" providerId="ADAL" clId="{53619D6F-893B-4B39-A9E6-A2A5BC56CCBC}" dt="2025-03-20T20:17:07.333" v="5"/>
        <pc:sldMkLst>
          <pc:docMk/>
          <pc:sldMk cId="1328442712" sldId="292"/>
        </pc:sldMkLst>
      </pc:sldChg>
      <pc:sldChg chg="modSp add mod">
        <pc:chgData name="Johnalynne Hebert" userId="e5a179b0-b5c9-494f-b5fd-e8a97a9e54de" providerId="ADAL" clId="{53619D6F-893B-4B39-A9E6-A2A5BC56CCBC}" dt="2025-03-21T15:51:46.343" v="569" actId="6549"/>
        <pc:sldMkLst>
          <pc:docMk/>
          <pc:sldMk cId="1742332033" sldId="292"/>
        </pc:sldMkLst>
      </pc:sldChg>
      <pc:sldChg chg="add del">
        <pc:chgData name="Johnalynne Hebert" userId="e5a179b0-b5c9-494f-b5fd-e8a97a9e54de" providerId="ADAL" clId="{53619D6F-893B-4B39-A9E6-A2A5BC56CCBC}" dt="2025-03-20T20:15:59.924" v="1" actId="2696"/>
        <pc:sldMkLst>
          <pc:docMk/>
          <pc:sldMk cId="2488262205" sldId="292"/>
        </pc:sldMkLst>
      </pc:sldChg>
      <pc:sldChg chg="add del">
        <pc:chgData name="Johnalynne Hebert" userId="e5a179b0-b5c9-494f-b5fd-e8a97a9e54de" providerId="ADAL" clId="{53619D6F-893B-4B39-A9E6-A2A5BC56CCBC}" dt="2025-03-20T20:16:44.709" v="3"/>
        <pc:sldMkLst>
          <pc:docMk/>
          <pc:sldMk cId="4213412000" sldId="292"/>
        </pc:sldMkLst>
      </pc:sldChg>
      <pc:sldChg chg="addSp delSp modSp mod">
        <pc:chgData name="Johnalynne Hebert" userId="e5a179b0-b5c9-494f-b5fd-e8a97a9e54de" providerId="ADAL" clId="{53619D6F-893B-4B39-A9E6-A2A5BC56CCBC}" dt="2025-03-27T18:23:37.108" v="624" actId="14100"/>
        <pc:sldMkLst>
          <pc:docMk/>
          <pc:sldMk cId="885896689" sldId="293"/>
        </pc:sldMkLst>
      </pc:sldChg>
      <pc:sldChg chg="modSp add mod">
        <pc:chgData name="Johnalynne Hebert" userId="e5a179b0-b5c9-494f-b5fd-e8a97a9e54de" providerId="ADAL" clId="{53619D6F-893B-4B39-A9E6-A2A5BC56CCBC}" dt="2025-03-21T15:51:55.557" v="573" actId="20577"/>
        <pc:sldMkLst>
          <pc:docMk/>
          <pc:sldMk cId="572326202" sldId="306"/>
        </pc:sldMkLst>
      </pc:sldChg>
      <pc:sldChg chg="add del">
        <pc:chgData name="Johnalynne Hebert" userId="e5a179b0-b5c9-494f-b5fd-e8a97a9e54de" providerId="ADAL" clId="{53619D6F-893B-4B39-A9E6-A2A5BC56CCBC}" dt="2025-03-20T20:15:59.924" v="1" actId="2696"/>
        <pc:sldMkLst>
          <pc:docMk/>
          <pc:sldMk cId="660278542" sldId="306"/>
        </pc:sldMkLst>
      </pc:sldChg>
      <pc:sldChg chg="add del">
        <pc:chgData name="Johnalynne Hebert" userId="e5a179b0-b5c9-494f-b5fd-e8a97a9e54de" providerId="ADAL" clId="{53619D6F-893B-4B39-A9E6-A2A5BC56CCBC}" dt="2025-03-20T20:16:44.709" v="3"/>
        <pc:sldMkLst>
          <pc:docMk/>
          <pc:sldMk cId="1980894582" sldId="306"/>
        </pc:sldMkLst>
      </pc:sldChg>
      <pc:sldChg chg="add del">
        <pc:chgData name="Johnalynne Hebert" userId="e5a179b0-b5c9-494f-b5fd-e8a97a9e54de" providerId="ADAL" clId="{53619D6F-893B-4B39-A9E6-A2A5BC56CCBC}" dt="2025-03-20T20:17:07.333" v="5"/>
        <pc:sldMkLst>
          <pc:docMk/>
          <pc:sldMk cId="3457602819" sldId="306"/>
        </pc:sldMkLst>
      </pc:sldChg>
      <pc:sldChg chg="modSp mod">
        <pc:chgData name="Johnalynne Hebert" userId="e5a179b0-b5c9-494f-b5fd-e8a97a9e54de" providerId="ADAL" clId="{53619D6F-893B-4B39-A9E6-A2A5BC56CCBC}" dt="2025-03-21T15:51:21.125" v="561" actId="6549"/>
        <pc:sldMkLst>
          <pc:docMk/>
          <pc:sldMk cId="741986048" sldId="310"/>
        </pc:sldMkLst>
      </pc:sldChg>
      <pc:sldChg chg="modSp add mod">
        <pc:chgData name="Johnalynne Hebert" userId="e5a179b0-b5c9-494f-b5fd-e8a97a9e54de" providerId="ADAL" clId="{53619D6F-893B-4B39-A9E6-A2A5BC56CCBC}" dt="2025-03-21T15:52:58.970" v="590" actId="6549"/>
        <pc:sldMkLst>
          <pc:docMk/>
          <pc:sldMk cId="199374091" sldId="311"/>
        </pc:sldMkLst>
      </pc:sldChg>
      <pc:sldChg chg="add del">
        <pc:chgData name="Johnalynne Hebert" userId="e5a179b0-b5c9-494f-b5fd-e8a97a9e54de" providerId="ADAL" clId="{53619D6F-893B-4B39-A9E6-A2A5BC56CCBC}" dt="2025-03-20T20:20:20.764" v="11"/>
        <pc:sldMkLst>
          <pc:docMk/>
          <pc:sldMk cId="779455529" sldId="311"/>
        </pc:sldMkLst>
      </pc:sldChg>
      <pc:sldChg chg="del">
        <pc:chgData name="Johnalynne Hebert" userId="e5a179b0-b5c9-494f-b5fd-e8a97a9e54de" providerId="ADAL" clId="{53619D6F-893B-4B39-A9E6-A2A5BC56CCBC}" dt="2025-03-20T20:19:50.131" v="9" actId="2696"/>
        <pc:sldMkLst>
          <pc:docMk/>
          <pc:sldMk cId="3756671483" sldId="311"/>
        </pc:sldMkLst>
      </pc:sldChg>
      <pc:sldChg chg="del">
        <pc:chgData name="Johnalynne Hebert" userId="e5a179b0-b5c9-494f-b5fd-e8a97a9e54de" providerId="ADAL" clId="{53619D6F-893B-4B39-A9E6-A2A5BC56CCBC}" dt="2025-03-20T20:19:50.131" v="9" actId="2696"/>
        <pc:sldMkLst>
          <pc:docMk/>
          <pc:sldMk cId="1480858362" sldId="312"/>
        </pc:sldMkLst>
      </pc:sldChg>
      <pc:sldChg chg="add del">
        <pc:chgData name="Johnalynne Hebert" userId="e5a179b0-b5c9-494f-b5fd-e8a97a9e54de" providerId="ADAL" clId="{53619D6F-893B-4B39-A9E6-A2A5BC56CCBC}" dt="2025-03-20T20:20:20.764" v="11"/>
        <pc:sldMkLst>
          <pc:docMk/>
          <pc:sldMk cId="2695321708" sldId="312"/>
        </pc:sldMkLst>
      </pc:sldChg>
      <pc:sldChg chg="modSp add mod">
        <pc:chgData name="Johnalynne Hebert" userId="e5a179b0-b5c9-494f-b5fd-e8a97a9e54de" providerId="ADAL" clId="{53619D6F-893B-4B39-A9E6-A2A5BC56CCBC}" dt="2025-03-21T15:53:02.763" v="591" actId="6549"/>
        <pc:sldMkLst>
          <pc:docMk/>
          <pc:sldMk cId="3301049742" sldId="312"/>
        </pc:sldMkLst>
      </pc:sldChg>
      <pc:sldChg chg="addSp delSp modSp mod">
        <pc:chgData name="Johnalynne Hebert" userId="e5a179b0-b5c9-494f-b5fd-e8a97a9e54de" providerId="ADAL" clId="{53619D6F-893B-4B39-A9E6-A2A5BC56CCBC}" dt="2025-03-27T18:26:57.583" v="638" actId="1440"/>
        <pc:sldMkLst>
          <pc:docMk/>
          <pc:sldMk cId="878729000" sldId="313"/>
        </pc:sldMkLst>
      </pc:sldChg>
      <pc:sldChg chg="modSp add mod">
        <pc:chgData name="Johnalynne Hebert" userId="e5a179b0-b5c9-494f-b5fd-e8a97a9e54de" providerId="ADAL" clId="{53619D6F-893B-4B39-A9E6-A2A5BC56CCBC}" dt="2025-03-21T15:52:41.799" v="585" actId="6549"/>
        <pc:sldMkLst>
          <pc:docMk/>
          <pc:sldMk cId="9884397" sldId="314"/>
        </pc:sldMkLst>
      </pc:sldChg>
      <pc:sldChg chg="del">
        <pc:chgData name="Johnalynne Hebert" userId="e5a179b0-b5c9-494f-b5fd-e8a97a9e54de" providerId="ADAL" clId="{53619D6F-893B-4B39-A9E6-A2A5BC56CCBC}" dt="2025-03-20T20:22:31.597" v="13" actId="2696"/>
        <pc:sldMkLst>
          <pc:docMk/>
          <pc:sldMk cId="175656365" sldId="314"/>
        </pc:sldMkLst>
      </pc:sldChg>
      <pc:sldChg chg="modSp mod">
        <pc:chgData name="Johnalynne Hebert" userId="e5a179b0-b5c9-494f-b5fd-e8a97a9e54de" providerId="ADAL" clId="{53619D6F-893B-4B39-A9E6-A2A5BC56CCBC}" dt="2025-03-21T15:53:05.770" v="592" actId="6549"/>
        <pc:sldMkLst>
          <pc:docMk/>
          <pc:sldMk cId="2216412483" sldId="315"/>
        </pc:sldMkLst>
      </pc:sldChg>
      <pc:sldChg chg="modSp add mod">
        <pc:chgData name="Johnalynne Hebert" userId="e5a179b0-b5c9-494f-b5fd-e8a97a9e54de" providerId="ADAL" clId="{53619D6F-893B-4B39-A9E6-A2A5BC56CCBC}" dt="2025-03-21T15:52:45.141" v="586" actId="6549"/>
        <pc:sldMkLst>
          <pc:docMk/>
          <pc:sldMk cId="2996173272" sldId="316"/>
        </pc:sldMkLst>
      </pc:sldChg>
      <pc:sldChg chg="del">
        <pc:chgData name="Johnalynne Hebert" userId="e5a179b0-b5c9-494f-b5fd-e8a97a9e54de" providerId="ADAL" clId="{53619D6F-893B-4B39-A9E6-A2A5BC56CCBC}" dt="2025-03-20T20:22:31.597" v="13" actId="2696"/>
        <pc:sldMkLst>
          <pc:docMk/>
          <pc:sldMk cId="3286949368" sldId="316"/>
        </pc:sldMkLst>
      </pc:sldChg>
      <pc:sldChg chg="modSp add mod">
        <pc:chgData name="Johnalynne Hebert" userId="e5a179b0-b5c9-494f-b5fd-e8a97a9e54de" providerId="ADAL" clId="{53619D6F-893B-4B39-A9E6-A2A5BC56CCBC}" dt="2025-03-21T15:52:55.711" v="589" actId="6549"/>
        <pc:sldMkLst>
          <pc:docMk/>
          <pc:sldMk cId="1498794290" sldId="317"/>
        </pc:sldMkLst>
      </pc:sldChg>
      <pc:sldChg chg="del">
        <pc:chgData name="Johnalynne Hebert" userId="e5a179b0-b5c9-494f-b5fd-e8a97a9e54de" providerId="ADAL" clId="{53619D6F-893B-4B39-A9E6-A2A5BC56CCBC}" dt="2025-03-20T20:22:31.597" v="13" actId="2696"/>
        <pc:sldMkLst>
          <pc:docMk/>
          <pc:sldMk cId="1631405777" sldId="317"/>
        </pc:sldMkLst>
      </pc:sldChg>
      <pc:sldChg chg="modSp add mod">
        <pc:chgData name="Johnalynne Hebert" userId="e5a179b0-b5c9-494f-b5fd-e8a97a9e54de" providerId="ADAL" clId="{53619D6F-893B-4B39-A9E6-A2A5BC56CCBC}" dt="2025-03-21T15:52:48.335" v="587" actId="6549"/>
        <pc:sldMkLst>
          <pc:docMk/>
          <pc:sldMk cId="281729190" sldId="318"/>
        </pc:sldMkLst>
      </pc:sldChg>
      <pc:sldChg chg="del">
        <pc:chgData name="Johnalynne Hebert" userId="e5a179b0-b5c9-494f-b5fd-e8a97a9e54de" providerId="ADAL" clId="{53619D6F-893B-4B39-A9E6-A2A5BC56CCBC}" dt="2025-03-20T20:22:31.597" v="13" actId="2696"/>
        <pc:sldMkLst>
          <pc:docMk/>
          <pc:sldMk cId="4238087765" sldId="318"/>
        </pc:sldMkLst>
      </pc:sldChg>
      <pc:sldChg chg="del">
        <pc:chgData name="Johnalynne Hebert" userId="e5a179b0-b5c9-494f-b5fd-e8a97a9e54de" providerId="ADAL" clId="{53619D6F-893B-4B39-A9E6-A2A5BC56CCBC}" dt="2025-03-20T20:22:31.597" v="13" actId="2696"/>
        <pc:sldMkLst>
          <pc:docMk/>
          <pc:sldMk cId="3453780761" sldId="319"/>
        </pc:sldMkLst>
      </pc:sldChg>
      <pc:sldChg chg="modSp add mod">
        <pc:chgData name="Johnalynne Hebert" userId="e5a179b0-b5c9-494f-b5fd-e8a97a9e54de" providerId="ADAL" clId="{53619D6F-893B-4B39-A9E6-A2A5BC56CCBC}" dt="2025-03-21T15:52:52.480" v="588" actId="6549"/>
        <pc:sldMkLst>
          <pc:docMk/>
          <pc:sldMk cId="4103693214" sldId="319"/>
        </pc:sldMkLst>
      </pc:sldChg>
      <pc:sldChg chg="modSp mod">
        <pc:chgData name="Johnalynne Hebert" userId="e5a179b0-b5c9-494f-b5fd-e8a97a9e54de" providerId="ADAL" clId="{53619D6F-893B-4B39-A9E6-A2A5BC56CCBC}" dt="2025-03-21T15:52:04.351" v="575" actId="6549"/>
        <pc:sldMkLst>
          <pc:docMk/>
          <pc:sldMk cId="3276730012" sldId="321"/>
        </pc:sldMkLst>
      </pc:sldChg>
      <pc:sldChg chg="modSp mod">
        <pc:chgData name="Johnalynne Hebert" userId="e5a179b0-b5c9-494f-b5fd-e8a97a9e54de" providerId="ADAL" clId="{53619D6F-893B-4B39-A9E6-A2A5BC56CCBC}" dt="2025-03-21T15:52:10.301" v="576" actId="6549"/>
        <pc:sldMkLst>
          <pc:docMk/>
          <pc:sldMk cId="3755053766" sldId="322"/>
        </pc:sldMkLst>
      </pc:sldChg>
      <pc:sldChg chg="modSp mod">
        <pc:chgData name="Johnalynne Hebert" userId="e5a179b0-b5c9-494f-b5fd-e8a97a9e54de" providerId="ADAL" clId="{53619D6F-893B-4B39-A9E6-A2A5BC56CCBC}" dt="2025-03-21T15:52:13.437" v="577" actId="6549"/>
        <pc:sldMkLst>
          <pc:docMk/>
          <pc:sldMk cId="1054179853" sldId="323"/>
        </pc:sldMkLst>
      </pc:sldChg>
      <pc:sldChg chg="modSp mod">
        <pc:chgData name="Johnalynne Hebert" userId="e5a179b0-b5c9-494f-b5fd-e8a97a9e54de" providerId="ADAL" clId="{53619D6F-893B-4B39-A9E6-A2A5BC56CCBC}" dt="2025-03-21T15:52:19.845" v="578" actId="6549"/>
        <pc:sldMkLst>
          <pc:docMk/>
          <pc:sldMk cId="1830739770" sldId="324"/>
        </pc:sldMkLst>
      </pc:sldChg>
      <pc:sldChg chg="modSp mod">
        <pc:chgData name="Johnalynne Hebert" userId="e5a179b0-b5c9-494f-b5fd-e8a97a9e54de" providerId="ADAL" clId="{53619D6F-893B-4B39-A9E6-A2A5BC56CCBC}" dt="2025-03-21T15:52:22.939" v="579" actId="6549"/>
        <pc:sldMkLst>
          <pc:docMk/>
          <pc:sldMk cId="3952662501" sldId="325"/>
        </pc:sldMkLst>
      </pc:sldChg>
      <pc:sldChg chg="modSp mod">
        <pc:chgData name="Johnalynne Hebert" userId="e5a179b0-b5c9-494f-b5fd-e8a97a9e54de" providerId="ADAL" clId="{53619D6F-893B-4B39-A9E6-A2A5BC56CCBC}" dt="2025-03-21T15:52:25.768" v="580" actId="6549"/>
        <pc:sldMkLst>
          <pc:docMk/>
          <pc:sldMk cId="1864715552" sldId="326"/>
        </pc:sldMkLst>
      </pc:sldChg>
      <pc:sldChg chg="modSp mod">
        <pc:chgData name="Johnalynne Hebert" userId="e5a179b0-b5c9-494f-b5fd-e8a97a9e54de" providerId="ADAL" clId="{53619D6F-893B-4B39-A9E6-A2A5BC56CCBC}" dt="2025-03-21T15:52:29.200" v="581" actId="6549"/>
        <pc:sldMkLst>
          <pc:docMk/>
          <pc:sldMk cId="1468977220" sldId="327"/>
        </pc:sldMkLst>
      </pc:sldChg>
      <pc:sldChg chg="modSp mod">
        <pc:chgData name="Johnalynne Hebert" userId="e5a179b0-b5c9-494f-b5fd-e8a97a9e54de" providerId="ADAL" clId="{53619D6F-893B-4B39-A9E6-A2A5BC56CCBC}" dt="2025-03-21T15:53:11.240" v="594" actId="6549"/>
        <pc:sldMkLst>
          <pc:docMk/>
          <pc:sldMk cId="3961817176" sldId="328"/>
        </pc:sldMkLst>
      </pc:sldChg>
      <pc:sldChg chg="modSp mod">
        <pc:chgData name="Johnalynne Hebert" userId="e5a179b0-b5c9-494f-b5fd-e8a97a9e54de" providerId="ADAL" clId="{53619D6F-893B-4B39-A9E6-A2A5BC56CCBC}" dt="2025-03-21T15:52:33.325" v="583" actId="6549"/>
        <pc:sldMkLst>
          <pc:docMk/>
          <pc:sldMk cId="2410528991" sldId="329"/>
        </pc:sldMkLst>
      </pc:sldChg>
      <pc:sldChg chg="modSp mod">
        <pc:chgData name="Johnalynne Hebert" userId="e5a179b0-b5c9-494f-b5fd-e8a97a9e54de" providerId="ADAL" clId="{53619D6F-893B-4B39-A9E6-A2A5BC56CCBC}" dt="2025-03-21T15:52:37.739" v="584" actId="6549"/>
        <pc:sldMkLst>
          <pc:docMk/>
          <pc:sldMk cId="2158199367" sldId="330"/>
        </pc:sldMkLst>
      </pc:sldChg>
      <pc:sldChg chg="modSp mod">
        <pc:chgData name="Johnalynne Hebert" userId="e5a179b0-b5c9-494f-b5fd-e8a97a9e54de" providerId="ADAL" clId="{53619D6F-893B-4B39-A9E6-A2A5BC56CCBC}" dt="2025-03-21T15:53:14.069" v="595" actId="6549"/>
        <pc:sldMkLst>
          <pc:docMk/>
          <pc:sldMk cId="1695255702" sldId="331"/>
        </pc:sldMkLst>
      </pc:sldChg>
      <pc:sldChg chg="modSp mod">
        <pc:chgData name="Johnalynne Hebert" userId="e5a179b0-b5c9-494f-b5fd-e8a97a9e54de" providerId="ADAL" clId="{53619D6F-893B-4B39-A9E6-A2A5BC56CCBC}" dt="2025-03-21T15:53:16.706" v="596" actId="6549"/>
        <pc:sldMkLst>
          <pc:docMk/>
          <pc:sldMk cId="612866017" sldId="332"/>
        </pc:sldMkLst>
      </pc:sldChg>
      <pc:sldChg chg="modSp mod">
        <pc:chgData name="Johnalynne Hebert" userId="e5a179b0-b5c9-494f-b5fd-e8a97a9e54de" providerId="ADAL" clId="{53619D6F-893B-4B39-A9E6-A2A5BC56CCBC}" dt="2025-03-21T15:53:19.909" v="597" actId="6549"/>
        <pc:sldMkLst>
          <pc:docMk/>
          <pc:sldMk cId="90924897" sldId="333"/>
        </pc:sldMkLst>
      </pc:sldChg>
      <pc:sldChg chg="modSp mod">
        <pc:chgData name="Johnalynne Hebert" userId="e5a179b0-b5c9-494f-b5fd-e8a97a9e54de" providerId="ADAL" clId="{53619D6F-893B-4B39-A9E6-A2A5BC56CCBC}" dt="2025-03-21T15:53:22.785" v="598" actId="6549"/>
        <pc:sldMkLst>
          <pc:docMk/>
          <pc:sldMk cId="3405259120" sldId="334"/>
        </pc:sldMkLst>
      </pc:sldChg>
      <pc:sldChg chg="modSp mod">
        <pc:chgData name="Johnalynne Hebert" userId="e5a179b0-b5c9-494f-b5fd-e8a97a9e54de" providerId="ADAL" clId="{53619D6F-893B-4B39-A9E6-A2A5BC56CCBC}" dt="2025-03-21T15:53:25.910" v="599" actId="6549"/>
        <pc:sldMkLst>
          <pc:docMk/>
          <pc:sldMk cId="2330359623" sldId="335"/>
        </pc:sldMkLst>
      </pc:sldChg>
      <pc:sldChg chg="addSp modSp mod">
        <pc:chgData name="Johnalynne Hebert" userId="e5a179b0-b5c9-494f-b5fd-e8a97a9e54de" providerId="ADAL" clId="{53619D6F-893B-4B39-A9E6-A2A5BC56CCBC}" dt="2025-03-27T18:32:18.755" v="648" actId="1076"/>
        <pc:sldMkLst>
          <pc:docMk/>
          <pc:sldMk cId="3242499578" sldId="336"/>
        </pc:sldMkLst>
      </pc:sldChg>
      <pc:sldChg chg="addSp modSp mod">
        <pc:chgData name="Johnalynne Hebert" userId="e5a179b0-b5c9-494f-b5fd-e8a97a9e54de" providerId="ADAL" clId="{53619D6F-893B-4B39-A9E6-A2A5BC56CCBC}" dt="2025-03-27T18:32:52.604" v="653" actId="1076"/>
        <pc:sldMkLst>
          <pc:docMk/>
          <pc:sldMk cId="174706865" sldId="337"/>
        </pc:sldMkLst>
      </pc:sldChg>
      <pc:sldChg chg="modSp mod">
        <pc:chgData name="Johnalynne Hebert" userId="e5a179b0-b5c9-494f-b5fd-e8a97a9e54de" providerId="ADAL" clId="{53619D6F-893B-4B39-A9E6-A2A5BC56CCBC}" dt="2025-03-21T15:53:36.150" v="602" actId="6549"/>
        <pc:sldMkLst>
          <pc:docMk/>
          <pc:sldMk cId="417905460" sldId="338"/>
        </pc:sldMkLst>
      </pc:sldChg>
      <pc:sldChg chg="add del">
        <pc:chgData name="Johnalynne Hebert" userId="e5a179b0-b5c9-494f-b5fd-e8a97a9e54de" providerId="ADAL" clId="{53619D6F-893B-4B39-A9E6-A2A5BC56CCBC}" dt="2025-03-20T20:16:44.709" v="3"/>
        <pc:sldMkLst>
          <pc:docMk/>
          <pc:sldMk cId="846064255" sldId="339"/>
        </pc:sldMkLst>
      </pc:sldChg>
      <pc:sldChg chg="modSp add mod">
        <pc:chgData name="Johnalynne Hebert" userId="e5a179b0-b5c9-494f-b5fd-e8a97a9e54de" providerId="ADAL" clId="{53619D6F-893B-4B39-A9E6-A2A5BC56CCBC}" dt="2025-03-21T15:52:00.316" v="574" actId="6549"/>
        <pc:sldMkLst>
          <pc:docMk/>
          <pc:sldMk cId="2332383012" sldId="339"/>
        </pc:sldMkLst>
      </pc:sldChg>
      <pc:sldChg chg="add del">
        <pc:chgData name="Johnalynne Hebert" userId="e5a179b0-b5c9-494f-b5fd-e8a97a9e54de" providerId="ADAL" clId="{53619D6F-893B-4B39-A9E6-A2A5BC56CCBC}" dt="2025-03-20T20:15:59.924" v="1" actId="2696"/>
        <pc:sldMkLst>
          <pc:docMk/>
          <pc:sldMk cId="2370358371" sldId="339"/>
        </pc:sldMkLst>
      </pc:sldChg>
      <pc:sldChg chg="add del">
        <pc:chgData name="Johnalynne Hebert" userId="e5a179b0-b5c9-494f-b5fd-e8a97a9e54de" providerId="ADAL" clId="{53619D6F-893B-4B39-A9E6-A2A5BC56CCBC}" dt="2025-03-20T20:17:07.333" v="5"/>
        <pc:sldMkLst>
          <pc:docMk/>
          <pc:sldMk cId="3666863048" sldId="339"/>
        </pc:sldMkLst>
      </pc:sldChg>
    </pc:docChg>
  </pc:docChgLst>
  <pc:docChgLst>
    <pc:chgData name="Johnalynne Hebert" userId="e5a179b0-b5c9-494f-b5fd-e8a97a9e54de" providerId="ADAL" clId="{DB34B0E7-DFEF-45B9-96F8-E66F196E7F72}"/>
    <pc:docChg chg="undo custSel delSld modSld">
      <pc:chgData name="Johnalynne Hebert" userId="e5a179b0-b5c9-494f-b5fd-e8a97a9e54de" providerId="ADAL" clId="{DB34B0E7-DFEF-45B9-96F8-E66F196E7F72}" dt="2024-12-02T20:28:19.913" v="4628" actId="1076"/>
      <pc:docMkLst>
        <pc:docMk/>
      </pc:docMkLst>
      <pc:sldChg chg="modSp mod">
        <pc:chgData name="Johnalynne Hebert" userId="e5a179b0-b5c9-494f-b5fd-e8a97a9e54de" providerId="ADAL" clId="{DB34B0E7-DFEF-45B9-96F8-E66F196E7F72}" dt="2024-12-02T18:48:32.362" v="4421" actId="1076"/>
        <pc:sldMkLst>
          <pc:docMk/>
          <pc:sldMk cId="3549539929" sldId="265"/>
        </pc:sldMkLst>
      </pc:sldChg>
      <pc:sldChg chg="modSp mod">
        <pc:chgData name="Johnalynne Hebert" userId="e5a179b0-b5c9-494f-b5fd-e8a97a9e54de" providerId="ADAL" clId="{DB34B0E7-DFEF-45B9-96F8-E66F196E7F72}" dt="2024-12-02T18:49:36.249" v="4424" actId="255"/>
        <pc:sldMkLst>
          <pc:docMk/>
          <pc:sldMk cId="3082934373" sldId="267"/>
        </pc:sldMkLst>
      </pc:sldChg>
      <pc:sldChg chg="addSp delSp modSp mod">
        <pc:chgData name="Johnalynne Hebert" userId="e5a179b0-b5c9-494f-b5fd-e8a97a9e54de" providerId="ADAL" clId="{DB34B0E7-DFEF-45B9-96F8-E66F196E7F72}" dt="2024-12-02T18:50:24.202" v="4427" actId="255"/>
        <pc:sldMkLst>
          <pc:docMk/>
          <pc:sldMk cId="1003702938" sldId="273"/>
        </pc:sldMkLst>
      </pc:sldChg>
      <pc:sldChg chg="addSp delSp modSp mod">
        <pc:chgData name="Johnalynne Hebert" userId="e5a179b0-b5c9-494f-b5fd-e8a97a9e54de" providerId="ADAL" clId="{DB34B0E7-DFEF-45B9-96F8-E66F196E7F72}" dt="2024-12-02T18:52:33.600" v="4456" actId="1076"/>
        <pc:sldMkLst>
          <pc:docMk/>
          <pc:sldMk cId="1026312195" sldId="274"/>
        </pc:sldMkLst>
      </pc:sldChg>
      <pc:sldChg chg="addSp delSp modSp mod">
        <pc:chgData name="Johnalynne Hebert" userId="e5a179b0-b5c9-494f-b5fd-e8a97a9e54de" providerId="ADAL" clId="{DB34B0E7-DFEF-45B9-96F8-E66F196E7F72}" dt="2024-12-02T20:15:42.461" v="4468" actId="1076"/>
        <pc:sldMkLst>
          <pc:docMk/>
          <pc:sldMk cId="1765111353" sldId="275"/>
        </pc:sldMkLst>
      </pc:sldChg>
      <pc:sldChg chg="addSp delSp modSp mod">
        <pc:chgData name="Johnalynne Hebert" userId="e5a179b0-b5c9-494f-b5fd-e8a97a9e54de" providerId="ADAL" clId="{DB34B0E7-DFEF-45B9-96F8-E66F196E7F72}" dt="2024-12-02T18:51:20.756" v="4436" actId="255"/>
        <pc:sldMkLst>
          <pc:docMk/>
          <pc:sldMk cId="3377691465" sldId="276"/>
        </pc:sldMkLst>
      </pc:sldChg>
      <pc:sldChg chg="addSp delSp modSp mod">
        <pc:chgData name="Johnalynne Hebert" userId="e5a179b0-b5c9-494f-b5fd-e8a97a9e54de" providerId="ADAL" clId="{DB34B0E7-DFEF-45B9-96F8-E66F196E7F72}" dt="2024-12-02T20:16:13.523" v="4472" actId="255"/>
        <pc:sldMkLst>
          <pc:docMk/>
          <pc:sldMk cId="1609494805" sldId="278"/>
        </pc:sldMkLst>
      </pc:sldChg>
      <pc:sldChg chg="delSp modSp del mod">
        <pc:chgData name="Johnalynne Hebert" userId="e5a179b0-b5c9-494f-b5fd-e8a97a9e54de" providerId="ADAL" clId="{DB34B0E7-DFEF-45B9-96F8-E66F196E7F72}" dt="2024-11-18T21:16:01.451" v="3270" actId="2696"/>
        <pc:sldMkLst>
          <pc:docMk/>
          <pc:sldMk cId="416072772" sldId="279"/>
        </pc:sldMkLst>
      </pc:sldChg>
      <pc:sldChg chg="addSp delSp modSp mod">
        <pc:chgData name="Johnalynne Hebert" userId="e5a179b0-b5c9-494f-b5fd-e8a97a9e54de" providerId="ADAL" clId="{DB34B0E7-DFEF-45B9-96F8-E66F196E7F72}" dt="2024-12-02T20:20:06.180" v="4545" actId="113"/>
        <pc:sldMkLst>
          <pc:docMk/>
          <pc:sldMk cId="2213993112" sldId="280"/>
        </pc:sldMkLst>
      </pc:sldChg>
      <pc:sldChg chg="modSp mod">
        <pc:chgData name="Johnalynne Hebert" userId="e5a179b0-b5c9-494f-b5fd-e8a97a9e54de" providerId="ADAL" clId="{DB34B0E7-DFEF-45B9-96F8-E66F196E7F72}" dt="2024-12-02T20:17:06.977" v="4481" actId="1076"/>
        <pc:sldMkLst>
          <pc:docMk/>
          <pc:sldMk cId="419710843" sldId="281"/>
        </pc:sldMkLst>
      </pc:sldChg>
      <pc:sldChg chg="modSp mod">
        <pc:chgData name="Johnalynne Hebert" userId="e5a179b0-b5c9-494f-b5fd-e8a97a9e54de" providerId="ADAL" clId="{DB34B0E7-DFEF-45B9-96F8-E66F196E7F72}" dt="2024-12-02T20:17:32.141" v="4485" actId="14100"/>
        <pc:sldMkLst>
          <pc:docMk/>
          <pc:sldMk cId="1741826888" sldId="282"/>
        </pc:sldMkLst>
      </pc:sldChg>
      <pc:sldChg chg="addSp modSp mod">
        <pc:chgData name="Johnalynne Hebert" userId="e5a179b0-b5c9-494f-b5fd-e8a97a9e54de" providerId="ADAL" clId="{DB34B0E7-DFEF-45B9-96F8-E66F196E7F72}" dt="2024-12-02T20:20:46.391" v="4548" actId="113"/>
        <pc:sldMkLst>
          <pc:docMk/>
          <pc:sldMk cId="648556385" sldId="283"/>
        </pc:sldMkLst>
      </pc:sldChg>
      <pc:sldChg chg="modSp mod">
        <pc:chgData name="Johnalynne Hebert" userId="e5a179b0-b5c9-494f-b5fd-e8a97a9e54de" providerId="ADAL" clId="{DB34B0E7-DFEF-45B9-96F8-E66F196E7F72}" dt="2024-12-02T20:21:11.524" v="4551" actId="255"/>
        <pc:sldMkLst>
          <pc:docMk/>
          <pc:sldMk cId="500236396" sldId="284"/>
        </pc:sldMkLst>
      </pc:sldChg>
      <pc:sldChg chg="addSp modSp mod">
        <pc:chgData name="Johnalynne Hebert" userId="e5a179b0-b5c9-494f-b5fd-e8a97a9e54de" providerId="ADAL" clId="{DB34B0E7-DFEF-45B9-96F8-E66F196E7F72}" dt="2024-12-02T20:22:26.115" v="4562" actId="113"/>
        <pc:sldMkLst>
          <pc:docMk/>
          <pc:sldMk cId="328934098" sldId="285"/>
        </pc:sldMkLst>
      </pc:sldChg>
      <pc:sldChg chg="addSp modSp mod">
        <pc:chgData name="Johnalynne Hebert" userId="e5a179b0-b5c9-494f-b5fd-e8a97a9e54de" providerId="ADAL" clId="{DB34B0E7-DFEF-45B9-96F8-E66F196E7F72}" dt="2024-12-02T20:23:51.149" v="4578" actId="113"/>
        <pc:sldMkLst>
          <pc:docMk/>
          <pc:sldMk cId="2083568824" sldId="287"/>
        </pc:sldMkLst>
      </pc:sldChg>
      <pc:sldChg chg="modSp mod">
        <pc:chgData name="Johnalynne Hebert" userId="e5a179b0-b5c9-494f-b5fd-e8a97a9e54de" providerId="ADAL" clId="{DB34B0E7-DFEF-45B9-96F8-E66F196E7F72}" dt="2024-12-02T20:25:08.180" v="4585" actId="1076"/>
        <pc:sldMkLst>
          <pc:docMk/>
          <pc:sldMk cId="3028920180" sldId="288"/>
        </pc:sldMkLst>
      </pc:sldChg>
      <pc:sldChg chg="addSp modSp mod">
        <pc:chgData name="Johnalynne Hebert" userId="e5a179b0-b5c9-494f-b5fd-e8a97a9e54de" providerId="ADAL" clId="{DB34B0E7-DFEF-45B9-96F8-E66F196E7F72}" dt="2024-12-02T20:27:33.637" v="4622" actId="113"/>
        <pc:sldMkLst>
          <pc:docMk/>
          <pc:sldMk cId="2360979159" sldId="289"/>
        </pc:sldMkLst>
      </pc:sldChg>
      <pc:sldChg chg="modSp mod">
        <pc:chgData name="Johnalynne Hebert" userId="e5a179b0-b5c9-494f-b5fd-e8a97a9e54de" providerId="ADAL" clId="{DB34B0E7-DFEF-45B9-96F8-E66F196E7F72}" dt="2024-12-02T20:28:19.913" v="4628" actId="1076"/>
        <pc:sldMkLst>
          <pc:docMk/>
          <pc:sldMk cId="2488262205" sldId="292"/>
        </pc:sldMkLst>
      </pc:sldChg>
      <pc:sldChg chg="addSp delSp modSp mod">
        <pc:chgData name="Johnalynne Hebert" userId="e5a179b0-b5c9-494f-b5fd-e8a97a9e54de" providerId="ADAL" clId="{DB34B0E7-DFEF-45B9-96F8-E66F196E7F72}" dt="2024-12-02T18:53:31.580" v="4461" actId="113"/>
        <pc:sldMkLst>
          <pc:docMk/>
          <pc:sldMk cId="885896689" sldId="293"/>
        </pc:sldMkLst>
      </pc:sldChg>
    </pc:docChg>
  </pc:docChgLst>
  <pc:docChgLst>
    <pc:chgData name="Kimberley Pereira" userId="d15799c9-5d0e-4bed-b753-66da8966087f" providerId="ADAL" clId="{665178F7-52AB-41FB-A56C-1C44B82C8CD6}"/>
    <pc:docChg chg="undo custSel addSld delSld modSld sldOrd addMainMaster delMainMaster modMainMaster">
      <pc:chgData name="Kimberley Pereira" userId="d15799c9-5d0e-4bed-b753-66da8966087f" providerId="ADAL" clId="{665178F7-52AB-41FB-A56C-1C44B82C8CD6}" dt="2024-10-15T18:26:20.241" v="14010" actId="2696"/>
      <pc:docMkLst>
        <pc:docMk/>
      </pc:docMkLst>
      <pc:sldChg chg="modSp mod">
        <pc:chgData name="Kimberley Pereira" userId="d15799c9-5d0e-4bed-b753-66da8966087f" providerId="ADAL" clId="{665178F7-52AB-41FB-A56C-1C44B82C8CD6}" dt="2024-10-09T17:58:02.451" v="7550" actId="1076"/>
        <pc:sldMkLst>
          <pc:docMk/>
          <pc:sldMk cId="3549539929" sldId="265"/>
        </pc:sldMkLst>
      </pc:sldChg>
      <pc:sldChg chg="addSp delSp modSp mod">
        <pc:chgData name="Kimberley Pereira" userId="d15799c9-5d0e-4bed-b753-66da8966087f" providerId="ADAL" clId="{665178F7-52AB-41FB-A56C-1C44B82C8CD6}" dt="2024-10-08T16:27:43.115" v="346" actId="14100"/>
        <pc:sldMkLst>
          <pc:docMk/>
          <pc:sldMk cId="2703719082" sldId="266"/>
        </pc:sldMkLst>
      </pc:sldChg>
      <pc:sldChg chg="addSp delSp modSp mod">
        <pc:chgData name="Kimberley Pereira" userId="d15799c9-5d0e-4bed-b753-66da8966087f" providerId="ADAL" clId="{665178F7-52AB-41FB-A56C-1C44B82C8CD6}" dt="2024-10-08T19:48:42.035" v="1238" actId="1076"/>
        <pc:sldMkLst>
          <pc:docMk/>
          <pc:sldMk cId="3082934373" sldId="267"/>
        </pc:sldMkLst>
      </pc:sldChg>
      <pc:sldChg chg="modSp mod">
        <pc:chgData name="Kimberley Pereira" userId="d15799c9-5d0e-4bed-b753-66da8966087f" providerId="ADAL" clId="{665178F7-52AB-41FB-A56C-1C44B82C8CD6}" dt="2024-10-08T16:31:10.003" v="450" actId="20577"/>
        <pc:sldMkLst>
          <pc:docMk/>
          <pc:sldMk cId="1806592515" sldId="268"/>
        </pc:sldMkLst>
      </pc:sldChg>
      <pc:sldChg chg="addSp delSp modSp mod">
        <pc:chgData name="Kimberley Pereira" userId="d15799c9-5d0e-4bed-b753-66da8966087f" providerId="ADAL" clId="{665178F7-52AB-41FB-A56C-1C44B82C8CD6}" dt="2024-10-09T14:01:39.188" v="4429" actId="27107"/>
        <pc:sldMkLst>
          <pc:docMk/>
          <pc:sldMk cId="1003702938" sldId="273"/>
        </pc:sldMkLst>
      </pc:sldChg>
      <pc:sldChg chg="addSp delSp modSp add mod ord">
        <pc:chgData name="Kimberley Pereira" userId="d15799c9-5d0e-4bed-b753-66da8966087f" providerId="ADAL" clId="{665178F7-52AB-41FB-A56C-1C44B82C8CD6}" dt="2024-10-15T15:54:17.281" v="11606" actId="1076"/>
        <pc:sldMkLst>
          <pc:docMk/>
          <pc:sldMk cId="1026312195" sldId="274"/>
        </pc:sldMkLst>
      </pc:sldChg>
      <pc:sldChg chg="new del">
        <pc:chgData name="Kimberley Pereira" userId="d15799c9-5d0e-4bed-b753-66da8966087f" providerId="ADAL" clId="{665178F7-52AB-41FB-A56C-1C44B82C8CD6}" dt="2024-10-08T17:11:25.453" v="856" actId="2696"/>
        <pc:sldMkLst>
          <pc:docMk/>
          <pc:sldMk cId="2042018234" sldId="274"/>
        </pc:sldMkLst>
      </pc:sldChg>
      <pc:sldChg chg="del">
        <pc:chgData name="Kimberley Pereira" userId="d15799c9-5d0e-4bed-b753-66da8966087f" providerId="ADAL" clId="{665178F7-52AB-41FB-A56C-1C44B82C8CD6}" dt="2024-10-08T15:53:15.804" v="17" actId="2696"/>
        <pc:sldMkLst>
          <pc:docMk/>
          <pc:sldMk cId="2776672279" sldId="274"/>
        </pc:sldMkLst>
      </pc:sldChg>
      <pc:sldChg chg="addSp delSp modSp add mod ord">
        <pc:chgData name="Kimberley Pereira" userId="d15799c9-5d0e-4bed-b753-66da8966087f" providerId="ADAL" clId="{665178F7-52AB-41FB-A56C-1C44B82C8CD6}" dt="2024-10-15T15:56:22.338" v="11610" actId="1076"/>
        <pc:sldMkLst>
          <pc:docMk/>
          <pc:sldMk cId="1765111353" sldId="275"/>
        </pc:sldMkLst>
      </pc:sldChg>
      <pc:sldChg chg="del">
        <pc:chgData name="Kimberley Pereira" userId="d15799c9-5d0e-4bed-b753-66da8966087f" providerId="ADAL" clId="{665178F7-52AB-41FB-A56C-1C44B82C8CD6}" dt="2024-10-08T15:54:15.028" v="18" actId="2696"/>
        <pc:sldMkLst>
          <pc:docMk/>
          <pc:sldMk cId="1774096034" sldId="275"/>
        </pc:sldMkLst>
      </pc:sldChg>
      <pc:sldChg chg="del">
        <pc:chgData name="Kimberley Pereira" userId="d15799c9-5d0e-4bed-b753-66da8966087f" providerId="ADAL" clId="{665178F7-52AB-41FB-A56C-1C44B82C8CD6}" dt="2024-10-08T15:54:15.028" v="18" actId="2696"/>
        <pc:sldMkLst>
          <pc:docMk/>
          <pc:sldMk cId="1818277718" sldId="276"/>
        </pc:sldMkLst>
      </pc:sldChg>
      <pc:sldChg chg="addSp modSp add mod">
        <pc:chgData name="Kimberley Pereira" userId="d15799c9-5d0e-4bed-b753-66da8966087f" providerId="ADAL" clId="{665178F7-52AB-41FB-A56C-1C44B82C8CD6}" dt="2024-10-09T17:59:22.587" v="7554" actId="1076"/>
        <pc:sldMkLst>
          <pc:docMk/>
          <pc:sldMk cId="3377691465" sldId="276"/>
        </pc:sldMkLst>
      </pc:sldChg>
      <pc:sldChg chg="addSp modSp add del mod">
        <pc:chgData name="Kimberley Pereira" userId="d15799c9-5d0e-4bed-b753-66da8966087f" providerId="ADAL" clId="{665178F7-52AB-41FB-A56C-1C44B82C8CD6}" dt="2024-10-09T14:03:39.912" v="4431" actId="2696"/>
        <pc:sldMkLst>
          <pc:docMk/>
          <pc:sldMk cId="1340024244" sldId="277"/>
        </pc:sldMkLst>
      </pc:sldChg>
      <pc:sldChg chg="del">
        <pc:chgData name="Kimberley Pereira" userId="d15799c9-5d0e-4bed-b753-66da8966087f" providerId="ADAL" clId="{665178F7-52AB-41FB-A56C-1C44B82C8CD6}" dt="2024-10-08T15:54:15.028" v="18" actId="2696"/>
        <pc:sldMkLst>
          <pc:docMk/>
          <pc:sldMk cId="3270880513" sldId="277"/>
        </pc:sldMkLst>
      </pc:sldChg>
      <pc:sldChg chg="del">
        <pc:chgData name="Kimberley Pereira" userId="d15799c9-5d0e-4bed-b753-66da8966087f" providerId="ADAL" clId="{665178F7-52AB-41FB-A56C-1C44B82C8CD6}" dt="2024-10-08T15:54:15.028" v="18" actId="2696"/>
        <pc:sldMkLst>
          <pc:docMk/>
          <pc:sldMk cId="678300339" sldId="278"/>
        </pc:sldMkLst>
      </pc:sldChg>
      <pc:sldChg chg="addSp delSp modSp add mod replId">
        <pc:chgData name="Kimberley Pereira" userId="d15799c9-5d0e-4bed-b753-66da8966087f" providerId="ADAL" clId="{665178F7-52AB-41FB-A56C-1C44B82C8CD6}" dt="2024-10-09T21:19:00.980" v="11579" actId="1076"/>
        <pc:sldMkLst>
          <pc:docMk/>
          <pc:sldMk cId="1609494805" sldId="278"/>
        </pc:sldMkLst>
      </pc:sldChg>
      <pc:sldChg chg="del">
        <pc:chgData name="Kimberley Pereira" userId="d15799c9-5d0e-4bed-b753-66da8966087f" providerId="ADAL" clId="{665178F7-52AB-41FB-A56C-1C44B82C8CD6}" dt="2024-10-08T15:54:15.028" v="18" actId="2696"/>
        <pc:sldMkLst>
          <pc:docMk/>
          <pc:sldMk cId="157397133" sldId="279"/>
        </pc:sldMkLst>
      </pc:sldChg>
      <pc:sldChg chg="addSp delSp modSp add mod">
        <pc:chgData name="Kimberley Pereira" userId="d15799c9-5d0e-4bed-b753-66da8966087f" providerId="ADAL" clId="{665178F7-52AB-41FB-A56C-1C44B82C8CD6}" dt="2024-10-09T21:22:30.949" v="11583" actId="1076"/>
        <pc:sldMkLst>
          <pc:docMk/>
          <pc:sldMk cId="416072772" sldId="279"/>
        </pc:sldMkLst>
      </pc:sldChg>
      <pc:sldChg chg="del">
        <pc:chgData name="Kimberley Pereira" userId="d15799c9-5d0e-4bed-b753-66da8966087f" providerId="ADAL" clId="{665178F7-52AB-41FB-A56C-1C44B82C8CD6}" dt="2024-10-08T15:54:15.028" v="18" actId="2696"/>
        <pc:sldMkLst>
          <pc:docMk/>
          <pc:sldMk cId="660278829" sldId="280"/>
        </pc:sldMkLst>
      </pc:sldChg>
      <pc:sldChg chg="addSp delSp modSp add mod replId">
        <pc:chgData name="Kimberley Pereira" userId="d15799c9-5d0e-4bed-b753-66da8966087f" providerId="ADAL" clId="{665178F7-52AB-41FB-A56C-1C44B82C8CD6}" dt="2024-10-09T21:34:09.711" v="11590" actId="1076"/>
        <pc:sldMkLst>
          <pc:docMk/>
          <pc:sldMk cId="2213993112" sldId="280"/>
        </pc:sldMkLst>
      </pc:sldChg>
      <pc:sldChg chg="addSp delSp modSp add mod">
        <pc:chgData name="Kimberley Pereira" userId="d15799c9-5d0e-4bed-b753-66da8966087f" providerId="ADAL" clId="{665178F7-52AB-41FB-A56C-1C44B82C8CD6}" dt="2024-10-09T14:11:31.038" v="4462" actId="1076"/>
        <pc:sldMkLst>
          <pc:docMk/>
          <pc:sldMk cId="419710843" sldId="281"/>
        </pc:sldMkLst>
      </pc:sldChg>
      <pc:sldChg chg="del">
        <pc:chgData name="Kimberley Pereira" userId="d15799c9-5d0e-4bed-b753-66da8966087f" providerId="ADAL" clId="{665178F7-52AB-41FB-A56C-1C44B82C8CD6}" dt="2024-10-08T15:54:15.028" v="18" actId="2696"/>
        <pc:sldMkLst>
          <pc:docMk/>
          <pc:sldMk cId="3889849046" sldId="281"/>
        </pc:sldMkLst>
      </pc:sldChg>
      <pc:sldChg chg="addSp delSp modSp add mod replId">
        <pc:chgData name="Kimberley Pereira" userId="d15799c9-5d0e-4bed-b753-66da8966087f" providerId="ADAL" clId="{665178F7-52AB-41FB-A56C-1C44B82C8CD6}" dt="2024-10-09T14:13:07.707" v="4466" actId="1076"/>
        <pc:sldMkLst>
          <pc:docMk/>
          <pc:sldMk cId="1741826888" sldId="282"/>
        </pc:sldMkLst>
      </pc:sldChg>
      <pc:sldChg chg="del">
        <pc:chgData name="Kimberley Pereira" userId="d15799c9-5d0e-4bed-b753-66da8966087f" providerId="ADAL" clId="{665178F7-52AB-41FB-A56C-1C44B82C8CD6}" dt="2024-10-08T15:54:15.028" v="18" actId="2696"/>
        <pc:sldMkLst>
          <pc:docMk/>
          <pc:sldMk cId="2697961855" sldId="282"/>
        </pc:sldMkLst>
      </pc:sldChg>
      <pc:sldChg chg="addSp delSp modSp add mod">
        <pc:chgData name="Kimberley Pereira" userId="d15799c9-5d0e-4bed-b753-66da8966087f" providerId="ADAL" clId="{665178F7-52AB-41FB-A56C-1C44B82C8CD6}" dt="2024-10-09T17:01:52.637" v="4962" actId="1076"/>
        <pc:sldMkLst>
          <pc:docMk/>
          <pc:sldMk cId="648556385" sldId="283"/>
        </pc:sldMkLst>
      </pc:sldChg>
      <pc:sldChg chg="del">
        <pc:chgData name="Kimberley Pereira" userId="d15799c9-5d0e-4bed-b753-66da8966087f" providerId="ADAL" clId="{665178F7-52AB-41FB-A56C-1C44B82C8CD6}" dt="2024-10-08T15:54:15.028" v="18" actId="2696"/>
        <pc:sldMkLst>
          <pc:docMk/>
          <pc:sldMk cId="937587472" sldId="283"/>
        </pc:sldMkLst>
      </pc:sldChg>
      <pc:sldChg chg="addSp delSp modSp add mod replId">
        <pc:chgData name="Kimberley Pereira" userId="d15799c9-5d0e-4bed-b753-66da8966087f" providerId="ADAL" clId="{665178F7-52AB-41FB-A56C-1C44B82C8CD6}" dt="2024-10-09T17:06:49.902" v="5229" actId="14100"/>
        <pc:sldMkLst>
          <pc:docMk/>
          <pc:sldMk cId="500236396" sldId="284"/>
        </pc:sldMkLst>
      </pc:sldChg>
      <pc:sldChg chg="del">
        <pc:chgData name="Kimberley Pereira" userId="d15799c9-5d0e-4bed-b753-66da8966087f" providerId="ADAL" clId="{665178F7-52AB-41FB-A56C-1C44B82C8CD6}" dt="2024-10-08T15:54:15.028" v="18" actId="2696"/>
        <pc:sldMkLst>
          <pc:docMk/>
          <pc:sldMk cId="708337660" sldId="284"/>
        </pc:sldMkLst>
      </pc:sldChg>
      <pc:sldChg chg="addSp delSp modSp add mod">
        <pc:chgData name="Kimberley Pereira" userId="d15799c9-5d0e-4bed-b753-66da8966087f" providerId="ADAL" clId="{665178F7-52AB-41FB-A56C-1C44B82C8CD6}" dt="2024-10-09T17:33:55.734" v="6405" actId="1076"/>
        <pc:sldMkLst>
          <pc:docMk/>
          <pc:sldMk cId="328934098" sldId="285"/>
        </pc:sldMkLst>
      </pc:sldChg>
      <pc:sldChg chg="del">
        <pc:chgData name="Kimberley Pereira" userId="d15799c9-5d0e-4bed-b753-66da8966087f" providerId="ADAL" clId="{665178F7-52AB-41FB-A56C-1C44B82C8CD6}" dt="2024-10-08T15:54:15.028" v="18" actId="2696"/>
        <pc:sldMkLst>
          <pc:docMk/>
          <pc:sldMk cId="2225875294" sldId="286"/>
        </pc:sldMkLst>
      </pc:sldChg>
      <pc:sldChg chg="addSp delSp modSp add mod replId">
        <pc:chgData name="Kimberley Pereira" userId="d15799c9-5d0e-4bed-b753-66da8966087f" providerId="ADAL" clId="{665178F7-52AB-41FB-A56C-1C44B82C8CD6}" dt="2024-10-09T17:31:36.310" v="6339" actId="14100"/>
        <pc:sldMkLst>
          <pc:docMk/>
          <pc:sldMk cId="4128310883" sldId="286"/>
        </pc:sldMkLst>
      </pc:sldChg>
      <pc:sldChg chg="del">
        <pc:chgData name="Kimberley Pereira" userId="d15799c9-5d0e-4bed-b753-66da8966087f" providerId="ADAL" clId="{665178F7-52AB-41FB-A56C-1C44B82C8CD6}" dt="2024-10-08T15:54:15.028" v="18" actId="2696"/>
        <pc:sldMkLst>
          <pc:docMk/>
          <pc:sldMk cId="1192709261" sldId="287"/>
        </pc:sldMkLst>
      </pc:sldChg>
      <pc:sldChg chg="addSp delSp modSp add mod replId">
        <pc:chgData name="Kimberley Pereira" userId="d15799c9-5d0e-4bed-b753-66da8966087f" providerId="ADAL" clId="{665178F7-52AB-41FB-A56C-1C44B82C8CD6}" dt="2024-10-09T17:43:12.585" v="7017" actId="1076"/>
        <pc:sldMkLst>
          <pc:docMk/>
          <pc:sldMk cId="2083568824" sldId="287"/>
        </pc:sldMkLst>
      </pc:sldChg>
      <pc:sldChg chg="del">
        <pc:chgData name="Kimberley Pereira" userId="d15799c9-5d0e-4bed-b753-66da8966087f" providerId="ADAL" clId="{665178F7-52AB-41FB-A56C-1C44B82C8CD6}" dt="2024-10-08T15:54:15.028" v="18" actId="2696"/>
        <pc:sldMkLst>
          <pc:docMk/>
          <pc:sldMk cId="700671438" sldId="288"/>
        </pc:sldMkLst>
      </pc:sldChg>
      <pc:sldChg chg="addSp modSp add mod replId">
        <pc:chgData name="Kimberley Pereira" userId="d15799c9-5d0e-4bed-b753-66da8966087f" providerId="ADAL" clId="{665178F7-52AB-41FB-A56C-1C44B82C8CD6}" dt="2024-10-09T17:55:19.359" v="7543" actId="113"/>
        <pc:sldMkLst>
          <pc:docMk/>
          <pc:sldMk cId="3028920180" sldId="288"/>
        </pc:sldMkLst>
      </pc:sldChg>
      <pc:sldChg chg="addSp modSp add mod">
        <pc:chgData name="Kimberley Pereira" userId="d15799c9-5d0e-4bed-b753-66da8966087f" providerId="ADAL" clId="{665178F7-52AB-41FB-A56C-1C44B82C8CD6}" dt="2024-10-09T18:09:33.218" v="7860" actId="1076"/>
        <pc:sldMkLst>
          <pc:docMk/>
          <pc:sldMk cId="2360979159" sldId="289"/>
        </pc:sldMkLst>
      </pc:sldChg>
      <pc:sldChg chg="addSp modSp add mod replId">
        <pc:chgData name="Kimberley Pereira" userId="d15799c9-5d0e-4bed-b753-66da8966087f" providerId="ADAL" clId="{665178F7-52AB-41FB-A56C-1C44B82C8CD6}" dt="2024-10-09T19:49:48.109" v="8327" actId="1076"/>
        <pc:sldMkLst>
          <pc:docMk/>
          <pc:sldMk cId="274216538" sldId="290"/>
        </pc:sldMkLst>
      </pc:sldChg>
      <pc:sldChg chg="addSp modSp add mod replId">
        <pc:chgData name="Kimberley Pereira" userId="d15799c9-5d0e-4bed-b753-66da8966087f" providerId="ADAL" clId="{665178F7-52AB-41FB-A56C-1C44B82C8CD6}" dt="2024-10-09T19:53:55.826" v="8692" actId="1076"/>
        <pc:sldMkLst>
          <pc:docMk/>
          <pc:sldMk cId="1569344206" sldId="291"/>
        </pc:sldMkLst>
      </pc:sldChg>
      <pc:sldChg chg="del">
        <pc:chgData name="Kimberley Pereira" userId="d15799c9-5d0e-4bed-b753-66da8966087f" providerId="ADAL" clId="{665178F7-52AB-41FB-A56C-1C44B82C8CD6}" dt="2024-10-08T15:54:15.028" v="18" actId="2696"/>
        <pc:sldMkLst>
          <pc:docMk/>
          <pc:sldMk cId="3024598024" sldId="291"/>
        </pc:sldMkLst>
      </pc:sldChg>
      <pc:sldChg chg="del">
        <pc:chgData name="Kimberley Pereira" userId="d15799c9-5d0e-4bed-b753-66da8966087f" providerId="ADAL" clId="{665178F7-52AB-41FB-A56C-1C44B82C8CD6}" dt="2024-10-08T15:54:15.028" v="18" actId="2696"/>
        <pc:sldMkLst>
          <pc:docMk/>
          <pc:sldMk cId="1417483343" sldId="292"/>
        </pc:sldMkLst>
      </pc:sldChg>
      <pc:sldChg chg="addSp modSp add mod replId">
        <pc:chgData name="Kimberley Pereira" userId="d15799c9-5d0e-4bed-b753-66da8966087f" providerId="ADAL" clId="{665178F7-52AB-41FB-A56C-1C44B82C8CD6}" dt="2024-10-09T20:00:48.246" v="9102" actId="1076"/>
        <pc:sldMkLst>
          <pc:docMk/>
          <pc:sldMk cId="2488262205" sldId="292"/>
        </pc:sldMkLst>
      </pc:sldChg>
      <pc:sldChg chg="addSp delSp modSp new mod ord">
        <pc:chgData name="Kimberley Pereira" userId="d15799c9-5d0e-4bed-b753-66da8966087f" providerId="ADAL" clId="{665178F7-52AB-41FB-A56C-1C44B82C8CD6}" dt="2024-10-09T21:14:48.716" v="11567" actId="1076"/>
        <pc:sldMkLst>
          <pc:docMk/>
          <pc:sldMk cId="885896689" sldId="293"/>
        </pc:sldMkLst>
      </pc:sldChg>
      <pc:sldChg chg="del">
        <pc:chgData name="Kimberley Pereira" userId="d15799c9-5d0e-4bed-b753-66da8966087f" providerId="ADAL" clId="{665178F7-52AB-41FB-A56C-1C44B82C8CD6}" dt="2024-10-08T15:54:15.028" v="18" actId="2696"/>
        <pc:sldMkLst>
          <pc:docMk/>
          <pc:sldMk cId="3638769077" sldId="293"/>
        </pc:sldMkLst>
      </pc:sldChg>
      <pc:sldChg chg="addSp modSp add mod">
        <pc:chgData name="Kimberley Pereira" userId="d15799c9-5d0e-4bed-b753-66da8966087f" providerId="ADAL" clId="{665178F7-52AB-41FB-A56C-1C44B82C8CD6}" dt="2024-10-09T20:04:43.855" v="9376" actId="1076"/>
        <pc:sldMkLst>
          <pc:docMk/>
          <pc:sldMk cId="1840114956" sldId="294"/>
        </pc:sldMkLst>
      </pc:sldChg>
      <pc:sldChg chg="del">
        <pc:chgData name="Kimberley Pereira" userId="d15799c9-5d0e-4bed-b753-66da8966087f" providerId="ADAL" clId="{665178F7-52AB-41FB-A56C-1C44B82C8CD6}" dt="2024-10-08T15:54:15.028" v="18" actId="2696"/>
        <pc:sldMkLst>
          <pc:docMk/>
          <pc:sldMk cId="3252618890" sldId="294"/>
        </pc:sldMkLst>
      </pc:sldChg>
      <pc:sldChg chg="addSp modSp add mod replId">
        <pc:chgData name="Kimberley Pereira" userId="d15799c9-5d0e-4bed-b753-66da8966087f" providerId="ADAL" clId="{665178F7-52AB-41FB-A56C-1C44B82C8CD6}" dt="2024-10-09T20:11:55.871" v="9747" actId="1076"/>
        <pc:sldMkLst>
          <pc:docMk/>
          <pc:sldMk cId="1237546574" sldId="295"/>
        </pc:sldMkLst>
      </pc:sldChg>
      <pc:sldChg chg="addSp modSp add mod replId">
        <pc:chgData name="Kimberley Pereira" userId="d15799c9-5d0e-4bed-b753-66da8966087f" providerId="ADAL" clId="{665178F7-52AB-41FB-A56C-1C44B82C8CD6}" dt="2024-10-09T20:18:30.107" v="9918" actId="1076"/>
        <pc:sldMkLst>
          <pc:docMk/>
          <pc:sldMk cId="2058593679" sldId="296"/>
        </pc:sldMkLst>
      </pc:sldChg>
      <pc:sldChg chg="addSp delSp modSp add mod replId">
        <pc:chgData name="Kimberley Pereira" userId="d15799c9-5d0e-4bed-b753-66da8966087f" providerId="ADAL" clId="{665178F7-52AB-41FB-A56C-1C44B82C8CD6}" dt="2024-10-09T20:26:31.923" v="10363" actId="1076"/>
        <pc:sldMkLst>
          <pc:docMk/>
          <pc:sldMk cId="100136386" sldId="297"/>
        </pc:sldMkLst>
      </pc:sldChg>
      <pc:sldChg chg="addSp modSp add mod">
        <pc:chgData name="Kimberley Pereira" userId="d15799c9-5d0e-4bed-b753-66da8966087f" providerId="ADAL" clId="{665178F7-52AB-41FB-A56C-1C44B82C8CD6}" dt="2024-10-09T20:31:34.172" v="10621" actId="1076"/>
        <pc:sldMkLst>
          <pc:docMk/>
          <pc:sldMk cId="998542919" sldId="298"/>
        </pc:sldMkLst>
      </pc:sldChg>
      <pc:sldChg chg="addSp modSp add mod">
        <pc:chgData name="Kimberley Pereira" userId="d15799c9-5d0e-4bed-b753-66da8966087f" providerId="ADAL" clId="{665178F7-52AB-41FB-A56C-1C44B82C8CD6}" dt="2024-10-09T20:39:04.319" v="11216" actId="1076"/>
        <pc:sldMkLst>
          <pc:docMk/>
          <pc:sldMk cId="3281221654" sldId="299"/>
        </pc:sldMkLst>
      </pc:sldChg>
      <pc:sldChg chg="addSp modSp add mod ord replId">
        <pc:chgData name="Kimberley Pereira" userId="d15799c9-5d0e-4bed-b753-66da8966087f" providerId="ADAL" clId="{665178F7-52AB-41FB-A56C-1C44B82C8CD6}" dt="2024-10-15T17:20:01.730" v="12573" actId="20577"/>
        <pc:sldMkLst>
          <pc:docMk/>
          <pc:sldMk cId="3682105455" sldId="300"/>
        </pc:sldMkLst>
      </pc:sldChg>
      <pc:sldChg chg="addSp delSp modSp add mod">
        <pc:chgData name="Kimberley Pereira" userId="d15799c9-5d0e-4bed-b753-66da8966087f" providerId="ADAL" clId="{665178F7-52AB-41FB-A56C-1C44B82C8CD6}" dt="2024-10-09T21:06:17.044" v="11556" actId="1076"/>
        <pc:sldMkLst>
          <pc:docMk/>
          <pc:sldMk cId="2034276525" sldId="301"/>
        </pc:sldMkLst>
      </pc:sldChg>
      <pc:sldChg chg="addSp delSp modSp add mod replId">
        <pc:chgData name="Kimberley Pereira" userId="d15799c9-5d0e-4bed-b753-66da8966087f" providerId="ADAL" clId="{665178F7-52AB-41FB-A56C-1C44B82C8CD6}" dt="2024-10-15T16:49:20.742" v="12284" actId="1076"/>
        <pc:sldMkLst>
          <pc:docMk/>
          <pc:sldMk cId="999608955" sldId="302"/>
        </pc:sldMkLst>
      </pc:sldChg>
      <pc:sldChg chg="del">
        <pc:chgData name="Kimberley Pereira" userId="d15799c9-5d0e-4bed-b753-66da8966087f" providerId="ADAL" clId="{665178F7-52AB-41FB-A56C-1C44B82C8CD6}" dt="2024-10-08T15:54:15.028" v="18" actId="2696"/>
        <pc:sldMkLst>
          <pc:docMk/>
          <pc:sldMk cId="1564943483" sldId="302"/>
        </pc:sldMkLst>
      </pc:sldChg>
      <pc:sldChg chg="addSp modSp add mod replId">
        <pc:chgData name="Kimberley Pereira" userId="d15799c9-5d0e-4bed-b753-66da8966087f" providerId="ADAL" clId="{665178F7-52AB-41FB-A56C-1C44B82C8CD6}" dt="2024-10-15T18:12:40.830" v="13572" actId="33524"/>
        <pc:sldMkLst>
          <pc:docMk/>
          <pc:sldMk cId="1012458001" sldId="303"/>
        </pc:sldMkLst>
      </pc:sldChg>
      <pc:sldChg chg="del">
        <pc:chgData name="Kimberley Pereira" userId="d15799c9-5d0e-4bed-b753-66da8966087f" providerId="ADAL" clId="{665178F7-52AB-41FB-A56C-1C44B82C8CD6}" dt="2024-10-08T15:54:15.028" v="18" actId="2696"/>
        <pc:sldMkLst>
          <pc:docMk/>
          <pc:sldMk cId="1687038658" sldId="303"/>
        </pc:sldMkLst>
      </pc:sldChg>
      <pc:sldChg chg="addSp modSp add mod replId">
        <pc:chgData name="Kimberley Pereira" userId="d15799c9-5d0e-4bed-b753-66da8966087f" providerId="ADAL" clId="{665178F7-52AB-41FB-A56C-1C44B82C8CD6}" dt="2024-10-15T18:20:17.271" v="13789" actId="1076"/>
        <pc:sldMkLst>
          <pc:docMk/>
          <pc:sldMk cId="1930186172" sldId="304"/>
        </pc:sldMkLst>
      </pc:sldChg>
      <pc:sldChg chg="del">
        <pc:chgData name="Kimberley Pereira" userId="d15799c9-5d0e-4bed-b753-66da8966087f" providerId="ADAL" clId="{665178F7-52AB-41FB-A56C-1C44B82C8CD6}" dt="2024-10-08T15:53:10.295" v="16" actId="2696"/>
        <pc:sldMkLst>
          <pc:docMk/>
          <pc:sldMk cId="2487311012" sldId="304"/>
        </pc:sldMkLst>
      </pc:sldChg>
      <pc:sldChg chg="del">
        <pc:chgData name="Kimberley Pereira" userId="d15799c9-5d0e-4bed-b753-66da8966087f" providerId="ADAL" clId="{665178F7-52AB-41FB-A56C-1C44B82C8CD6}" dt="2024-10-08T15:54:15.028" v="18" actId="2696"/>
        <pc:sldMkLst>
          <pc:docMk/>
          <pc:sldMk cId="471656286" sldId="305"/>
        </pc:sldMkLst>
      </pc:sldChg>
      <pc:sldChg chg="addSp modSp add mod">
        <pc:chgData name="Kimberley Pereira" userId="d15799c9-5d0e-4bed-b753-66da8966087f" providerId="ADAL" clId="{665178F7-52AB-41FB-A56C-1C44B82C8CD6}" dt="2024-10-15T18:24:49.647" v="14007" actId="20577"/>
        <pc:sldMkLst>
          <pc:docMk/>
          <pc:sldMk cId="878181001" sldId="305"/>
        </pc:sldMkLst>
      </pc:sldChg>
      <pc:sldChg chg="add del replId">
        <pc:chgData name="Kimberley Pereira" userId="d15799c9-5d0e-4bed-b753-66da8966087f" providerId="ADAL" clId="{665178F7-52AB-41FB-A56C-1C44B82C8CD6}" dt="2024-10-15T18:25:47.408" v="14008" actId="47"/>
        <pc:sldMkLst>
          <pc:docMk/>
          <pc:sldMk cId="177597898" sldId="306"/>
        </pc:sldMkLst>
      </pc:sldChg>
      <pc:sldChg chg="del">
        <pc:chgData name="Kimberley Pereira" userId="d15799c9-5d0e-4bed-b753-66da8966087f" providerId="ADAL" clId="{665178F7-52AB-41FB-A56C-1C44B82C8CD6}" dt="2024-10-08T15:54:15.028" v="18" actId="2696"/>
        <pc:sldMkLst>
          <pc:docMk/>
          <pc:sldMk cId="4101210809" sldId="306"/>
        </pc:sldMkLst>
      </pc:sldChg>
      <pc:sldChg chg="add del">
        <pc:chgData name="Kimberley Pereira" userId="d15799c9-5d0e-4bed-b753-66da8966087f" providerId="ADAL" clId="{665178F7-52AB-41FB-A56C-1C44B82C8CD6}" dt="2024-10-15T18:26:01.287" v="14009" actId="2696"/>
        <pc:sldMkLst>
          <pc:docMk/>
          <pc:sldMk cId="2856913559" sldId="307"/>
        </pc:sldMkLst>
      </pc:sldChg>
      <pc:sldChg chg="del">
        <pc:chgData name="Kimberley Pereira" userId="d15799c9-5d0e-4bed-b753-66da8966087f" providerId="ADAL" clId="{665178F7-52AB-41FB-A56C-1C44B82C8CD6}" dt="2024-10-08T15:54:15.028" v="18" actId="2696"/>
        <pc:sldMkLst>
          <pc:docMk/>
          <pc:sldMk cId="4283435741" sldId="307"/>
        </pc:sldMkLst>
      </pc:sldChg>
      <pc:sldChg chg="add del replId">
        <pc:chgData name="Kimberley Pereira" userId="d15799c9-5d0e-4bed-b753-66da8966087f" providerId="ADAL" clId="{665178F7-52AB-41FB-A56C-1C44B82C8CD6}" dt="2024-10-15T18:26:20.241" v="14010" actId="2696"/>
        <pc:sldMkLst>
          <pc:docMk/>
          <pc:sldMk cId="1033559844" sldId="308"/>
        </pc:sldMkLst>
      </pc:sldChg>
      <pc:sldChg chg="del">
        <pc:chgData name="Kimberley Pereira" userId="d15799c9-5d0e-4bed-b753-66da8966087f" providerId="ADAL" clId="{665178F7-52AB-41FB-A56C-1C44B82C8CD6}" dt="2024-10-08T15:54:15.028" v="18" actId="2696"/>
        <pc:sldMkLst>
          <pc:docMk/>
          <pc:sldMk cId="3943162235" sldId="309"/>
        </pc:sldMkLst>
      </pc:sldChg>
      <pc:sldChg chg="del">
        <pc:chgData name="Kimberley Pereira" userId="d15799c9-5d0e-4bed-b753-66da8966087f" providerId="ADAL" clId="{665178F7-52AB-41FB-A56C-1C44B82C8CD6}" dt="2024-10-08T15:54:15.028" v="18" actId="2696"/>
        <pc:sldMkLst>
          <pc:docMk/>
          <pc:sldMk cId="2533347622" sldId="310"/>
        </pc:sldMkLst>
      </pc:sldChg>
      <pc:sldChg chg="del">
        <pc:chgData name="Kimberley Pereira" userId="d15799c9-5d0e-4bed-b753-66da8966087f" providerId="ADAL" clId="{665178F7-52AB-41FB-A56C-1C44B82C8CD6}" dt="2024-10-08T15:54:15.028" v="18" actId="2696"/>
        <pc:sldMkLst>
          <pc:docMk/>
          <pc:sldMk cId="27929676" sldId="313"/>
        </pc:sldMkLst>
      </pc:sldChg>
      <pc:sldChg chg="del">
        <pc:chgData name="Kimberley Pereira" userId="d15799c9-5d0e-4bed-b753-66da8966087f" providerId="ADAL" clId="{665178F7-52AB-41FB-A56C-1C44B82C8CD6}" dt="2024-10-08T15:54:15.028" v="18" actId="2696"/>
        <pc:sldMkLst>
          <pc:docMk/>
          <pc:sldMk cId="2285109692" sldId="315"/>
        </pc:sldMkLst>
      </pc:sldChg>
      <pc:sldChg chg="del">
        <pc:chgData name="Kimberley Pereira" userId="d15799c9-5d0e-4bed-b753-66da8966087f" providerId="ADAL" clId="{665178F7-52AB-41FB-A56C-1C44B82C8CD6}" dt="2024-10-08T15:54:15.028" v="18" actId="2696"/>
        <pc:sldMkLst>
          <pc:docMk/>
          <pc:sldMk cId="2150393474" sldId="316"/>
        </pc:sldMkLst>
      </pc:sldChg>
      <pc:sldChg chg="del">
        <pc:chgData name="Kimberley Pereira" userId="d15799c9-5d0e-4bed-b753-66da8966087f" providerId="ADAL" clId="{665178F7-52AB-41FB-A56C-1C44B82C8CD6}" dt="2024-10-08T15:54:15.028" v="18" actId="2696"/>
        <pc:sldMkLst>
          <pc:docMk/>
          <pc:sldMk cId="3594823143" sldId="317"/>
        </pc:sldMkLst>
      </pc:sldChg>
      <pc:sldMasterChg chg="new del mod addSldLayout">
        <pc:chgData name="Kimberley Pereira" userId="d15799c9-5d0e-4bed-b753-66da8966087f" providerId="ADAL" clId="{665178F7-52AB-41FB-A56C-1C44B82C8CD6}" dt="2024-10-08T15:55:03.270" v="22" actId="2696"/>
        <pc:sldMasterMkLst>
          <pc:docMk/>
          <pc:sldMasterMk cId="142546984" sldId="2147483673"/>
        </pc:sldMasterMkLst>
        <pc:sldLayoutChg chg="new replId">
          <pc:chgData name="Kimberley Pereira" userId="d15799c9-5d0e-4bed-b753-66da8966087f" providerId="ADAL" clId="{665178F7-52AB-41FB-A56C-1C44B82C8CD6}" dt="2024-10-08T15:54:56.219" v="21" actId="6938"/>
          <pc:sldLayoutMkLst>
            <pc:docMk/>
            <pc:sldMasterMk cId="142546984" sldId="2147483673"/>
            <pc:sldLayoutMk cId="84602674" sldId="2147483674"/>
          </pc:sldLayoutMkLst>
        </pc:sldLayoutChg>
        <pc:sldLayoutChg chg="new replId">
          <pc:chgData name="Kimberley Pereira" userId="d15799c9-5d0e-4bed-b753-66da8966087f" providerId="ADAL" clId="{665178F7-52AB-41FB-A56C-1C44B82C8CD6}" dt="2024-10-08T15:54:56.219" v="21" actId="6938"/>
          <pc:sldLayoutMkLst>
            <pc:docMk/>
            <pc:sldMasterMk cId="142546984" sldId="2147483673"/>
            <pc:sldLayoutMk cId="821652535" sldId="2147483675"/>
          </pc:sldLayoutMkLst>
        </pc:sldLayoutChg>
        <pc:sldLayoutChg chg="new replId">
          <pc:chgData name="Kimberley Pereira" userId="d15799c9-5d0e-4bed-b753-66da8966087f" providerId="ADAL" clId="{665178F7-52AB-41FB-A56C-1C44B82C8CD6}" dt="2024-10-08T15:54:56.219" v="21" actId="6938"/>
          <pc:sldLayoutMkLst>
            <pc:docMk/>
            <pc:sldMasterMk cId="142546984" sldId="2147483673"/>
            <pc:sldLayoutMk cId="4278138029" sldId="2147483676"/>
          </pc:sldLayoutMkLst>
        </pc:sldLayoutChg>
        <pc:sldLayoutChg chg="new replId">
          <pc:chgData name="Kimberley Pereira" userId="d15799c9-5d0e-4bed-b753-66da8966087f" providerId="ADAL" clId="{665178F7-52AB-41FB-A56C-1C44B82C8CD6}" dt="2024-10-08T15:54:56.219" v="21" actId="6938"/>
          <pc:sldLayoutMkLst>
            <pc:docMk/>
            <pc:sldMasterMk cId="142546984" sldId="2147483673"/>
            <pc:sldLayoutMk cId="3307647448" sldId="2147483677"/>
          </pc:sldLayoutMkLst>
        </pc:sldLayoutChg>
        <pc:sldLayoutChg chg="new replId">
          <pc:chgData name="Kimberley Pereira" userId="d15799c9-5d0e-4bed-b753-66da8966087f" providerId="ADAL" clId="{665178F7-52AB-41FB-A56C-1C44B82C8CD6}" dt="2024-10-08T15:54:56.219" v="21" actId="6938"/>
          <pc:sldLayoutMkLst>
            <pc:docMk/>
            <pc:sldMasterMk cId="142546984" sldId="2147483673"/>
            <pc:sldLayoutMk cId="4217685541" sldId="2147483678"/>
          </pc:sldLayoutMkLst>
        </pc:sldLayoutChg>
        <pc:sldLayoutChg chg="new replId">
          <pc:chgData name="Kimberley Pereira" userId="d15799c9-5d0e-4bed-b753-66da8966087f" providerId="ADAL" clId="{665178F7-52AB-41FB-A56C-1C44B82C8CD6}" dt="2024-10-08T15:54:56.219" v="21" actId="6938"/>
          <pc:sldLayoutMkLst>
            <pc:docMk/>
            <pc:sldMasterMk cId="142546984" sldId="2147483673"/>
            <pc:sldLayoutMk cId="943266692" sldId="2147483679"/>
          </pc:sldLayoutMkLst>
        </pc:sldLayoutChg>
        <pc:sldLayoutChg chg="new replId">
          <pc:chgData name="Kimberley Pereira" userId="d15799c9-5d0e-4bed-b753-66da8966087f" providerId="ADAL" clId="{665178F7-52AB-41FB-A56C-1C44B82C8CD6}" dt="2024-10-08T15:54:56.219" v="21" actId="6938"/>
          <pc:sldLayoutMkLst>
            <pc:docMk/>
            <pc:sldMasterMk cId="142546984" sldId="2147483673"/>
            <pc:sldLayoutMk cId="3783269389" sldId="2147483680"/>
          </pc:sldLayoutMkLst>
        </pc:sldLayoutChg>
        <pc:sldLayoutChg chg="new replId">
          <pc:chgData name="Kimberley Pereira" userId="d15799c9-5d0e-4bed-b753-66da8966087f" providerId="ADAL" clId="{665178F7-52AB-41FB-A56C-1C44B82C8CD6}" dt="2024-10-08T15:54:56.219" v="21" actId="6938"/>
          <pc:sldLayoutMkLst>
            <pc:docMk/>
            <pc:sldMasterMk cId="142546984" sldId="2147483673"/>
            <pc:sldLayoutMk cId="2957993501" sldId="2147483681"/>
          </pc:sldLayoutMkLst>
        </pc:sldLayoutChg>
        <pc:sldLayoutChg chg="new replId">
          <pc:chgData name="Kimberley Pereira" userId="d15799c9-5d0e-4bed-b753-66da8966087f" providerId="ADAL" clId="{665178F7-52AB-41FB-A56C-1C44B82C8CD6}" dt="2024-10-08T15:54:56.219" v="21" actId="6938"/>
          <pc:sldLayoutMkLst>
            <pc:docMk/>
            <pc:sldMasterMk cId="142546984" sldId="2147483673"/>
            <pc:sldLayoutMk cId="609965354" sldId="2147483682"/>
          </pc:sldLayoutMkLst>
        </pc:sldLayoutChg>
        <pc:sldLayoutChg chg="new replId">
          <pc:chgData name="Kimberley Pereira" userId="d15799c9-5d0e-4bed-b753-66da8966087f" providerId="ADAL" clId="{665178F7-52AB-41FB-A56C-1C44B82C8CD6}" dt="2024-10-08T15:54:56.219" v="21" actId="6938"/>
          <pc:sldLayoutMkLst>
            <pc:docMk/>
            <pc:sldMasterMk cId="142546984" sldId="2147483673"/>
            <pc:sldLayoutMk cId="302987064" sldId="2147483683"/>
          </pc:sldLayoutMkLst>
        </pc:sldLayoutChg>
        <pc:sldLayoutChg chg="new replId">
          <pc:chgData name="Kimberley Pereira" userId="d15799c9-5d0e-4bed-b753-66da8966087f" providerId="ADAL" clId="{665178F7-52AB-41FB-A56C-1C44B82C8CD6}" dt="2024-10-08T15:54:56.219" v="21" actId="6938"/>
          <pc:sldLayoutMkLst>
            <pc:docMk/>
            <pc:sldMasterMk cId="142546984" sldId="2147483673"/>
            <pc:sldLayoutMk cId="1058812926" sldId="214748368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F82AC5-DE83-4546-A145-049723EEF145}" type="datetimeFigureOut">
              <a:rPr lang="en-CA" smtClean="0"/>
              <a:t>2025/08/28</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C7EA81-BE91-42DB-B17C-5937EFD4140E}" type="slidenum">
              <a:rPr lang="en-CA" smtClean="0"/>
              <a:t>‹#›</a:t>
            </a:fld>
            <a:endParaRPr lang="en-CA"/>
          </a:p>
        </p:txBody>
      </p:sp>
    </p:spTree>
    <p:extLst>
      <p:ext uri="{BB962C8B-B14F-4D97-AF65-F5344CB8AC3E}">
        <p14:creationId xmlns:p14="http://schemas.microsoft.com/office/powerpoint/2010/main" val="243807069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47C5CD-91F5-4C0D-9700-F7932A35F6A8}" type="datetimeFigureOut">
              <a:rPr lang="en-CA" smtClean="0"/>
              <a:t>2025/08/28</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5B8F0B-F410-4D7B-888B-D3F81DA1D603}" type="slidenum">
              <a:rPr lang="en-CA" smtClean="0"/>
              <a:t>‹#›</a:t>
            </a:fld>
            <a:endParaRPr lang="en-CA"/>
          </a:p>
        </p:txBody>
      </p:sp>
    </p:spTree>
    <p:extLst>
      <p:ext uri="{BB962C8B-B14F-4D97-AF65-F5344CB8AC3E}">
        <p14:creationId xmlns:p14="http://schemas.microsoft.com/office/powerpoint/2010/main" val="206828741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8ADDA63-CE87-49DC-A71B-AE955CC36C80}" type="datetime1">
              <a:rPr lang="en-CA" smtClean="0"/>
              <a:t>2025/08/28</a:t>
            </a:fld>
            <a:endParaRPr lang="en-CA"/>
          </a:p>
        </p:txBody>
      </p:sp>
      <p:sp>
        <p:nvSpPr>
          <p:cNvPr id="5" name="Footer Placeholder 4"/>
          <p:cNvSpPr>
            <a:spLocks noGrp="1"/>
          </p:cNvSpPr>
          <p:nvPr>
            <p:ph type="ftr" sz="quarter" idx="11"/>
          </p:nvPr>
        </p:nvSpPr>
        <p:spPr/>
        <p:txBody>
          <a:bodyPr/>
          <a:lstStyle/>
          <a:p>
            <a:endParaRPr lang="en-CA"/>
          </a:p>
        </p:txBody>
      </p:sp>
      <p:sp>
        <p:nvSpPr>
          <p:cNvPr id="7" name="Slide Number Placeholder 5"/>
          <p:cNvSpPr txBox="1">
            <a:spLocks/>
          </p:cNvSpPr>
          <p:nvPr userDrawn="1"/>
        </p:nvSpPr>
        <p:spPr>
          <a:xfrm>
            <a:off x="7086600" y="6542154"/>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a:t>
            </a:fld>
            <a:r>
              <a:rPr lang="en-CA">
                <a:latin typeface="Arial" panose="020B0604020202020204" pitchFamily="34" charset="0"/>
              </a:rPr>
              <a:t> of 35</a:t>
            </a:r>
          </a:p>
        </p:txBody>
      </p:sp>
    </p:spTree>
    <p:extLst>
      <p:ext uri="{BB962C8B-B14F-4D97-AF65-F5344CB8AC3E}">
        <p14:creationId xmlns:p14="http://schemas.microsoft.com/office/powerpoint/2010/main" val="2903927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7395562-92FA-4F9E-AE84-B5BECAE194DB}" type="datetime1">
              <a:rPr lang="en-CA" smtClean="0"/>
              <a:t>2025/08/28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a:t>
            </a:fld>
            <a:r>
              <a:rPr lang="en-CA">
                <a:latin typeface="Arial" panose="020B0604020202020204" pitchFamily="34" charset="0"/>
              </a:rPr>
              <a:t> of 35</a:t>
            </a:r>
          </a:p>
          <a:p>
            <a:endParaRPr lang="en-CA"/>
          </a:p>
        </p:txBody>
      </p:sp>
    </p:spTree>
    <p:extLst>
      <p:ext uri="{BB962C8B-B14F-4D97-AF65-F5344CB8AC3E}">
        <p14:creationId xmlns:p14="http://schemas.microsoft.com/office/powerpoint/2010/main" val="739778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7A420-C47D-4BCB-A429-76E6F1D1BAB8}" type="datetime1">
              <a:rPr lang="en-CA" smtClean="0"/>
              <a:t>2025/08/28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a:t>
            </a:fld>
            <a:r>
              <a:rPr lang="en-CA">
                <a:latin typeface="Arial" panose="020B0604020202020204" pitchFamily="34" charset="0"/>
              </a:rPr>
              <a:t> of 33</a:t>
            </a:r>
          </a:p>
          <a:p>
            <a:endParaRPr lang="en-CA"/>
          </a:p>
        </p:txBody>
      </p:sp>
    </p:spTree>
    <p:extLst>
      <p:ext uri="{BB962C8B-B14F-4D97-AF65-F5344CB8AC3E}">
        <p14:creationId xmlns:p14="http://schemas.microsoft.com/office/powerpoint/2010/main" val="19113935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p:cNvSpPr/>
          <p:nvPr userDrawn="1"/>
        </p:nvSpPr>
        <p:spPr>
          <a:xfrm>
            <a:off x="7431934" y="6423370"/>
            <a:ext cx="1646605" cy="369332"/>
          </a:xfrm>
          <a:prstGeom prst="rect">
            <a:avLst/>
          </a:prstGeom>
        </p:spPr>
        <p:txBody>
          <a:bodyPr wrap="none">
            <a:spAutoFit/>
          </a:body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a:t>
            </a:fld>
            <a:r>
              <a:rPr lang="en-CA">
                <a:latin typeface="Arial" panose="020B0604020202020204" pitchFamily="34" charset="0"/>
              </a:rPr>
              <a:t> of 35</a:t>
            </a:r>
          </a:p>
        </p:txBody>
      </p:sp>
    </p:spTree>
    <p:extLst>
      <p:ext uri="{BB962C8B-B14F-4D97-AF65-F5344CB8AC3E}">
        <p14:creationId xmlns:p14="http://schemas.microsoft.com/office/powerpoint/2010/main" val="2733046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E82AD7-DAF4-43B7-9219-5B10758A6488}" type="datetime1">
              <a:rPr lang="en-CA" smtClean="0"/>
              <a:t>2025/08/28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a:t>
            </a:fld>
            <a:r>
              <a:rPr lang="en-CA">
                <a:latin typeface="Arial" panose="020B0604020202020204" pitchFamily="34" charset="0"/>
              </a:rPr>
              <a:t> of 35</a:t>
            </a:r>
          </a:p>
          <a:p>
            <a:endParaRPr lang="en-CA"/>
          </a:p>
        </p:txBody>
      </p:sp>
    </p:spTree>
    <p:extLst>
      <p:ext uri="{BB962C8B-B14F-4D97-AF65-F5344CB8AC3E}">
        <p14:creationId xmlns:p14="http://schemas.microsoft.com/office/powerpoint/2010/main" val="898545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0DC0919-23D8-47D1-A7C4-939ABBEFC0A7}" type="datetime1">
              <a:rPr lang="en-CA" smtClean="0"/>
              <a:t>2025/08/28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a:t>
            </a:fld>
            <a:r>
              <a:rPr lang="en-CA">
                <a:latin typeface="Arial" panose="020B0604020202020204" pitchFamily="34" charset="0"/>
              </a:rPr>
              <a:t> of 35</a:t>
            </a:r>
          </a:p>
          <a:p>
            <a:endParaRPr lang="en-CA"/>
          </a:p>
        </p:txBody>
      </p:sp>
    </p:spTree>
    <p:extLst>
      <p:ext uri="{BB962C8B-B14F-4D97-AF65-F5344CB8AC3E}">
        <p14:creationId xmlns:p14="http://schemas.microsoft.com/office/powerpoint/2010/main" val="718490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EA86DE-5961-406A-94DF-C9249C8A197D}" type="datetime1">
              <a:rPr lang="en-CA" smtClean="0"/>
              <a:t>2025/08/28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a:t>
            </a:fld>
            <a:r>
              <a:rPr lang="en-CA">
                <a:latin typeface="Arial" panose="020B0604020202020204" pitchFamily="34" charset="0"/>
              </a:rPr>
              <a:t> of 35</a:t>
            </a:r>
          </a:p>
          <a:p>
            <a:endParaRPr lang="en-CA"/>
          </a:p>
        </p:txBody>
      </p:sp>
    </p:spTree>
    <p:extLst>
      <p:ext uri="{BB962C8B-B14F-4D97-AF65-F5344CB8AC3E}">
        <p14:creationId xmlns:p14="http://schemas.microsoft.com/office/powerpoint/2010/main" val="2231980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0FF6951-F1AA-49F1-9FF3-4461EBB9E3E0}" type="datetime1">
              <a:rPr lang="en-CA" smtClean="0"/>
              <a:t>2025/08/28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a:t>
            </a:fld>
            <a:r>
              <a:rPr lang="en-CA">
                <a:latin typeface="Arial" panose="020B0604020202020204" pitchFamily="34" charset="0"/>
              </a:rPr>
              <a:t> of 35</a:t>
            </a:r>
          </a:p>
          <a:p>
            <a:endParaRPr lang="en-CA"/>
          </a:p>
        </p:txBody>
      </p:sp>
      <p:sp>
        <p:nvSpPr>
          <p:cNvPr id="10" name="Slide Number Placeholder 5"/>
          <p:cNvSpPr txBox="1">
            <a:spLocks/>
          </p:cNvSpPr>
          <p:nvPr userDrawn="1"/>
        </p:nvSpPr>
        <p:spPr>
          <a:xfrm>
            <a:off x="7086600" y="6578565"/>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endParaRPr lang="en-CA">
              <a:latin typeface="Arial" panose="020B0604020202020204" pitchFamily="34" charset="0"/>
            </a:endParaRPr>
          </a:p>
          <a:p>
            <a:endParaRPr lang="en-CA">
              <a:latin typeface="Arial" panose="020B0604020202020204" pitchFamily="34" charset="0"/>
            </a:endParaRPr>
          </a:p>
        </p:txBody>
      </p:sp>
    </p:spTree>
    <p:extLst>
      <p:ext uri="{BB962C8B-B14F-4D97-AF65-F5344CB8AC3E}">
        <p14:creationId xmlns:p14="http://schemas.microsoft.com/office/powerpoint/2010/main" val="69488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FF97C6-4E37-44C6-9CA5-1F18101F818B}" type="datetime1">
              <a:rPr lang="en-CA" smtClean="0"/>
              <a:t>2025/08/28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7086600" y="6492875"/>
            <a:ext cx="2057400" cy="365125"/>
          </a:xfrm>
        </p:spPr>
        <p:txBody>
          <a:bodyPr/>
          <a:lstStyle>
            <a:lvl1pPr algn="r">
              <a:defRPr sz="1000">
                <a:solidFill>
                  <a:schemeClr val="tx1"/>
                </a:solidFill>
              </a:defRPr>
            </a:lvl1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a:t>
            </a:fld>
            <a:r>
              <a:rPr lang="en-CA">
                <a:latin typeface="Arial" panose="020B0604020202020204" pitchFamily="34" charset="0"/>
              </a:rPr>
              <a:t> of 35</a:t>
            </a:r>
          </a:p>
        </p:txBody>
      </p:sp>
    </p:spTree>
    <p:extLst>
      <p:ext uri="{BB962C8B-B14F-4D97-AF65-F5344CB8AC3E}">
        <p14:creationId xmlns:p14="http://schemas.microsoft.com/office/powerpoint/2010/main" val="3419861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11B550-1D01-4C46-8994-7654064CCF54}" type="datetime1">
              <a:rPr lang="en-CA" smtClean="0"/>
              <a:t>2025/08/28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7086600" y="6492875"/>
            <a:ext cx="2057400" cy="365125"/>
          </a:xfrm>
        </p:spPr>
        <p:txBody>
          <a:bodyPr/>
          <a:lstStyle>
            <a:lvl1pPr algn="r">
              <a:defRPr sz="1050">
                <a:solidFill>
                  <a:schemeClr val="tx1"/>
                </a:solidFill>
              </a:defRPr>
            </a:lvl1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a:t>
            </a:fld>
            <a:r>
              <a:rPr lang="en-CA">
                <a:latin typeface="Arial" panose="020B0604020202020204" pitchFamily="34" charset="0"/>
              </a:rPr>
              <a:t> of 35</a:t>
            </a:r>
          </a:p>
        </p:txBody>
      </p:sp>
    </p:spTree>
    <p:extLst>
      <p:ext uri="{BB962C8B-B14F-4D97-AF65-F5344CB8AC3E}">
        <p14:creationId xmlns:p14="http://schemas.microsoft.com/office/powerpoint/2010/main" val="2237508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F46AFE-1BD5-4747-9AB6-B31C8F10F975}" type="datetime1">
              <a:rPr lang="en-CA" smtClean="0"/>
              <a:t>2025/08/28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a:t>
            </a:fld>
            <a:r>
              <a:rPr lang="en-CA">
                <a:latin typeface="Arial" panose="020B0604020202020204" pitchFamily="34" charset="0"/>
              </a:rPr>
              <a:t> of 35</a:t>
            </a:r>
          </a:p>
          <a:p>
            <a:endParaRPr lang="en-CA"/>
          </a:p>
        </p:txBody>
      </p:sp>
    </p:spTree>
    <p:extLst>
      <p:ext uri="{BB962C8B-B14F-4D97-AF65-F5344CB8AC3E}">
        <p14:creationId xmlns:p14="http://schemas.microsoft.com/office/powerpoint/2010/main" val="1374296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4B5D64F-A086-4D77-AFA5-D43C5F54465D}" type="datetime1">
              <a:rPr lang="en-CA" smtClean="0"/>
              <a:t>2025/08/28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a:t>
            </a:fld>
            <a:r>
              <a:rPr lang="en-CA">
                <a:latin typeface="Arial" panose="020B0604020202020204" pitchFamily="34" charset="0"/>
              </a:rPr>
              <a:t> of 35</a:t>
            </a:r>
          </a:p>
          <a:p>
            <a:endParaRPr lang="en-CA"/>
          </a:p>
        </p:txBody>
      </p:sp>
    </p:spTree>
    <p:extLst>
      <p:ext uri="{BB962C8B-B14F-4D97-AF65-F5344CB8AC3E}">
        <p14:creationId xmlns:p14="http://schemas.microsoft.com/office/powerpoint/2010/main" val="2609605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C75A56-F3CE-4C9F-8482-8FA02741722C}" type="datetime1">
              <a:rPr lang="en-CA" smtClean="0"/>
              <a:t>2025/08/28</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7086600" y="6578565"/>
            <a:ext cx="2057400" cy="365125"/>
          </a:xfrm>
          <a:prstGeom prst="rect">
            <a:avLst/>
          </a:prstGeom>
        </p:spPr>
        <p:txBody>
          <a:bodyPr vert="horz" lIns="91440" tIns="45720" rIns="91440" bIns="45720" rtlCol="0" anchor="ctr"/>
          <a:lstStyle>
            <a:lvl1pPr algn="r">
              <a:defRPr sz="1050">
                <a:solidFill>
                  <a:schemeClr val="tx1"/>
                </a:solidFill>
              </a:defRPr>
            </a:lvl1pPr>
          </a:lstStyle>
          <a:p>
            <a:r>
              <a:rPr lang="en-CA">
                <a:latin typeface="Arial" panose="020B0604020202020204" pitchFamily="34" charset="0"/>
              </a:rPr>
              <a:t>Page </a:t>
            </a:r>
            <a:fld id="{5BC1470B-47A7-4E72-AA8D-1EF68F025A39}" type="slidenum">
              <a:rPr lang="en-CA" smtClean="0">
                <a:latin typeface="Arial" panose="020B0604020202020204" pitchFamily="34" charset="0"/>
              </a:rPr>
              <a:pPr/>
              <a:t>‹#›</a:t>
            </a:fld>
            <a:r>
              <a:rPr lang="en-CA">
                <a:latin typeface="Arial" panose="020B0604020202020204" pitchFamily="34" charset="0"/>
              </a:rPr>
              <a:t> of 35</a:t>
            </a:r>
          </a:p>
        </p:txBody>
      </p:sp>
      <p:sp>
        <p:nvSpPr>
          <p:cNvPr id="7" name="TextBox 6"/>
          <p:cNvSpPr txBox="1"/>
          <p:nvPr>
            <p:extLst>
              <p:ext uri="{1162E1C5-73C7-4A58-AE30-91384D911F3F}">
                <p184:classification xmlns:p184="http://schemas.microsoft.com/office/powerpoint/2018/4/main" val="ftr"/>
              </p:ext>
            </p:extLst>
          </p:nvPr>
        </p:nvSpPr>
        <p:spPr>
          <a:xfrm>
            <a:off x="63500" y="6626860"/>
            <a:ext cx="1177925" cy="167640"/>
          </a:xfrm>
          <a:prstGeom prst="rect">
            <a:avLst/>
          </a:prstGeom>
        </p:spPr>
        <p:txBody>
          <a:bodyPr horzOverflow="overflow" lIns="0" tIns="0" rIns="0" bIns="0">
            <a:spAutoFit/>
          </a:bodyPr>
          <a:lstStyle/>
          <a:p>
            <a:pPr algn="l"/>
            <a:r>
              <a:rPr lang="en-CA" sz="1100">
                <a:solidFill>
                  <a:srgbClr val="000000"/>
                </a:solidFill>
                <a:latin typeface="Calibri" panose="020F0502020204030204" pitchFamily="34" charset="0"/>
                <a:cs typeface="Calibri" panose="020F0502020204030204" pitchFamily="34" charset="0"/>
              </a:rPr>
              <a:t>Classification: Public</a:t>
            </a:r>
          </a:p>
        </p:txBody>
      </p:sp>
    </p:spTree>
    <p:extLst>
      <p:ext uri="{BB962C8B-B14F-4D97-AF65-F5344CB8AC3E}">
        <p14:creationId xmlns:p14="http://schemas.microsoft.com/office/powerpoint/2010/main" val="6919234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ets.energy.gov.ab.ca/logon.aspx"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mailto:energy.sequestrationhelpdesk@gov.ab.ca" TargetMode="External"/><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9" name="Text Box 5"/>
          <p:cNvSpPr txBox="1">
            <a:spLocks noChangeArrowheads="1"/>
          </p:cNvSpPr>
          <p:nvPr/>
        </p:nvSpPr>
        <p:spPr bwMode="auto">
          <a:xfrm>
            <a:off x="50879" y="975011"/>
            <a:ext cx="4474165" cy="2160240"/>
          </a:xfrm>
          <a:prstGeom prst="rect">
            <a:avLst/>
          </a:prstGeom>
          <a:noFill/>
          <a:ln w="0" algn="in">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scene3d>
              <a:camera prst="orthographicFront">
                <a:rot lat="0" lon="600000" rev="600000"/>
              </a:camera>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0" b="1" i="0" u="none" strike="noStrike" cap="none" normalizeH="0">
                <a:ln>
                  <a:noFill/>
                </a:ln>
                <a:solidFill>
                  <a:srgbClr val="2160AD"/>
                </a:solidFill>
                <a:effectLst/>
                <a:latin typeface="Freestyle Script" pitchFamily="66" charset="0"/>
                <a:cs typeface="Arial" pitchFamily="34" charset="0"/>
              </a:rPr>
              <a:t>Welcome!</a:t>
            </a:r>
          </a:p>
        </p:txBody>
      </p:sp>
      <p:sp>
        <p:nvSpPr>
          <p:cNvPr id="10" name="Rectangle 9"/>
          <p:cNvSpPr/>
          <p:nvPr/>
        </p:nvSpPr>
        <p:spPr>
          <a:xfrm>
            <a:off x="179512" y="2488920"/>
            <a:ext cx="4464496" cy="1477328"/>
          </a:xfrm>
          <a:prstGeom prst="rect">
            <a:avLst/>
          </a:prstGeom>
        </p:spPr>
        <p:txBody>
          <a:bodyPr wrap="square">
            <a:spAutoFit/>
          </a:bodyPr>
          <a:lstStyle/>
          <a:p>
            <a:pPr lvl="0" algn="ctr" fontAlgn="base">
              <a:spcBef>
                <a:spcPct val="0"/>
              </a:spcBef>
              <a:spcAft>
                <a:spcPct val="0"/>
              </a:spcAft>
            </a:pPr>
            <a:r>
              <a:rPr lang="en-US" b="1" dirty="0">
                <a:solidFill>
                  <a:srgbClr val="0070C0"/>
                </a:solidFill>
                <a:latin typeface="Arial" pitchFamily="34" charset="0"/>
                <a:cs typeface="Arial" pitchFamily="34" charset="0"/>
              </a:rPr>
              <a:t>To the</a:t>
            </a:r>
          </a:p>
          <a:p>
            <a:pPr lvl="0" algn="ctr" fontAlgn="base">
              <a:spcBef>
                <a:spcPct val="0"/>
              </a:spcBef>
              <a:spcAft>
                <a:spcPct val="0"/>
              </a:spcAft>
            </a:pPr>
            <a:r>
              <a:rPr lang="en-US" b="1" dirty="0">
                <a:solidFill>
                  <a:srgbClr val="0070C0"/>
                </a:solidFill>
                <a:latin typeface="Arial" pitchFamily="34" charset="0"/>
                <a:cs typeface="Arial" pitchFamily="34" charset="0"/>
              </a:rPr>
              <a:t>Carbon Sequestration Agreement Application</a:t>
            </a:r>
          </a:p>
          <a:p>
            <a:pPr lvl="0" algn="ctr" fontAlgn="base">
              <a:spcBef>
                <a:spcPct val="0"/>
              </a:spcBef>
              <a:spcAft>
                <a:spcPct val="0"/>
              </a:spcAft>
            </a:pPr>
            <a:endParaRPr lang="en-US" b="1" dirty="0">
              <a:solidFill>
                <a:srgbClr val="0070C0"/>
              </a:solidFill>
              <a:latin typeface="Arial" pitchFamily="34" charset="0"/>
              <a:cs typeface="Arial" pitchFamily="34" charset="0"/>
            </a:endParaRPr>
          </a:p>
          <a:p>
            <a:pPr lvl="0" algn="ctr" fontAlgn="base">
              <a:spcBef>
                <a:spcPct val="0"/>
              </a:spcBef>
              <a:spcAft>
                <a:spcPct val="0"/>
              </a:spcAft>
            </a:pPr>
            <a:r>
              <a:rPr lang="en-US" b="1" dirty="0">
                <a:solidFill>
                  <a:srgbClr val="0070C0"/>
                </a:solidFill>
                <a:latin typeface="Arial" pitchFamily="34" charset="0"/>
                <a:cs typeface="Arial" pitchFamily="34" charset="0"/>
              </a:rPr>
              <a:t>Online Training Course</a:t>
            </a:r>
          </a:p>
        </p:txBody>
      </p:sp>
      <p:sp>
        <p:nvSpPr>
          <p:cNvPr id="8" name="Rectangle 7"/>
          <p:cNvSpPr/>
          <p:nvPr/>
        </p:nvSpPr>
        <p:spPr>
          <a:xfrm>
            <a:off x="2969703" y="59904"/>
            <a:ext cx="5935015" cy="461665"/>
          </a:xfrm>
          <a:prstGeom prst="rect">
            <a:avLst/>
          </a:prstGeom>
        </p:spPr>
        <p:txBody>
          <a:bodyPr wrap="square">
            <a:spAutoFit/>
          </a:bodyPr>
          <a:lstStyle/>
          <a:p>
            <a:pPr algn="r"/>
            <a:r>
              <a:rPr lang="en-CA" sz="2400" b="1">
                <a:solidFill>
                  <a:schemeClr val="bg1"/>
                </a:solidFill>
                <a:latin typeface="Calibri" panose="020F0502020204030204" pitchFamily="34" charset="0"/>
                <a:cs typeface="Calibri" panose="020F0502020204030204" pitchFamily="34" charset="0"/>
              </a:rPr>
              <a:t>Carbon Sequestration Agreement Application</a:t>
            </a:r>
          </a:p>
        </p:txBody>
      </p:sp>
      <p:sp>
        <p:nvSpPr>
          <p:cNvPr id="4" name="Slide Number Placeholder 3"/>
          <p:cNvSpPr>
            <a:spLocks noGrp="1"/>
          </p:cNvSpPr>
          <p:nvPr>
            <p:ph type="sldNum" sz="quarter" idx="12"/>
          </p:nvPr>
        </p:nvSpPr>
        <p:spPr/>
        <p:txBody>
          <a:bodyPr/>
          <a:lstStyle/>
          <a:p>
            <a:r>
              <a:rPr lang="en-CA" dirty="0">
                <a:latin typeface="Arial"/>
                <a:cs typeface="Arial"/>
              </a:rPr>
              <a:t>Page </a:t>
            </a:r>
            <a:fld id="{5BC1470B-47A7-4E72-AA8D-1EF68F025A39}" type="slidenum">
              <a:rPr lang="en-CA" smtClean="0">
                <a:latin typeface="Arial"/>
                <a:cs typeface="Arial"/>
              </a:rPr>
              <a:pPr/>
              <a:t>1</a:t>
            </a:fld>
            <a:endParaRPr lang="en-CA" dirty="0">
              <a:latin typeface="Arial" panose="020B0604020202020204" pitchFamily="34" charset="0"/>
            </a:endParaRPr>
          </a:p>
        </p:txBody>
      </p:sp>
      <p:sp>
        <p:nvSpPr>
          <p:cNvPr id="2" name="TextBox 7">
            <a:extLst>
              <a:ext uri="{FF2B5EF4-FFF2-40B4-BE49-F238E27FC236}">
                <a16:creationId xmlns:a16="http://schemas.microsoft.com/office/drawing/2014/main" id="{46FBA797-D6D4-B817-64A5-EFE14BE26222}"/>
              </a:ext>
            </a:extLst>
          </p:cNvPr>
          <p:cNvSpPr txBox="1"/>
          <p:nvPr/>
        </p:nvSpPr>
        <p:spPr>
          <a:xfrm>
            <a:off x="4425782" y="2575281"/>
            <a:ext cx="4260107" cy="212365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dirty="0">
                <a:latin typeface="Arial" panose="020B0604020202020204" pitchFamily="34" charset="0"/>
                <a:cs typeface="Arial" panose="020B0604020202020204" pitchFamily="34" charset="0"/>
              </a:rPr>
              <a:t>In this module you will learn how to:</a:t>
            </a:r>
          </a:p>
          <a:p>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Enter a CSA application into ETS.</a:t>
            </a:r>
          </a:p>
          <a:p>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Import land from CSEA or Carbon Sequestration map.</a:t>
            </a:r>
          </a:p>
          <a:p>
            <a:pPr marL="285750" indent="-285750">
              <a:buFont typeface="Arial" panose="020B0604020202020204" pitchFamily="34" charset="0"/>
              <a:buChar char="•"/>
            </a:pP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Update a CSA application by adding or removing information while the application is in a Work in Progress status.</a:t>
            </a:r>
          </a:p>
          <a:p>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Retrieve and view agreement documents.</a:t>
            </a:r>
            <a:endParaRPr lang="en-CA"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9539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534" y="1058826"/>
            <a:ext cx="8073335" cy="336461"/>
          </a:xfrm>
        </p:spPr>
        <p:txBody>
          <a:bodyPr vert="horz" lIns="91440" tIns="45720" rIns="91440" bIns="45720" rtlCol="0" anchor="t">
            <a:noAutofit/>
          </a:bodyPr>
          <a:lstStyle/>
          <a:p>
            <a:pPr marL="0" indent="0">
              <a:buNone/>
            </a:pPr>
            <a:r>
              <a:rPr lang="en-US" sz="1600" b="1" dirty="0">
                <a:latin typeface="Arial"/>
                <a:cs typeface="Arial"/>
              </a:rPr>
              <a:t>CONTACTS TAB – CONTACT INFORMATION AND PROPER SIGNING AUTHORITY</a:t>
            </a:r>
            <a:endParaRPr lang="en-US" sz="1600" b="1" dirty="0">
              <a:latin typeface="Arial" panose="020B0604020202020204" pitchFamily="34" charset="0"/>
              <a:cs typeface="Arial" panose="020B0604020202020204" pitchFamily="34" charset="0"/>
            </a:endParaRPr>
          </a:p>
        </p:txBody>
      </p:sp>
      <p:sp>
        <p:nvSpPr>
          <p:cNvPr id="6" name="Rectangle 5"/>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8" name="Rectangle 7"/>
          <p:cNvSpPr/>
          <p:nvPr/>
        </p:nvSpPr>
        <p:spPr>
          <a:xfrm>
            <a:off x="2810313" y="59904"/>
            <a:ext cx="6094406" cy="461665"/>
          </a:xfrm>
          <a:prstGeom prst="rect">
            <a:avLst/>
          </a:prstGeom>
        </p:spPr>
        <p:txBody>
          <a:bodyPr wrap="square">
            <a:spAutoFit/>
          </a:bodyPr>
          <a:lstStyle/>
          <a:p>
            <a:pPr algn="r"/>
            <a:r>
              <a:rPr lang="en-CA" sz="2400" b="1">
                <a:solidFill>
                  <a:schemeClr val="bg1"/>
                </a:solidFill>
                <a:latin typeface="Calibri" panose="020F0502020204030204" pitchFamily="34" charset="0"/>
                <a:cs typeface="Calibri" panose="020F0502020204030204" pitchFamily="34" charset="0"/>
              </a:rPr>
              <a:t>Carbon Sequestration Agreement Application</a:t>
            </a:r>
          </a:p>
        </p:txBody>
      </p:sp>
      <p:sp>
        <p:nvSpPr>
          <p:cNvPr id="1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dirty="0">
                <a:latin typeface="Arial"/>
                <a:cs typeface="Arial"/>
              </a:rPr>
              <a:t>Page </a:t>
            </a:r>
            <a:fld id="{5BC1470B-47A7-4E72-AA8D-1EF68F025A39}" type="slidenum">
              <a:rPr lang="en-CA" smtClean="0">
                <a:latin typeface="Arial"/>
                <a:cs typeface="Arial"/>
              </a:rPr>
              <a:pPr/>
              <a:t>10</a:t>
            </a:fld>
            <a:endParaRPr lang="en-CA" dirty="0">
              <a:latin typeface="Arial" panose="020B0604020202020204" pitchFamily="34" charset="0"/>
            </a:endParaRPr>
          </a:p>
        </p:txBody>
      </p:sp>
      <p:sp>
        <p:nvSpPr>
          <p:cNvPr id="5" name="TextBox 4">
            <a:extLst>
              <a:ext uri="{FF2B5EF4-FFF2-40B4-BE49-F238E27FC236}">
                <a16:creationId xmlns:a16="http://schemas.microsoft.com/office/drawing/2014/main" id="{9B7ED2CA-1616-916D-2772-8DD61E36FCB2}"/>
              </a:ext>
            </a:extLst>
          </p:cNvPr>
          <p:cNvSpPr txBox="1"/>
          <p:nvPr/>
        </p:nvSpPr>
        <p:spPr>
          <a:xfrm>
            <a:off x="421534" y="4689699"/>
            <a:ext cx="8295289" cy="1569660"/>
          </a:xfrm>
          <a:prstGeom prst="rect">
            <a:avLst/>
          </a:prstGeom>
          <a:noFill/>
        </p:spPr>
        <p:txBody>
          <a:bodyPr wrap="square" lIns="91440" tIns="45720" rIns="91440" bIns="45720" rtlCol="0" anchor="t">
            <a:spAutoFit/>
          </a:bodyPr>
          <a:lstStyle/>
          <a:p>
            <a:r>
              <a:rPr lang="en-US" sz="1200" b="1" dirty="0">
                <a:latin typeface="Arial"/>
                <a:cs typeface="Arial"/>
              </a:rPr>
              <a:t>Note</a:t>
            </a:r>
            <a:r>
              <a:rPr lang="en-US" sz="1200" dirty="0">
                <a:latin typeface="Arial"/>
                <a:cs typeface="Arial"/>
              </a:rPr>
              <a:t>:  Enter the required information indicated with asterisk (or outlined in red). Once information is entered, the outline turns in green).</a:t>
            </a:r>
          </a:p>
          <a:p>
            <a:endParaRPr lang="en-US" sz="1200" dirty="0">
              <a:latin typeface="Arial"/>
              <a:cs typeface="Arial"/>
            </a:endParaRPr>
          </a:p>
          <a:p>
            <a:r>
              <a:rPr lang="en-US" sz="1200" b="1" dirty="0">
                <a:latin typeface="Arial"/>
                <a:cs typeface="Arial"/>
              </a:rPr>
              <a:t>Contact Information</a:t>
            </a:r>
            <a:r>
              <a:rPr lang="en-US" sz="1200" dirty="0">
                <a:latin typeface="Arial"/>
                <a:cs typeface="Arial"/>
              </a:rPr>
              <a:t> section – ETS auto populates the Name and Contact information. These information are generated from the login account information. Update the Job Title.</a:t>
            </a:r>
            <a:endParaRPr lang="en-US" sz="1200" dirty="0">
              <a:latin typeface="Arial" panose="020B0604020202020204" pitchFamily="34" charset="0"/>
              <a:cs typeface="Arial" panose="020B0604020202020204" pitchFamily="34" charset="0"/>
            </a:endParaRPr>
          </a:p>
          <a:p>
            <a:endParaRPr lang="en-US" sz="1200" dirty="0">
              <a:latin typeface="Arial"/>
              <a:cs typeface="Arial"/>
            </a:endParaRPr>
          </a:p>
          <a:p>
            <a:r>
              <a:rPr lang="en-CA" sz="1200" b="1" dirty="0">
                <a:latin typeface="Arial"/>
                <a:cs typeface="Arial"/>
              </a:rPr>
              <a:t>Proper Signing Authority</a:t>
            </a:r>
            <a:r>
              <a:rPr lang="en-CA" sz="1200" dirty="0">
                <a:latin typeface="Arial"/>
                <a:cs typeface="Arial"/>
              </a:rPr>
              <a:t> – Enter the required information indicated with asterisk.  The Signing Authority is a person who has the authority to sign documents on behalf of the company.</a:t>
            </a:r>
          </a:p>
        </p:txBody>
      </p:sp>
      <p:pic>
        <p:nvPicPr>
          <p:cNvPr id="4" name="Picture 3">
            <a:extLst>
              <a:ext uri="{FF2B5EF4-FFF2-40B4-BE49-F238E27FC236}">
                <a16:creationId xmlns:a16="http://schemas.microsoft.com/office/drawing/2014/main" id="{3BE40831-7DDD-7370-E204-0927EE6ADBA6}"/>
              </a:ext>
            </a:extLst>
          </p:cNvPr>
          <p:cNvPicPr>
            <a:picLocks noChangeAspect="1"/>
          </p:cNvPicPr>
          <p:nvPr/>
        </p:nvPicPr>
        <p:blipFill>
          <a:blip r:embed="rId2"/>
          <a:stretch>
            <a:fillRect/>
          </a:stretch>
        </p:blipFill>
        <p:spPr>
          <a:xfrm>
            <a:off x="1358839" y="1448992"/>
            <a:ext cx="6198724" cy="32407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9710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686" y="1250114"/>
            <a:ext cx="7594190" cy="336461"/>
          </a:xfrm>
        </p:spPr>
        <p:txBody>
          <a:bodyPr vert="horz" lIns="91440" tIns="45720" rIns="91440" bIns="45720" rtlCol="0" anchor="t">
            <a:noAutofit/>
          </a:bodyPr>
          <a:lstStyle/>
          <a:p>
            <a:pPr marL="0" indent="0">
              <a:buNone/>
            </a:pPr>
            <a:r>
              <a:rPr lang="en-US" sz="1600" b="1" dirty="0">
                <a:latin typeface="Arial"/>
                <a:cs typeface="Arial"/>
              </a:rPr>
              <a:t>CONTACTS TAB – REPRESENTATIVE PERSON</a:t>
            </a:r>
            <a:endParaRPr lang="en-CA" sz="1600" b="1" dirty="0">
              <a:latin typeface="Arial" panose="020B0604020202020204" pitchFamily="34" charset="0"/>
              <a:cs typeface="Arial" panose="020B0604020202020204" pitchFamily="34" charset="0"/>
            </a:endParaRPr>
          </a:p>
        </p:txBody>
      </p:sp>
      <p:sp>
        <p:nvSpPr>
          <p:cNvPr id="6" name="Rectangle 5"/>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8" name="Rectangle 7"/>
          <p:cNvSpPr/>
          <p:nvPr/>
        </p:nvSpPr>
        <p:spPr>
          <a:xfrm>
            <a:off x="2810313" y="59904"/>
            <a:ext cx="6094406" cy="461665"/>
          </a:xfrm>
          <a:prstGeom prst="rect">
            <a:avLst/>
          </a:prstGeom>
        </p:spPr>
        <p:txBody>
          <a:bodyPr wrap="square">
            <a:spAutoFit/>
          </a:bodyPr>
          <a:lstStyle/>
          <a:p>
            <a:pPr algn="r"/>
            <a:r>
              <a:rPr lang="en-CA" sz="2400" b="1">
                <a:solidFill>
                  <a:schemeClr val="bg1"/>
                </a:solidFill>
                <a:latin typeface="Calibri" panose="020F0502020204030204" pitchFamily="34" charset="0"/>
                <a:cs typeface="Calibri" panose="020F0502020204030204" pitchFamily="34" charset="0"/>
              </a:rPr>
              <a:t>Carbon Sequestration Agreement Application</a:t>
            </a:r>
          </a:p>
        </p:txBody>
      </p:sp>
      <p:sp>
        <p:nvSpPr>
          <p:cNvPr id="1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dirty="0">
                <a:latin typeface="Arial"/>
                <a:cs typeface="Arial"/>
              </a:rPr>
              <a:t>Page </a:t>
            </a:r>
            <a:fld id="{5BC1470B-47A7-4E72-AA8D-1EF68F025A39}" type="slidenum">
              <a:rPr lang="en-CA" smtClean="0">
                <a:latin typeface="Arial"/>
                <a:cs typeface="Arial"/>
              </a:rPr>
              <a:pPr/>
              <a:t>11</a:t>
            </a:fld>
            <a:endParaRPr lang="en-CA" dirty="0">
              <a:latin typeface="Arial" panose="020B0604020202020204" pitchFamily="34" charset="0"/>
            </a:endParaRPr>
          </a:p>
        </p:txBody>
      </p:sp>
      <p:sp>
        <p:nvSpPr>
          <p:cNvPr id="5" name="TextBox 4">
            <a:extLst>
              <a:ext uri="{FF2B5EF4-FFF2-40B4-BE49-F238E27FC236}">
                <a16:creationId xmlns:a16="http://schemas.microsoft.com/office/drawing/2014/main" id="{B970C012-776B-E434-64EF-68EE3E168549}"/>
              </a:ext>
            </a:extLst>
          </p:cNvPr>
          <p:cNvSpPr txBox="1"/>
          <p:nvPr/>
        </p:nvSpPr>
        <p:spPr>
          <a:xfrm>
            <a:off x="425686" y="1586575"/>
            <a:ext cx="8098112" cy="1015663"/>
          </a:xfrm>
          <a:prstGeom prst="rect">
            <a:avLst/>
          </a:prstGeom>
          <a:noFill/>
        </p:spPr>
        <p:txBody>
          <a:bodyPr wrap="square" lIns="91440" tIns="45720" rIns="91440" bIns="45720" rtlCol="0" anchor="t">
            <a:spAutoFit/>
          </a:bodyPr>
          <a:lstStyle/>
          <a:p>
            <a:r>
              <a:rPr lang="en-US" sz="1200" dirty="0">
                <a:latin typeface="Arial"/>
                <a:cs typeface="Arial"/>
              </a:rPr>
              <a:t>This person is the appointed representative by the company who is responsible in answering any questions regarding the application. </a:t>
            </a:r>
          </a:p>
          <a:p>
            <a:endParaRPr lang="en-US" sz="1200" dirty="0">
              <a:latin typeface="Arial"/>
              <a:cs typeface="Arial"/>
            </a:endParaRPr>
          </a:p>
          <a:p>
            <a:r>
              <a:rPr lang="en-US" sz="1200" dirty="0">
                <a:latin typeface="Arial"/>
                <a:cs typeface="Arial"/>
              </a:rPr>
              <a:t>Note: Enter the required information indicated with asterisk (or outlined in red). Once information is entered, the outline turns in green)</a:t>
            </a:r>
            <a:endParaRPr lang="en-US" sz="1200" dirty="0"/>
          </a:p>
        </p:txBody>
      </p:sp>
      <p:pic>
        <p:nvPicPr>
          <p:cNvPr id="4" name="Picture 3">
            <a:extLst>
              <a:ext uri="{FF2B5EF4-FFF2-40B4-BE49-F238E27FC236}">
                <a16:creationId xmlns:a16="http://schemas.microsoft.com/office/drawing/2014/main" id="{785E738F-7847-EB78-B819-163E12E4749B}"/>
              </a:ext>
            </a:extLst>
          </p:cNvPr>
          <p:cNvPicPr>
            <a:picLocks noChangeAspect="1"/>
          </p:cNvPicPr>
          <p:nvPr/>
        </p:nvPicPr>
        <p:blipFill>
          <a:blip r:embed="rId2"/>
          <a:stretch>
            <a:fillRect/>
          </a:stretch>
        </p:blipFill>
        <p:spPr>
          <a:xfrm>
            <a:off x="904288" y="2602238"/>
            <a:ext cx="7422589" cy="36841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41826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4470A632-988E-F415-B6FA-4E50AD1C56B1}"/>
              </a:ext>
            </a:extLst>
          </p:cNvPr>
          <p:cNvPicPr>
            <a:picLocks noChangeAspect="1"/>
          </p:cNvPicPr>
          <p:nvPr/>
        </p:nvPicPr>
        <p:blipFill>
          <a:blip r:embed="rId2"/>
          <a:stretch>
            <a:fillRect/>
          </a:stretch>
        </p:blipFill>
        <p:spPr>
          <a:xfrm>
            <a:off x="3012619" y="4688603"/>
            <a:ext cx="5633305" cy="1391183"/>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750A0CAB-2975-D995-3A8B-222ECF10A300}"/>
              </a:ext>
            </a:extLst>
          </p:cNvPr>
          <p:cNvPicPr>
            <a:picLocks noChangeAspect="1"/>
          </p:cNvPicPr>
          <p:nvPr/>
        </p:nvPicPr>
        <p:blipFill>
          <a:blip r:embed="rId3"/>
          <a:stretch>
            <a:fillRect/>
          </a:stretch>
        </p:blipFill>
        <p:spPr>
          <a:xfrm>
            <a:off x="554597" y="2932888"/>
            <a:ext cx="2324424" cy="2227835"/>
          </a:xfrm>
          <a:prstGeom prst="rect">
            <a:avLst/>
          </a:prstGeom>
          <a:ln>
            <a:noFill/>
          </a:ln>
          <a:effectLst>
            <a:outerShdw blurRad="292100" dist="139700" dir="2700000" algn="tl" rotWithShape="0">
              <a:srgbClr val="333333">
                <a:alpha val="65000"/>
              </a:srgbClr>
            </a:outerShdw>
          </a:effectLst>
        </p:spPr>
      </p:pic>
      <p:pic>
        <p:nvPicPr>
          <p:cNvPr id="14" name="Picture 13">
            <a:extLst>
              <a:ext uri="{FF2B5EF4-FFF2-40B4-BE49-F238E27FC236}">
                <a16:creationId xmlns:a16="http://schemas.microsoft.com/office/drawing/2014/main" id="{5D1E9731-211B-363C-C949-3B54A26BD48A}"/>
              </a:ext>
            </a:extLst>
          </p:cNvPr>
          <p:cNvPicPr>
            <a:picLocks noChangeAspect="1"/>
          </p:cNvPicPr>
          <p:nvPr/>
        </p:nvPicPr>
        <p:blipFill>
          <a:blip r:embed="rId4"/>
          <a:stretch>
            <a:fillRect/>
          </a:stretch>
        </p:blipFill>
        <p:spPr>
          <a:xfrm>
            <a:off x="498220" y="1569231"/>
            <a:ext cx="8019876" cy="1337527"/>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425686" y="1250114"/>
            <a:ext cx="7594190" cy="336461"/>
          </a:xfrm>
        </p:spPr>
        <p:txBody>
          <a:bodyPr vert="horz" lIns="91440" tIns="45720" rIns="91440" bIns="45720" rtlCol="0" anchor="t">
            <a:noAutofit/>
          </a:bodyPr>
          <a:lstStyle/>
          <a:p>
            <a:pPr marL="0" indent="0">
              <a:buNone/>
            </a:pPr>
            <a:r>
              <a:rPr lang="en-US" sz="1600" b="1" dirty="0">
                <a:latin typeface="Arial"/>
                <a:cs typeface="Arial"/>
              </a:rPr>
              <a:t>CONTACTS TAB – TECHNICAL CONTACTS</a:t>
            </a:r>
            <a:endParaRPr lang="en-CA" sz="1600" b="1" dirty="0">
              <a:latin typeface="Arial" panose="020B0604020202020204" pitchFamily="34" charset="0"/>
              <a:cs typeface="Arial" panose="020B0604020202020204" pitchFamily="34" charset="0"/>
            </a:endParaRPr>
          </a:p>
        </p:txBody>
      </p:sp>
      <p:sp>
        <p:nvSpPr>
          <p:cNvPr id="6" name="Rectangle 5"/>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8" name="Rectangle 7"/>
          <p:cNvSpPr/>
          <p:nvPr/>
        </p:nvSpPr>
        <p:spPr>
          <a:xfrm>
            <a:off x="2810313" y="59904"/>
            <a:ext cx="6094406" cy="461665"/>
          </a:xfrm>
          <a:prstGeom prst="rect">
            <a:avLst/>
          </a:prstGeom>
        </p:spPr>
        <p:txBody>
          <a:bodyPr wrap="square">
            <a:spAutoFit/>
          </a:bodyPr>
          <a:lstStyle/>
          <a:p>
            <a:pPr algn="r"/>
            <a:r>
              <a:rPr lang="en-CA" sz="2400" b="1">
                <a:solidFill>
                  <a:schemeClr val="bg1"/>
                </a:solidFill>
                <a:latin typeface="Calibri" panose="020F0502020204030204" pitchFamily="34" charset="0"/>
                <a:cs typeface="Calibri" panose="020F0502020204030204" pitchFamily="34" charset="0"/>
              </a:rPr>
              <a:t>Carbon Sequestration Agreement Application</a:t>
            </a:r>
          </a:p>
        </p:txBody>
      </p:sp>
      <p:sp>
        <p:nvSpPr>
          <p:cNvPr id="1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dirty="0">
                <a:latin typeface="Arial"/>
                <a:cs typeface="Arial"/>
              </a:rPr>
              <a:t>Page </a:t>
            </a:r>
            <a:fld id="{5BC1470B-47A7-4E72-AA8D-1EF68F025A39}" type="slidenum">
              <a:rPr lang="en-CA" smtClean="0">
                <a:latin typeface="Arial"/>
                <a:cs typeface="Arial"/>
              </a:rPr>
              <a:pPr/>
              <a:t>12</a:t>
            </a:fld>
            <a:endParaRPr lang="en-CA" dirty="0">
              <a:latin typeface="Arial"/>
              <a:cs typeface="Arial"/>
            </a:endParaRPr>
          </a:p>
        </p:txBody>
      </p:sp>
      <p:sp>
        <p:nvSpPr>
          <p:cNvPr id="2" name="TextBox 1">
            <a:extLst>
              <a:ext uri="{FF2B5EF4-FFF2-40B4-BE49-F238E27FC236}">
                <a16:creationId xmlns:a16="http://schemas.microsoft.com/office/drawing/2014/main" id="{3298FEEC-6D68-136E-B492-2CA12B924AB9}"/>
              </a:ext>
            </a:extLst>
          </p:cNvPr>
          <p:cNvSpPr txBox="1"/>
          <p:nvPr/>
        </p:nvSpPr>
        <p:spPr>
          <a:xfrm>
            <a:off x="2933347" y="3335855"/>
            <a:ext cx="5633305" cy="1200329"/>
          </a:xfrm>
          <a:prstGeom prst="rect">
            <a:avLst/>
          </a:prstGeom>
          <a:noFill/>
        </p:spPr>
        <p:txBody>
          <a:bodyPr wrap="square" lIns="91440" tIns="45720" rIns="91440" bIns="45720" rtlCol="0" anchor="t">
            <a:spAutoFit/>
          </a:bodyPr>
          <a:lstStyle/>
          <a:p>
            <a:pPr marL="342900" indent="-342900">
              <a:buAutoNum type="arabicPeriod"/>
            </a:pPr>
            <a:r>
              <a:rPr lang="en-US" sz="1200" dirty="0">
                <a:latin typeface="Arial"/>
                <a:cs typeface="Arial"/>
              </a:rPr>
              <a:t>Click </a:t>
            </a:r>
            <a:r>
              <a:rPr lang="en-US" sz="1200" b="1" dirty="0">
                <a:latin typeface="Arial"/>
                <a:cs typeface="Arial"/>
              </a:rPr>
              <a:t>Add Technical Contact... </a:t>
            </a:r>
            <a:r>
              <a:rPr lang="en-US" sz="1200" dirty="0">
                <a:latin typeface="Arial"/>
                <a:cs typeface="Arial"/>
              </a:rPr>
              <a:t>A new window appears.</a:t>
            </a:r>
            <a:endParaRPr lang="en-US" sz="1200" dirty="0">
              <a:latin typeface="Arial" panose="020B0604020202020204" pitchFamily="34" charset="0"/>
              <a:cs typeface="Arial" panose="020B0604020202020204" pitchFamily="34" charset="0"/>
            </a:endParaRPr>
          </a:p>
          <a:p>
            <a:pPr marL="342900" indent="-342900">
              <a:buAutoNum type="arabicPeriod"/>
            </a:pPr>
            <a:r>
              <a:rPr lang="en-US" sz="1200" dirty="0">
                <a:latin typeface="Arial"/>
                <a:cs typeface="Arial"/>
              </a:rPr>
              <a:t>Enter the required information indicated with asterisk (or outlined in red). Once information is entered, the outline turns in green)</a:t>
            </a:r>
          </a:p>
          <a:p>
            <a:pPr marL="342900" indent="-342900">
              <a:buAutoNum type="arabicPeriod"/>
            </a:pPr>
            <a:r>
              <a:rPr lang="en-US" sz="1200" dirty="0">
                <a:latin typeface="Arial"/>
                <a:cs typeface="Arial"/>
              </a:rPr>
              <a:t>Click </a:t>
            </a:r>
            <a:r>
              <a:rPr lang="en-US" sz="1200" b="1" dirty="0">
                <a:latin typeface="Arial"/>
                <a:cs typeface="Arial"/>
              </a:rPr>
              <a:t>OK</a:t>
            </a:r>
            <a:r>
              <a:rPr lang="en-US" sz="1200" dirty="0">
                <a:latin typeface="Arial"/>
                <a:cs typeface="Arial"/>
              </a:rPr>
              <a:t> to add the Technical Contact in the main grid.</a:t>
            </a:r>
          </a:p>
          <a:p>
            <a:pPr marL="342900" indent="-342900">
              <a:buAutoNum type="arabicPeriod"/>
            </a:pPr>
            <a:r>
              <a:rPr lang="en-US" sz="1200" dirty="0">
                <a:latin typeface="Arial"/>
                <a:cs typeface="Arial"/>
              </a:rPr>
              <a:t>Back to the application form, scroll down and click </a:t>
            </a:r>
            <a:r>
              <a:rPr lang="en-US" sz="1200" b="1" dirty="0">
                <a:latin typeface="Arial"/>
                <a:cs typeface="Arial"/>
              </a:rPr>
              <a:t>Save</a:t>
            </a:r>
            <a:r>
              <a:rPr lang="en-US" sz="1200" dirty="0">
                <a:latin typeface="Arial"/>
                <a:cs typeface="Arial"/>
              </a:rPr>
              <a:t> to save all added information.</a:t>
            </a:r>
          </a:p>
        </p:txBody>
      </p:sp>
      <p:sp>
        <p:nvSpPr>
          <p:cNvPr id="4" name="Rounded Rectangular Callout 8">
            <a:extLst>
              <a:ext uri="{FF2B5EF4-FFF2-40B4-BE49-F238E27FC236}">
                <a16:creationId xmlns:a16="http://schemas.microsoft.com/office/drawing/2014/main" id="{E89434C9-06D8-7182-C49D-B2972FCAE81F}"/>
              </a:ext>
            </a:extLst>
          </p:cNvPr>
          <p:cNvSpPr/>
          <p:nvPr/>
        </p:nvSpPr>
        <p:spPr>
          <a:xfrm>
            <a:off x="1991117" y="2240467"/>
            <a:ext cx="383303" cy="336461"/>
          </a:xfrm>
          <a:prstGeom prst="wedgeRoundRectCallout">
            <a:avLst>
              <a:gd name="adj1" fmla="val -139634"/>
              <a:gd name="adj2" fmla="val 84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1.</a:t>
            </a:r>
            <a:endParaRPr lang="en-CA" sz="1200">
              <a:solidFill>
                <a:schemeClr val="tx1"/>
              </a:solidFill>
              <a:latin typeface="Arial" pitchFamily="34" charset="0"/>
              <a:cs typeface="Arial" pitchFamily="34" charset="0"/>
            </a:endParaRPr>
          </a:p>
        </p:txBody>
      </p:sp>
      <p:sp>
        <p:nvSpPr>
          <p:cNvPr id="10" name="Rounded Rectangular Callout 8">
            <a:extLst>
              <a:ext uri="{FF2B5EF4-FFF2-40B4-BE49-F238E27FC236}">
                <a16:creationId xmlns:a16="http://schemas.microsoft.com/office/drawing/2014/main" id="{7C188788-7C82-BD95-1031-325AC9EC966E}"/>
              </a:ext>
            </a:extLst>
          </p:cNvPr>
          <p:cNvSpPr/>
          <p:nvPr/>
        </p:nvSpPr>
        <p:spPr>
          <a:xfrm>
            <a:off x="1591956" y="2724532"/>
            <a:ext cx="383303" cy="336461"/>
          </a:xfrm>
          <a:prstGeom prst="wedgeRoundRectCallout">
            <a:avLst>
              <a:gd name="adj1" fmla="val 18801"/>
              <a:gd name="adj2" fmla="val 11577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2.</a:t>
            </a:r>
            <a:endParaRPr lang="en-CA" sz="1200" dirty="0">
              <a:solidFill>
                <a:schemeClr val="tx1"/>
              </a:solidFill>
              <a:latin typeface="Arial" pitchFamily="34" charset="0"/>
              <a:cs typeface="Arial" pitchFamily="34" charset="0"/>
            </a:endParaRPr>
          </a:p>
        </p:txBody>
      </p:sp>
      <p:sp>
        <p:nvSpPr>
          <p:cNvPr id="11" name="Rounded Rectangular Callout 8">
            <a:extLst>
              <a:ext uri="{FF2B5EF4-FFF2-40B4-BE49-F238E27FC236}">
                <a16:creationId xmlns:a16="http://schemas.microsoft.com/office/drawing/2014/main" id="{C378F9A7-F838-B257-5F31-E452AE31A5AF}"/>
              </a:ext>
            </a:extLst>
          </p:cNvPr>
          <p:cNvSpPr/>
          <p:nvPr/>
        </p:nvSpPr>
        <p:spPr>
          <a:xfrm>
            <a:off x="2250862" y="4609099"/>
            <a:ext cx="383303" cy="336461"/>
          </a:xfrm>
          <a:prstGeom prst="wedgeRoundRectCallout">
            <a:avLst>
              <a:gd name="adj1" fmla="val 104000"/>
              <a:gd name="adj2" fmla="val 8179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3.</a:t>
            </a:r>
            <a:endParaRPr lang="en-CA" sz="1200" dirty="0">
              <a:solidFill>
                <a:schemeClr val="tx1"/>
              </a:solidFill>
              <a:latin typeface="Arial" pitchFamily="34" charset="0"/>
              <a:cs typeface="Arial" pitchFamily="34" charset="0"/>
            </a:endParaRPr>
          </a:p>
        </p:txBody>
      </p:sp>
      <p:sp>
        <p:nvSpPr>
          <p:cNvPr id="12" name="Rounded Rectangular Callout 8">
            <a:extLst>
              <a:ext uri="{FF2B5EF4-FFF2-40B4-BE49-F238E27FC236}">
                <a16:creationId xmlns:a16="http://schemas.microsoft.com/office/drawing/2014/main" id="{7BFCA6DC-5DF3-2D24-172D-0B5E265350C0}"/>
              </a:ext>
            </a:extLst>
          </p:cNvPr>
          <p:cNvSpPr/>
          <p:nvPr/>
        </p:nvSpPr>
        <p:spPr>
          <a:xfrm>
            <a:off x="4886021" y="5450892"/>
            <a:ext cx="383303" cy="336461"/>
          </a:xfrm>
          <a:prstGeom prst="wedgeRoundRectCallout">
            <a:avLst>
              <a:gd name="adj1" fmla="val 67020"/>
              <a:gd name="adj2" fmla="val 8974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4.</a:t>
            </a:r>
            <a:endParaRPr lang="en-CA" sz="1200" dirty="0">
              <a:solidFill>
                <a:schemeClr val="tx1"/>
              </a:solidFill>
              <a:latin typeface="Arial" pitchFamily="34" charset="0"/>
              <a:cs typeface="Arial" pitchFamily="34" charset="0"/>
            </a:endParaRPr>
          </a:p>
        </p:txBody>
      </p:sp>
      <p:sp>
        <p:nvSpPr>
          <p:cNvPr id="5" name="TextBox 4">
            <a:extLst>
              <a:ext uri="{FF2B5EF4-FFF2-40B4-BE49-F238E27FC236}">
                <a16:creationId xmlns:a16="http://schemas.microsoft.com/office/drawing/2014/main" id="{766F518F-1991-B532-83F8-12342E6F487A}"/>
              </a:ext>
            </a:extLst>
          </p:cNvPr>
          <p:cNvSpPr txBox="1"/>
          <p:nvPr/>
        </p:nvSpPr>
        <p:spPr>
          <a:xfrm>
            <a:off x="425686" y="5288769"/>
            <a:ext cx="2544017" cy="1015663"/>
          </a:xfrm>
          <a:prstGeom prst="rect">
            <a:avLst/>
          </a:prstGeom>
          <a:noFill/>
        </p:spPr>
        <p:txBody>
          <a:bodyPr wrap="square">
            <a:spAutoFit/>
          </a:bodyPr>
          <a:lstStyle/>
          <a:p>
            <a:r>
              <a:rPr lang="en-US" sz="1200" dirty="0">
                <a:latin typeface="Arial"/>
                <a:cs typeface="Arial"/>
              </a:rPr>
              <a:t>Note: Enter the required information indicated with asterisk (or outlined in red). Once information is entered, the outline turns in green)</a:t>
            </a:r>
            <a:endParaRPr lang="en-US" sz="1200" dirty="0"/>
          </a:p>
        </p:txBody>
      </p:sp>
    </p:spTree>
    <p:extLst>
      <p:ext uri="{BB962C8B-B14F-4D97-AF65-F5344CB8AC3E}">
        <p14:creationId xmlns:p14="http://schemas.microsoft.com/office/powerpoint/2010/main" val="648556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7EFAF1-BD06-672F-3199-78EA5E49B481}"/>
              </a:ext>
            </a:extLst>
          </p:cNvPr>
          <p:cNvPicPr>
            <a:picLocks noChangeAspect="1"/>
          </p:cNvPicPr>
          <p:nvPr/>
        </p:nvPicPr>
        <p:blipFill>
          <a:blip r:embed="rId2"/>
          <a:stretch>
            <a:fillRect/>
          </a:stretch>
        </p:blipFill>
        <p:spPr>
          <a:xfrm>
            <a:off x="512568" y="3271389"/>
            <a:ext cx="8119291" cy="2915402"/>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425686" y="1250114"/>
            <a:ext cx="7594190" cy="336461"/>
          </a:xfrm>
        </p:spPr>
        <p:txBody>
          <a:bodyPr>
            <a:noAutofit/>
          </a:bodyPr>
          <a:lstStyle/>
          <a:p>
            <a:pPr marL="0" indent="0">
              <a:buNone/>
            </a:pPr>
            <a:r>
              <a:rPr lang="en-US" sz="1600" b="1" dirty="0">
                <a:latin typeface="Arial" panose="020B0604020202020204" pitchFamily="34" charset="0"/>
                <a:cs typeface="Arial" panose="020B0604020202020204" pitchFamily="34" charset="0"/>
              </a:rPr>
              <a:t>DOCUMENT TAB – HUB DEVELOPMENT PLAN</a:t>
            </a:r>
            <a:endParaRPr lang="en-CA" sz="1600" b="1" dirty="0">
              <a:latin typeface="Arial" panose="020B0604020202020204" pitchFamily="34" charset="0"/>
              <a:cs typeface="Arial" panose="020B0604020202020204" pitchFamily="34" charset="0"/>
            </a:endParaRPr>
          </a:p>
        </p:txBody>
      </p:sp>
      <p:sp>
        <p:nvSpPr>
          <p:cNvPr id="6" name="Rectangle 5"/>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8" name="Rectangle 7"/>
          <p:cNvSpPr/>
          <p:nvPr/>
        </p:nvSpPr>
        <p:spPr>
          <a:xfrm>
            <a:off x="2810313" y="59904"/>
            <a:ext cx="6094406" cy="461665"/>
          </a:xfrm>
          <a:prstGeom prst="rect">
            <a:avLst/>
          </a:prstGeom>
        </p:spPr>
        <p:txBody>
          <a:bodyPr wrap="square">
            <a:spAutoFit/>
          </a:bodyPr>
          <a:lstStyle/>
          <a:p>
            <a:pPr algn="r"/>
            <a:r>
              <a:rPr lang="en-CA" sz="2400" b="1" dirty="0">
                <a:solidFill>
                  <a:schemeClr val="bg1"/>
                </a:solidFill>
                <a:latin typeface="Calibri" panose="020F0502020204030204" pitchFamily="34" charset="0"/>
                <a:cs typeface="Calibri" panose="020F0502020204030204" pitchFamily="34" charset="0"/>
              </a:rPr>
              <a:t>Carbon Sequestration Agreement Application</a:t>
            </a:r>
          </a:p>
        </p:txBody>
      </p:sp>
      <p:sp>
        <p:nvSpPr>
          <p:cNvPr id="1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dirty="0">
                <a:latin typeface="Arial"/>
                <a:cs typeface="Arial"/>
              </a:rPr>
              <a:t>Page </a:t>
            </a:r>
            <a:fld id="{5BC1470B-47A7-4E72-AA8D-1EF68F025A39}" type="slidenum">
              <a:rPr lang="en-CA" smtClean="0">
                <a:latin typeface="Arial"/>
                <a:cs typeface="Arial"/>
              </a:rPr>
              <a:pPr/>
              <a:t>13</a:t>
            </a:fld>
            <a:endParaRPr lang="en-CA" dirty="0">
              <a:latin typeface="Arial"/>
              <a:cs typeface="Arial"/>
            </a:endParaRPr>
          </a:p>
        </p:txBody>
      </p:sp>
      <p:sp>
        <p:nvSpPr>
          <p:cNvPr id="5" name="TextBox 4">
            <a:extLst>
              <a:ext uri="{FF2B5EF4-FFF2-40B4-BE49-F238E27FC236}">
                <a16:creationId xmlns:a16="http://schemas.microsoft.com/office/drawing/2014/main" id="{9F784ACB-9E5E-BC50-12BE-A963AC22205D}"/>
              </a:ext>
            </a:extLst>
          </p:cNvPr>
          <p:cNvSpPr txBox="1"/>
          <p:nvPr/>
        </p:nvSpPr>
        <p:spPr>
          <a:xfrm>
            <a:off x="425686" y="1623036"/>
            <a:ext cx="8205746" cy="1754326"/>
          </a:xfrm>
          <a:prstGeom prst="rect">
            <a:avLst/>
          </a:prstGeom>
          <a:noFill/>
        </p:spPr>
        <p:txBody>
          <a:bodyPr wrap="square" rtlCol="0">
            <a:spAutoFit/>
          </a:bodyPr>
          <a:lstStyle/>
          <a:p>
            <a:pPr marL="228600" indent="-228600">
              <a:buFont typeface="+mj-lt"/>
              <a:buAutoNum type="arabicPeriod"/>
            </a:pPr>
            <a:r>
              <a:rPr lang="en-US" sz="1200" dirty="0">
                <a:latin typeface="Arial" panose="020B0604020202020204" pitchFamily="34" charset="0"/>
                <a:cs typeface="Arial" panose="020B0604020202020204" pitchFamily="34" charset="0"/>
              </a:rPr>
              <a:t>Under </a:t>
            </a:r>
            <a:r>
              <a:rPr lang="en-US" sz="1200" b="1" dirty="0">
                <a:latin typeface="Arial" panose="020B0604020202020204" pitchFamily="34" charset="0"/>
                <a:cs typeface="Arial" panose="020B0604020202020204" pitchFamily="34" charset="0"/>
              </a:rPr>
              <a:t>Hub Development Plan section</a:t>
            </a:r>
            <a:r>
              <a:rPr lang="en-US" sz="1200" dirty="0">
                <a:latin typeface="Arial" panose="020B0604020202020204" pitchFamily="34" charset="0"/>
                <a:cs typeface="Arial" panose="020B0604020202020204" pitchFamily="34" charset="0"/>
              </a:rPr>
              <a:t>, click </a:t>
            </a:r>
            <a:r>
              <a:rPr lang="en-US" sz="1200" b="1" dirty="0">
                <a:latin typeface="Arial" panose="020B0604020202020204" pitchFamily="34" charset="0"/>
                <a:cs typeface="Arial" panose="020B0604020202020204" pitchFamily="34" charset="0"/>
              </a:rPr>
              <a:t>Choose Files</a:t>
            </a:r>
            <a:r>
              <a:rPr lang="en-US" sz="1200" dirty="0">
                <a:latin typeface="Arial" panose="020B0604020202020204" pitchFamily="34" charset="0"/>
                <a:cs typeface="Arial" panose="020B0604020202020204" pitchFamily="34" charset="0"/>
              </a:rPr>
              <a:t>. File Explorer folders opens. Locate the file to upload.</a:t>
            </a:r>
          </a:p>
          <a:p>
            <a:pPr marL="228600" indent="-228600">
              <a:buFont typeface="+mj-lt"/>
              <a:buAutoNum type="arabicPeriod"/>
            </a:pPr>
            <a:r>
              <a:rPr lang="en-US" sz="1200" dirty="0">
                <a:latin typeface="Arial" panose="020B0604020202020204" pitchFamily="34" charset="0"/>
                <a:cs typeface="Arial" panose="020B0604020202020204" pitchFamily="34" charset="0"/>
              </a:rPr>
              <a:t>Back to the ETS request application, the name of the file is added on the ‘No file chosen’ field.</a:t>
            </a:r>
          </a:p>
          <a:p>
            <a:pPr marL="228600" indent="-228600">
              <a:buFont typeface="+mj-lt"/>
              <a:buAutoNum type="arabicPeriod"/>
            </a:pPr>
            <a:r>
              <a:rPr lang="en-US" sz="1200" dirty="0">
                <a:latin typeface="Arial" panose="020B0604020202020204" pitchFamily="34" charset="0"/>
                <a:cs typeface="Arial" panose="020B0604020202020204" pitchFamily="34" charset="0"/>
              </a:rPr>
              <a:t>Click </a:t>
            </a:r>
            <a:r>
              <a:rPr lang="en-US" sz="1200" b="1" dirty="0">
                <a:latin typeface="Arial" panose="020B0604020202020204" pitchFamily="34" charset="0"/>
                <a:cs typeface="Arial" panose="020B0604020202020204" pitchFamily="34" charset="0"/>
              </a:rPr>
              <a:t>Upload</a:t>
            </a:r>
            <a:r>
              <a:rPr lang="en-US" sz="1200" dirty="0">
                <a:latin typeface="Arial" panose="020B0604020202020204" pitchFamily="34" charset="0"/>
                <a:cs typeface="Arial" panose="020B0604020202020204" pitchFamily="34" charset="0"/>
              </a:rPr>
              <a:t>. </a:t>
            </a:r>
          </a:p>
          <a:p>
            <a:pPr marL="228600" indent="-228600">
              <a:buFont typeface="+mj-lt"/>
              <a:buAutoNum type="arabicPeriod"/>
            </a:pPr>
            <a:r>
              <a:rPr lang="en-US" sz="1200" dirty="0">
                <a:latin typeface="Arial" panose="020B0604020202020204" pitchFamily="34" charset="0"/>
                <a:cs typeface="Arial" panose="020B0604020202020204" pitchFamily="34" charset="0"/>
              </a:rPr>
              <a:t>Save prompt appears, click </a:t>
            </a:r>
            <a:r>
              <a:rPr lang="en-US" sz="1200" b="1" dirty="0">
                <a:latin typeface="Arial" panose="020B0604020202020204" pitchFamily="34" charset="0"/>
                <a:cs typeface="Arial" panose="020B0604020202020204" pitchFamily="34" charset="0"/>
              </a:rPr>
              <a:t>OK</a:t>
            </a:r>
            <a:r>
              <a:rPr lang="en-US" sz="1200" dirty="0">
                <a:latin typeface="Arial" panose="020B0604020202020204" pitchFamily="34" charset="0"/>
                <a:cs typeface="Arial" panose="020B0604020202020204" pitchFamily="34" charset="0"/>
              </a:rPr>
              <a:t>. The document is added in the Uploaded Documents grid.</a:t>
            </a:r>
          </a:p>
          <a:p>
            <a:endParaRPr lang="en-US" sz="12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delete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a:t>
            </a:r>
            <a:r>
              <a:rPr lang="en-US" sz="1200" dirty="0">
                <a:solidFill>
                  <a:prstClr val="black"/>
                </a:solidFill>
                <a:latin typeface="Arial" panose="020B0604020202020204" pitchFamily="34" charset="0"/>
                <a:cs typeface="Arial" panose="020B0604020202020204" pitchFamily="34" charset="0"/>
              </a:rPr>
              <a:t>n uploaded document, simply click the corresponding </a:t>
            </a:r>
            <a:r>
              <a:rPr lang="en-US" sz="1200" b="1" dirty="0">
                <a:solidFill>
                  <a:prstClr val="black"/>
                </a:solidFill>
                <a:latin typeface="Arial" panose="020B0604020202020204" pitchFamily="34" charset="0"/>
                <a:cs typeface="Arial" panose="020B0604020202020204" pitchFamily="34" charset="0"/>
              </a:rPr>
              <a:t>trash bin icon</a:t>
            </a:r>
            <a:r>
              <a:rPr lang="en-US" sz="1200" dirty="0">
                <a:solidFill>
                  <a:prstClr val="black"/>
                </a:solidFill>
                <a:latin typeface="Arial" panose="020B0604020202020204" pitchFamily="34" charset="0"/>
                <a:cs typeface="Arial" panose="020B060402020202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add</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follow the </a:t>
            </a:r>
            <a:r>
              <a:rPr lang="en-US" sz="1200" b="1" dirty="0">
                <a:solidFill>
                  <a:prstClr val="black"/>
                </a:solidFill>
                <a:latin typeface="Arial" panose="020B0604020202020204" pitchFamily="34" charset="0"/>
                <a:cs typeface="Arial" panose="020B0604020202020204" pitchFamily="34" charset="0"/>
              </a:rPr>
              <a:t>steps above</a:t>
            </a:r>
            <a:r>
              <a:rPr lang="en-US" sz="1200" dirty="0">
                <a:solidFill>
                  <a:prstClr val="black"/>
                </a:solidFill>
                <a:latin typeface="Arial" panose="020B0604020202020204" pitchFamily="34" charset="0"/>
                <a:cs typeface="Arial" panose="020B0604020202020204" pitchFamily="34" charset="0"/>
              </a:rPr>
              <a:t>.</a:t>
            </a:r>
            <a:endPar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228600" indent="-228600">
              <a:buFont typeface="+mj-lt"/>
              <a:buAutoNum type="arabicPeriod"/>
            </a:pPr>
            <a:endParaRPr lang="en-US" sz="1200" dirty="0">
              <a:latin typeface="Arial" panose="020B0604020202020204" pitchFamily="34" charset="0"/>
              <a:cs typeface="Arial" panose="020B0604020202020204" pitchFamily="34" charset="0"/>
            </a:endParaRPr>
          </a:p>
        </p:txBody>
      </p:sp>
      <p:sp>
        <p:nvSpPr>
          <p:cNvPr id="7" name="Rounded Rectangular Callout 8">
            <a:extLst>
              <a:ext uri="{FF2B5EF4-FFF2-40B4-BE49-F238E27FC236}">
                <a16:creationId xmlns:a16="http://schemas.microsoft.com/office/drawing/2014/main" id="{A256A64D-4E92-F3CF-21F2-E611C2EEBE41}"/>
              </a:ext>
            </a:extLst>
          </p:cNvPr>
          <p:cNvSpPr/>
          <p:nvPr/>
        </p:nvSpPr>
        <p:spPr>
          <a:xfrm>
            <a:off x="124500" y="4831924"/>
            <a:ext cx="387641" cy="352061"/>
          </a:xfrm>
          <a:prstGeom prst="wedgeRoundRectCallout">
            <a:avLst>
              <a:gd name="adj1" fmla="val 113709"/>
              <a:gd name="adj2" fmla="val 5938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1.</a:t>
            </a:r>
            <a:endParaRPr lang="en-CA" sz="1200" dirty="0">
              <a:solidFill>
                <a:schemeClr val="tx1"/>
              </a:solidFill>
              <a:latin typeface="Arial" pitchFamily="34" charset="0"/>
              <a:cs typeface="Arial" pitchFamily="34" charset="0"/>
            </a:endParaRPr>
          </a:p>
        </p:txBody>
      </p:sp>
      <p:sp>
        <p:nvSpPr>
          <p:cNvPr id="14" name="Rounded Rectangular Callout 8">
            <a:extLst>
              <a:ext uri="{FF2B5EF4-FFF2-40B4-BE49-F238E27FC236}">
                <a16:creationId xmlns:a16="http://schemas.microsoft.com/office/drawing/2014/main" id="{19B2EA15-F7BB-1BFC-955B-22AF129EC407}"/>
              </a:ext>
            </a:extLst>
          </p:cNvPr>
          <p:cNvSpPr/>
          <p:nvPr/>
        </p:nvSpPr>
        <p:spPr>
          <a:xfrm>
            <a:off x="2070214" y="4955173"/>
            <a:ext cx="387641" cy="352061"/>
          </a:xfrm>
          <a:prstGeom prst="wedgeRoundRectCallout">
            <a:avLst>
              <a:gd name="adj1" fmla="val -79519"/>
              <a:gd name="adj2" fmla="val 4281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2.</a:t>
            </a:r>
            <a:endParaRPr lang="en-CA" sz="1200" dirty="0">
              <a:solidFill>
                <a:schemeClr val="tx1"/>
              </a:solidFill>
              <a:latin typeface="Arial" pitchFamily="34" charset="0"/>
              <a:cs typeface="Arial" pitchFamily="34" charset="0"/>
            </a:endParaRPr>
          </a:p>
        </p:txBody>
      </p:sp>
      <p:sp>
        <p:nvSpPr>
          <p:cNvPr id="15" name="Rounded Rectangular Callout 8">
            <a:extLst>
              <a:ext uri="{FF2B5EF4-FFF2-40B4-BE49-F238E27FC236}">
                <a16:creationId xmlns:a16="http://schemas.microsoft.com/office/drawing/2014/main" id="{861B0638-FE00-9493-D1B0-C3554F61C59F}"/>
              </a:ext>
            </a:extLst>
          </p:cNvPr>
          <p:cNvSpPr/>
          <p:nvPr/>
        </p:nvSpPr>
        <p:spPr>
          <a:xfrm>
            <a:off x="7445784" y="4769448"/>
            <a:ext cx="387641" cy="352061"/>
          </a:xfrm>
          <a:prstGeom prst="wedgeRoundRectCallout">
            <a:avLst>
              <a:gd name="adj1" fmla="val 61010"/>
              <a:gd name="adj2" fmla="val 8149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3.</a:t>
            </a:r>
            <a:endParaRPr lang="en-CA" sz="1200" dirty="0">
              <a:solidFill>
                <a:schemeClr val="tx1"/>
              </a:solidFill>
              <a:latin typeface="Arial" pitchFamily="34" charset="0"/>
              <a:cs typeface="Arial" pitchFamily="34" charset="0"/>
            </a:endParaRPr>
          </a:p>
        </p:txBody>
      </p:sp>
      <p:sp>
        <p:nvSpPr>
          <p:cNvPr id="16" name="Rounded Rectangular Callout 8">
            <a:extLst>
              <a:ext uri="{FF2B5EF4-FFF2-40B4-BE49-F238E27FC236}">
                <a16:creationId xmlns:a16="http://schemas.microsoft.com/office/drawing/2014/main" id="{D798D0F9-F808-898F-1253-5064E932EFE3}"/>
              </a:ext>
            </a:extLst>
          </p:cNvPr>
          <p:cNvSpPr/>
          <p:nvPr/>
        </p:nvSpPr>
        <p:spPr>
          <a:xfrm>
            <a:off x="5049537" y="5307234"/>
            <a:ext cx="387641" cy="352061"/>
          </a:xfrm>
          <a:prstGeom prst="wedgeRoundRectCallout">
            <a:avLst>
              <a:gd name="adj1" fmla="val 61010"/>
              <a:gd name="adj2" fmla="val 8149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4.</a:t>
            </a:r>
            <a:endParaRPr lang="en-CA"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213993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686" y="983356"/>
            <a:ext cx="7594190" cy="336461"/>
          </a:xfrm>
        </p:spPr>
        <p:txBody>
          <a:bodyPr>
            <a:noAutofit/>
          </a:bodyPr>
          <a:lstStyle/>
          <a:p>
            <a:pPr marL="0" indent="0">
              <a:buNone/>
            </a:pPr>
            <a:r>
              <a:rPr lang="en-US" sz="1600" b="1" dirty="0">
                <a:latin typeface="Arial" panose="020B0604020202020204" pitchFamily="34" charset="0"/>
                <a:cs typeface="Arial" panose="020B0604020202020204" pitchFamily="34" charset="0"/>
              </a:rPr>
              <a:t>DOCUMENT TAB – UPLOAD SUPPLEMENTARY DOCUMENT</a:t>
            </a:r>
            <a:endParaRPr lang="en-CA" sz="1600" b="1" dirty="0">
              <a:latin typeface="Arial" panose="020B0604020202020204" pitchFamily="34" charset="0"/>
              <a:cs typeface="Arial" panose="020B0604020202020204" pitchFamily="34" charset="0"/>
            </a:endParaRPr>
          </a:p>
        </p:txBody>
      </p:sp>
      <p:sp>
        <p:nvSpPr>
          <p:cNvPr id="6" name="Rectangle 5"/>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8" name="Rectangle 7"/>
          <p:cNvSpPr/>
          <p:nvPr/>
        </p:nvSpPr>
        <p:spPr>
          <a:xfrm>
            <a:off x="2810313" y="59904"/>
            <a:ext cx="6094406" cy="461665"/>
          </a:xfrm>
          <a:prstGeom prst="rect">
            <a:avLst/>
          </a:prstGeom>
        </p:spPr>
        <p:txBody>
          <a:bodyPr wrap="square">
            <a:spAutoFit/>
          </a:bodyPr>
          <a:lstStyle/>
          <a:p>
            <a:pPr algn="r"/>
            <a:r>
              <a:rPr lang="en-CA" sz="2400" b="1" dirty="0">
                <a:solidFill>
                  <a:schemeClr val="bg1"/>
                </a:solidFill>
                <a:latin typeface="Calibri" panose="020F0502020204030204" pitchFamily="34" charset="0"/>
                <a:cs typeface="Calibri" panose="020F0502020204030204" pitchFamily="34" charset="0"/>
              </a:rPr>
              <a:t>Carbon Sequestration Agreement Application</a:t>
            </a:r>
          </a:p>
        </p:txBody>
      </p:sp>
      <p:sp>
        <p:nvSpPr>
          <p:cNvPr id="1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dirty="0">
                <a:latin typeface="Arial"/>
                <a:cs typeface="Arial"/>
              </a:rPr>
              <a:t>Page </a:t>
            </a:r>
            <a:fld id="{5BC1470B-47A7-4E72-AA8D-1EF68F025A39}" type="slidenum">
              <a:rPr lang="en-CA" smtClean="0">
                <a:latin typeface="Arial"/>
                <a:cs typeface="Arial"/>
              </a:rPr>
              <a:pPr/>
              <a:t>14</a:t>
            </a:fld>
            <a:endParaRPr lang="en-CA" dirty="0">
              <a:latin typeface="Arial" panose="020B0604020202020204" pitchFamily="34" charset="0"/>
            </a:endParaRPr>
          </a:p>
        </p:txBody>
      </p:sp>
      <p:sp>
        <p:nvSpPr>
          <p:cNvPr id="5" name="TextBox 4">
            <a:extLst>
              <a:ext uri="{FF2B5EF4-FFF2-40B4-BE49-F238E27FC236}">
                <a16:creationId xmlns:a16="http://schemas.microsoft.com/office/drawing/2014/main" id="{9F784ACB-9E5E-BC50-12BE-A963AC22205D}"/>
              </a:ext>
            </a:extLst>
          </p:cNvPr>
          <p:cNvSpPr txBox="1"/>
          <p:nvPr/>
        </p:nvSpPr>
        <p:spPr>
          <a:xfrm>
            <a:off x="425686" y="1268814"/>
            <a:ext cx="8205746" cy="1938992"/>
          </a:xfrm>
          <a:prstGeom prst="rect">
            <a:avLst/>
          </a:prstGeom>
          <a:noFill/>
        </p:spPr>
        <p:txBody>
          <a:bodyPr wrap="square" rtlCol="0">
            <a:spAutoFit/>
          </a:bodyPr>
          <a:lstStyle/>
          <a:p>
            <a:pPr marL="228600" indent="-228600">
              <a:buFont typeface="+mj-lt"/>
              <a:buAutoNum type="arabicPeriod"/>
            </a:pPr>
            <a:r>
              <a:rPr lang="en-US" sz="1200" dirty="0">
                <a:latin typeface="Arial" panose="020B0604020202020204" pitchFamily="34" charset="0"/>
                <a:cs typeface="Arial" panose="020B0604020202020204" pitchFamily="34" charset="0"/>
              </a:rPr>
              <a:t>Under </a:t>
            </a:r>
            <a:r>
              <a:rPr lang="en-US" sz="1200" b="1" dirty="0">
                <a:latin typeface="Arial" panose="020B0604020202020204" pitchFamily="34" charset="0"/>
                <a:cs typeface="Arial" panose="020B0604020202020204" pitchFamily="34" charset="0"/>
              </a:rPr>
              <a:t>Supplementary Document Uploads section</a:t>
            </a:r>
            <a:r>
              <a:rPr lang="en-US" sz="1200" dirty="0">
                <a:latin typeface="Arial" panose="020B0604020202020204" pitchFamily="34" charset="0"/>
                <a:cs typeface="Arial" panose="020B0604020202020204" pitchFamily="34" charset="0"/>
              </a:rPr>
              <a:t>, click </a:t>
            </a:r>
            <a:r>
              <a:rPr lang="en-US" sz="1200" b="1" dirty="0">
                <a:latin typeface="Arial" panose="020B0604020202020204" pitchFamily="34" charset="0"/>
                <a:cs typeface="Arial" panose="020B0604020202020204" pitchFamily="34" charset="0"/>
              </a:rPr>
              <a:t>Choose Files</a:t>
            </a:r>
            <a:r>
              <a:rPr lang="en-US" sz="1200" dirty="0">
                <a:latin typeface="Arial" panose="020B0604020202020204" pitchFamily="34" charset="0"/>
                <a:cs typeface="Arial" panose="020B0604020202020204" pitchFamily="34" charset="0"/>
              </a:rPr>
              <a:t>. File Explorer folders opens. Locate the file to upload. Note:  up for 5 supplementary documents can be uploaded.</a:t>
            </a:r>
          </a:p>
          <a:p>
            <a:pPr marL="228600" indent="-228600">
              <a:buFont typeface="+mj-lt"/>
              <a:buAutoNum type="arabicPeriod"/>
            </a:pPr>
            <a:r>
              <a:rPr lang="en-US" sz="1200" dirty="0">
                <a:latin typeface="Arial" panose="020B0604020202020204" pitchFamily="34" charset="0"/>
                <a:cs typeface="Arial" panose="020B0604020202020204" pitchFamily="34" charset="0"/>
              </a:rPr>
              <a:t>Back to the ETS request application, the name of the file is added on the ‘No file chosen’ field.</a:t>
            </a:r>
          </a:p>
          <a:p>
            <a:pPr marL="228600" indent="-228600">
              <a:buFont typeface="+mj-lt"/>
              <a:buAutoNum type="arabicPeriod"/>
            </a:pPr>
            <a:r>
              <a:rPr lang="en-US" sz="1200" dirty="0">
                <a:latin typeface="Arial" panose="020B0604020202020204" pitchFamily="34" charset="0"/>
                <a:cs typeface="Arial" panose="020B0604020202020204" pitchFamily="34" charset="0"/>
              </a:rPr>
              <a:t>Click </a:t>
            </a:r>
            <a:r>
              <a:rPr lang="en-US" sz="1200" b="1" dirty="0">
                <a:latin typeface="Arial" panose="020B0604020202020204" pitchFamily="34" charset="0"/>
                <a:cs typeface="Arial" panose="020B0604020202020204" pitchFamily="34" charset="0"/>
              </a:rPr>
              <a:t>Upload</a:t>
            </a:r>
            <a:r>
              <a:rPr lang="en-US" sz="1200" dirty="0">
                <a:latin typeface="Arial" panose="020B0604020202020204" pitchFamily="34" charset="0"/>
                <a:cs typeface="Arial" panose="020B0604020202020204" pitchFamily="34" charset="0"/>
              </a:rPr>
              <a:t>. </a:t>
            </a:r>
          </a:p>
          <a:p>
            <a:pPr marL="228600" indent="-228600">
              <a:buFont typeface="+mj-lt"/>
              <a:buAutoNum type="arabicPeriod"/>
            </a:pPr>
            <a:r>
              <a:rPr lang="en-US" sz="1200" dirty="0">
                <a:latin typeface="Arial" panose="020B0604020202020204" pitchFamily="34" charset="0"/>
                <a:cs typeface="Arial" panose="020B0604020202020204" pitchFamily="34" charset="0"/>
              </a:rPr>
              <a:t>Save prompt appears, click </a:t>
            </a:r>
            <a:r>
              <a:rPr lang="en-US" sz="1200" b="1" dirty="0">
                <a:latin typeface="Arial" panose="020B0604020202020204" pitchFamily="34" charset="0"/>
                <a:cs typeface="Arial" panose="020B0604020202020204" pitchFamily="34" charset="0"/>
              </a:rPr>
              <a:t>OK</a:t>
            </a:r>
            <a:r>
              <a:rPr lang="en-US" sz="1200" dirty="0">
                <a:latin typeface="Arial" panose="020B0604020202020204" pitchFamily="34" charset="0"/>
                <a:cs typeface="Arial" panose="020B0604020202020204" pitchFamily="34" charset="0"/>
              </a:rPr>
              <a:t>. The document is added in the Uploaded Documents grid.</a:t>
            </a:r>
          </a:p>
          <a:p>
            <a:endParaRPr lang="en-US" sz="1200" dirty="0">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delete</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a:t>
            </a:r>
            <a:r>
              <a:rPr lang="en-US" sz="1200" dirty="0">
                <a:solidFill>
                  <a:prstClr val="black"/>
                </a:solidFill>
                <a:latin typeface="Arial" panose="020B0604020202020204" pitchFamily="34" charset="0"/>
                <a:cs typeface="Arial" panose="020B0604020202020204" pitchFamily="34" charset="0"/>
              </a:rPr>
              <a:t>n uploaded document, simply click the corresponding </a:t>
            </a:r>
            <a:r>
              <a:rPr lang="en-US" sz="1200" b="1" dirty="0">
                <a:solidFill>
                  <a:prstClr val="black"/>
                </a:solidFill>
                <a:latin typeface="Arial" panose="020B0604020202020204" pitchFamily="34" charset="0"/>
                <a:cs typeface="Arial" panose="020B0604020202020204" pitchFamily="34" charset="0"/>
              </a:rPr>
              <a:t>trash bin icon</a:t>
            </a:r>
            <a:r>
              <a:rPr lang="en-US" sz="1200" dirty="0">
                <a:solidFill>
                  <a:prstClr val="black"/>
                </a:solidFill>
                <a:latin typeface="Arial" panose="020B0604020202020204" pitchFamily="34" charset="0"/>
                <a:cs typeface="Arial" panose="020B060402020202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To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add</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US" sz="1200" dirty="0">
                <a:solidFill>
                  <a:prstClr val="black"/>
                </a:solidFill>
                <a:latin typeface="Arial" panose="020B0604020202020204" pitchFamily="34" charset="0"/>
                <a:cs typeface="Arial" panose="020B0604020202020204" pitchFamily="34" charset="0"/>
              </a:rPr>
              <a:t>follow the </a:t>
            </a:r>
            <a:r>
              <a:rPr lang="en-US" sz="1200" b="1" dirty="0">
                <a:solidFill>
                  <a:prstClr val="black"/>
                </a:solidFill>
                <a:latin typeface="Arial" panose="020B0604020202020204" pitchFamily="34" charset="0"/>
                <a:cs typeface="Arial" panose="020B0604020202020204" pitchFamily="34" charset="0"/>
              </a:rPr>
              <a:t>steps above</a:t>
            </a:r>
            <a:r>
              <a:rPr lang="en-US" sz="1200" dirty="0">
                <a:solidFill>
                  <a:prstClr val="black"/>
                </a:solidFill>
                <a:latin typeface="Arial" panose="020B0604020202020204" pitchFamily="34" charset="0"/>
                <a:cs typeface="Arial" panose="020B0604020202020204" pitchFamily="34" charset="0"/>
              </a:rPr>
              <a:t>.</a:t>
            </a:r>
            <a:endParaRPr kumimoji="0" lang="en-CA"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pPr marL="228600" indent="-228600">
              <a:buFont typeface="+mj-lt"/>
              <a:buAutoNum type="arabicPeriod"/>
            </a:pPr>
            <a:endParaRPr lang="en-US" sz="1200" dirty="0">
              <a:latin typeface="Arial" panose="020B0604020202020204" pitchFamily="34" charset="0"/>
              <a:cs typeface="Arial" panose="020B0604020202020204" pitchFamily="34" charset="0"/>
            </a:endParaRPr>
          </a:p>
        </p:txBody>
      </p:sp>
      <p:sp>
        <p:nvSpPr>
          <p:cNvPr id="7" name="Rounded Rectangular Callout 8">
            <a:extLst>
              <a:ext uri="{FF2B5EF4-FFF2-40B4-BE49-F238E27FC236}">
                <a16:creationId xmlns:a16="http://schemas.microsoft.com/office/drawing/2014/main" id="{A256A64D-4E92-F3CF-21F2-E611C2EEBE41}"/>
              </a:ext>
            </a:extLst>
          </p:cNvPr>
          <p:cNvSpPr/>
          <p:nvPr/>
        </p:nvSpPr>
        <p:spPr>
          <a:xfrm>
            <a:off x="2135109" y="5527779"/>
            <a:ext cx="345720" cy="274780"/>
          </a:xfrm>
          <a:prstGeom prst="wedgeRoundRectCallout">
            <a:avLst>
              <a:gd name="adj1" fmla="val -141421"/>
              <a:gd name="adj2" fmla="val -5674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1.</a:t>
            </a:r>
            <a:endParaRPr lang="en-CA" sz="1200" dirty="0">
              <a:solidFill>
                <a:schemeClr val="tx1"/>
              </a:solidFill>
              <a:latin typeface="Arial" pitchFamily="34" charset="0"/>
              <a:cs typeface="Arial" pitchFamily="34" charset="0"/>
            </a:endParaRPr>
          </a:p>
        </p:txBody>
      </p:sp>
      <p:sp>
        <p:nvSpPr>
          <p:cNvPr id="14" name="Rounded Rectangular Callout 8">
            <a:extLst>
              <a:ext uri="{FF2B5EF4-FFF2-40B4-BE49-F238E27FC236}">
                <a16:creationId xmlns:a16="http://schemas.microsoft.com/office/drawing/2014/main" id="{19B2EA15-F7BB-1BFC-955B-22AF129EC407}"/>
              </a:ext>
            </a:extLst>
          </p:cNvPr>
          <p:cNvSpPr/>
          <p:nvPr/>
        </p:nvSpPr>
        <p:spPr>
          <a:xfrm>
            <a:off x="2574571" y="5255824"/>
            <a:ext cx="345721" cy="271955"/>
          </a:xfrm>
          <a:prstGeom prst="wedgeRoundRectCallout">
            <a:avLst>
              <a:gd name="adj1" fmla="val -102104"/>
              <a:gd name="adj2" fmla="val 1241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2.</a:t>
            </a:r>
            <a:endParaRPr lang="en-CA" sz="1200" dirty="0">
              <a:solidFill>
                <a:schemeClr val="tx1"/>
              </a:solidFill>
              <a:latin typeface="Arial" pitchFamily="34" charset="0"/>
              <a:cs typeface="Arial" pitchFamily="34" charset="0"/>
            </a:endParaRPr>
          </a:p>
        </p:txBody>
      </p:sp>
      <p:sp>
        <p:nvSpPr>
          <p:cNvPr id="15" name="Rounded Rectangular Callout 8">
            <a:extLst>
              <a:ext uri="{FF2B5EF4-FFF2-40B4-BE49-F238E27FC236}">
                <a16:creationId xmlns:a16="http://schemas.microsoft.com/office/drawing/2014/main" id="{861B0638-FE00-9493-D1B0-C3554F61C59F}"/>
              </a:ext>
            </a:extLst>
          </p:cNvPr>
          <p:cNvSpPr/>
          <p:nvPr/>
        </p:nvSpPr>
        <p:spPr>
          <a:xfrm>
            <a:off x="6670008" y="4999687"/>
            <a:ext cx="345721" cy="352061"/>
          </a:xfrm>
          <a:prstGeom prst="wedgeRoundRectCallout">
            <a:avLst>
              <a:gd name="adj1" fmla="val 61010"/>
              <a:gd name="adj2" fmla="val 8149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3.</a:t>
            </a:r>
            <a:endParaRPr lang="en-CA" sz="1200" dirty="0">
              <a:solidFill>
                <a:schemeClr val="tx1"/>
              </a:solidFill>
              <a:latin typeface="Arial" pitchFamily="34" charset="0"/>
              <a:cs typeface="Arial" pitchFamily="34" charset="0"/>
            </a:endParaRPr>
          </a:p>
        </p:txBody>
      </p:sp>
      <p:sp>
        <p:nvSpPr>
          <p:cNvPr id="16" name="Rounded Rectangular Callout 8">
            <a:extLst>
              <a:ext uri="{FF2B5EF4-FFF2-40B4-BE49-F238E27FC236}">
                <a16:creationId xmlns:a16="http://schemas.microsoft.com/office/drawing/2014/main" id="{D798D0F9-F808-898F-1253-5064E932EFE3}"/>
              </a:ext>
            </a:extLst>
          </p:cNvPr>
          <p:cNvSpPr/>
          <p:nvPr/>
        </p:nvSpPr>
        <p:spPr>
          <a:xfrm>
            <a:off x="4786009" y="4400702"/>
            <a:ext cx="359339" cy="296227"/>
          </a:xfrm>
          <a:prstGeom prst="wedgeRoundRectCallout">
            <a:avLst>
              <a:gd name="adj1" fmla="val 61010"/>
              <a:gd name="adj2" fmla="val 8149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4.</a:t>
            </a:r>
            <a:endParaRPr lang="en-CA" sz="1200" dirty="0">
              <a:solidFill>
                <a:schemeClr val="tx1"/>
              </a:solidFill>
              <a:latin typeface="Arial" pitchFamily="34" charset="0"/>
              <a:cs typeface="Arial" pitchFamily="34" charset="0"/>
            </a:endParaRPr>
          </a:p>
        </p:txBody>
      </p:sp>
      <p:pic>
        <p:nvPicPr>
          <p:cNvPr id="11" name="Picture 10">
            <a:extLst>
              <a:ext uri="{FF2B5EF4-FFF2-40B4-BE49-F238E27FC236}">
                <a16:creationId xmlns:a16="http://schemas.microsoft.com/office/drawing/2014/main" id="{B41E3EC3-1607-E4A8-DFBA-A0085238CA4D}"/>
              </a:ext>
            </a:extLst>
          </p:cNvPr>
          <p:cNvPicPr>
            <a:picLocks noChangeAspect="1"/>
          </p:cNvPicPr>
          <p:nvPr/>
        </p:nvPicPr>
        <p:blipFill>
          <a:blip r:embed="rId2"/>
          <a:stretch>
            <a:fillRect/>
          </a:stretch>
        </p:blipFill>
        <p:spPr>
          <a:xfrm>
            <a:off x="1349423" y="2803082"/>
            <a:ext cx="6445153" cy="3503415"/>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B04125E6-FC17-96C0-A02B-E77C17C429FC}"/>
              </a:ext>
            </a:extLst>
          </p:cNvPr>
          <p:cNvPicPr>
            <a:picLocks noChangeAspect="1"/>
          </p:cNvPicPr>
          <p:nvPr/>
        </p:nvPicPr>
        <p:blipFill>
          <a:blip r:embed="rId3"/>
          <a:stretch>
            <a:fillRect/>
          </a:stretch>
        </p:blipFill>
        <p:spPr>
          <a:xfrm>
            <a:off x="3769114" y="4416618"/>
            <a:ext cx="2393127" cy="9351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41986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686" y="1250114"/>
            <a:ext cx="7594190" cy="336461"/>
          </a:xfrm>
        </p:spPr>
        <p:txBody>
          <a:bodyPr vert="horz" lIns="91440" tIns="45720" rIns="91440" bIns="45720" rtlCol="0" anchor="t">
            <a:noAutofit/>
          </a:bodyPr>
          <a:lstStyle/>
          <a:p>
            <a:pPr marL="0" indent="0">
              <a:buNone/>
            </a:pPr>
            <a:r>
              <a:rPr lang="en-US" sz="1600" b="1" dirty="0">
                <a:latin typeface="Arial"/>
                <a:cs typeface="Arial"/>
              </a:rPr>
              <a:t>DOCUMENTS TAB – SAVE</a:t>
            </a:r>
            <a:endParaRPr lang="en-CA" sz="1600" b="1" dirty="0">
              <a:latin typeface="Arial" panose="020B0604020202020204" pitchFamily="34" charset="0"/>
              <a:cs typeface="Arial" panose="020B0604020202020204" pitchFamily="34" charset="0"/>
            </a:endParaRPr>
          </a:p>
        </p:txBody>
      </p:sp>
      <p:sp>
        <p:nvSpPr>
          <p:cNvPr id="6" name="Rectangle 5"/>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8" name="Rectangle 7"/>
          <p:cNvSpPr/>
          <p:nvPr/>
        </p:nvSpPr>
        <p:spPr>
          <a:xfrm>
            <a:off x="2810313" y="59904"/>
            <a:ext cx="6094406" cy="461665"/>
          </a:xfrm>
          <a:prstGeom prst="rect">
            <a:avLst/>
          </a:prstGeom>
        </p:spPr>
        <p:txBody>
          <a:bodyPr wrap="square">
            <a:spAutoFit/>
          </a:bodyPr>
          <a:lstStyle/>
          <a:p>
            <a:pPr algn="r"/>
            <a:r>
              <a:rPr lang="en-CA" sz="2400" b="1">
                <a:solidFill>
                  <a:schemeClr val="bg1"/>
                </a:solidFill>
                <a:latin typeface="Calibri" panose="020F0502020204030204" pitchFamily="34" charset="0"/>
                <a:cs typeface="Calibri" panose="020F0502020204030204" pitchFamily="34" charset="0"/>
              </a:rPr>
              <a:t>Carbon Sequestration Agreement Application</a:t>
            </a:r>
          </a:p>
        </p:txBody>
      </p:sp>
      <p:sp>
        <p:nvSpPr>
          <p:cNvPr id="1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dirty="0">
                <a:latin typeface="Arial"/>
                <a:cs typeface="Arial"/>
              </a:rPr>
              <a:t>Page </a:t>
            </a:r>
            <a:fld id="{5BC1470B-47A7-4E72-AA8D-1EF68F025A39}" type="slidenum">
              <a:rPr lang="en-CA" smtClean="0">
                <a:latin typeface="Arial"/>
                <a:cs typeface="Arial"/>
              </a:rPr>
              <a:pPr/>
              <a:t>15</a:t>
            </a:fld>
            <a:endParaRPr lang="en-CA" dirty="0">
              <a:latin typeface="Arial"/>
              <a:cs typeface="Arial"/>
            </a:endParaRPr>
          </a:p>
        </p:txBody>
      </p:sp>
      <p:sp>
        <p:nvSpPr>
          <p:cNvPr id="5" name="TextBox 4">
            <a:extLst>
              <a:ext uri="{FF2B5EF4-FFF2-40B4-BE49-F238E27FC236}">
                <a16:creationId xmlns:a16="http://schemas.microsoft.com/office/drawing/2014/main" id="{D69F8E28-E904-50B7-A336-93EE46BC33BC}"/>
              </a:ext>
            </a:extLst>
          </p:cNvPr>
          <p:cNvSpPr txBox="1"/>
          <p:nvPr/>
        </p:nvSpPr>
        <p:spPr>
          <a:xfrm>
            <a:off x="425686" y="1607920"/>
            <a:ext cx="7950757" cy="646331"/>
          </a:xfrm>
          <a:prstGeom prst="rect">
            <a:avLst/>
          </a:prstGeom>
          <a:noFill/>
        </p:spPr>
        <p:txBody>
          <a:bodyPr wrap="square" lIns="91440" tIns="45720" rIns="91440" bIns="45720" rtlCol="0" anchor="t">
            <a:spAutoFit/>
          </a:bodyPr>
          <a:lstStyle/>
          <a:p>
            <a:r>
              <a:rPr lang="en-US" sz="1200" dirty="0">
                <a:latin typeface="Arial"/>
                <a:cs typeface="Arial"/>
              </a:rPr>
              <a:t>Once your documents have been uploaded and displayed in the Uploaded Documents grid, select Save.  </a:t>
            </a:r>
          </a:p>
          <a:p>
            <a:endParaRPr lang="en-US" sz="1200" dirty="0">
              <a:latin typeface="Arial" panose="020B0604020202020204" pitchFamily="34" charset="0"/>
              <a:cs typeface="Arial" panose="020B0604020202020204" pitchFamily="34" charset="0"/>
            </a:endParaRPr>
          </a:p>
          <a:p>
            <a:r>
              <a:rPr lang="en-US" sz="1200" dirty="0">
                <a:latin typeface="Arial"/>
                <a:cs typeface="Arial"/>
              </a:rPr>
              <a:t>      Save your work frequently to avoid the loss of data.  The session will automatically time out after 60 minutes.</a:t>
            </a:r>
            <a:endParaRPr lang="en-CA" sz="1200" dirty="0">
              <a:latin typeface="Arial"/>
              <a:cs typeface="Arial"/>
            </a:endParaRPr>
          </a:p>
        </p:txBody>
      </p:sp>
      <p:pic>
        <p:nvPicPr>
          <p:cNvPr id="10" name="Graphic 9" descr="Lightbulb with solid fill">
            <a:extLst>
              <a:ext uri="{FF2B5EF4-FFF2-40B4-BE49-F238E27FC236}">
                <a16:creationId xmlns:a16="http://schemas.microsoft.com/office/drawing/2014/main" id="{55F570CD-ED65-4438-9E67-14ED6602C8F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0270" y="1931085"/>
            <a:ext cx="307287" cy="307287"/>
          </a:xfrm>
          <a:prstGeom prst="rect">
            <a:avLst/>
          </a:prstGeom>
        </p:spPr>
      </p:pic>
      <p:pic>
        <p:nvPicPr>
          <p:cNvPr id="4" name="Picture 3">
            <a:extLst>
              <a:ext uri="{FF2B5EF4-FFF2-40B4-BE49-F238E27FC236}">
                <a16:creationId xmlns:a16="http://schemas.microsoft.com/office/drawing/2014/main" id="{92A5AD6D-8521-C888-3A37-150019FCD9FE}"/>
              </a:ext>
            </a:extLst>
          </p:cNvPr>
          <p:cNvPicPr>
            <a:picLocks noChangeAspect="1"/>
          </p:cNvPicPr>
          <p:nvPr/>
        </p:nvPicPr>
        <p:blipFill>
          <a:blip r:embed="rId4"/>
          <a:stretch>
            <a:fillRect/>
          </a:stretch>
        </p:blipFill>
        <p:spPr>
          <a:xfrm>
            <a:off x="1037381" y="2362154"/>
            <a:ext cx="7276289" cy="395688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28920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8091FAE-A9ED-9E64-9CC3-AA6D9CF1D5B5}"/>
              </a:ext>
            </a:extLst>
          </p:cNvPr>
          <p:cNvPicPr>
            <a:picLocks noChangeAspect="1"/>
          </p:cNvPicPr>
          <p:nvPr/>
        </p:nvPicPr>
        <p:blipFill>
          <a:blip r:embed="rId2"/>
          <a:stretch>
            <a:fillRect/>
          </a:stretch>
        </p:blipFill>
        <p:spPr>
          <a:xfrm>
            <a:off x="1101556" y="3200787"/>
            <a:ext cx="6534657" cy="3224844"/>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473978" y="1044730"/>
            <a:ext cx="7594190" cy="336461"/>
          </a:xfrm>
        </p:spPr>
        <p:txBody>
          <a:bodyPr vert="horz" lIns="91440" tIns="45720" rIns="91440" bIns="45720" rtlCol="0" anchor="t">
            <a:noAutofit/>
          </a:bodyPr>
          <a:lstStyle/>
          <a:p>
            <a:pPr marL="0" indent="0">
              <a:buNone/>
            </a:pPr>
            <a:r>
              <a:rPr lang="en-US" sz="1600" b="1" dirty="0">
                <a:latin typeface="Arial"/>
                <a:cs typeface="Arial"/>
              </a:rPr>
              <a:t>LANDS TAB</a:t>
            </a:r>
            <a:endParaRPr lang="en-US" sz="1600" b="1" dirty="0">
              <a:latin typeface="Arial" panose="020B0604020202020204" pitchFamily="34" charset="0"/>
              <a:cs typeface="Arial" panose="020B0604020202020204" pitchFamily="34" charset="0"/>
            </a:endParaRPr>
          </a:p>
        </p:txBody>
      </p:sp>
      <p:sp>
        <p:nvSpPr>
          <p:cNvPr id="6" name="Rectangle 5"/>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8" name="Rectangle 7"/>
          <p:cNvSpPr/>
          <p:nvPr/>
        </p:nvSpPr>
        <p:spPr>
          <a:xfrm>
            <a:off x="2810313" y="59904"/>
            <a:ext cx="6094406" cy="461665"/>
          </a:xfrm>
          <a:prstGeom prst="rect">
            <a:avLst/>
          </a:prstGeom>
        </p:spPr>
        <p:txBody>
          <a:bodyPr wrap="square">
            <a:spAutoFit/>
          </a:bodyPr>
          <a:lstStyle/>
          <a:p>
            <a:pPr algn="r"/>
            <a:r>
              <a:rPr lang="en-CA" sz="2400" b="1">
                <a:solidFill>
                  <a:schemeClr val="bg1"/>
                </a:solidFill>
                <a:latin typeface="Calibri" panose="020F0502020204030204" pitchFamily="34" charset="0"/>
                <a:cs typeface="Calibri" panose="020F0502020204030204" pitchFamily="34" charset="0"/>
              </a:rPr>
              <a:t>Carbon Sequestration Agreement Application</a:t>
            </a:r>
          </a:p>
        </p:txBody>
      </p:sp>
      <p:sp>
        <p:nvSpPr>
          <p:cNvPr id="1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dirty="0">
                <a:latin typeface="Arial"/>
                <a:cs typeface="Arial"/>
              </a:rPr>
              <a:t>Page </a:t>
            </a:r>
            <a:fld id="{5BC1470B-47A7-4E72-AA8D-1EF68F025A39}" type="slidenum">
              <a:rPr lang="en-CA" smtClean="0">
                <a:latin typeface="Arial"/>
                <a:cs typeface="Arial"/>
              </a:rPr>
              <a:pPr/>
              <a:t>16</a:t>
            </a:fld>
            <a:endParaRPr lang="en-CA" dirty="0">
              <a:latin typeface="Arial"/>
              <a:cs typeface="Arial"/>
            </a:endParaRPr>
          </a:p>
        </p:txBody>
      </p:sp>
      <p:sp>
        <p:nvSpPr>
          <p:cNvPr id="2" name="TextBox 1">
            <a:extLst>
              <a:ext uri="{FF2B5EF4-FFF2-40B4-BE49-F238E27FC236}">
                <a16:creationId xmlns:a16="http://schemas.microsoft.com/office/drawing/2014/main" id="{125A2EAC-F328-A6D6-97E3-244461183191}"/>
              </a:ext>
            </a:extLst>
          </p:cNvPr>
          <p:cNvSpPr txBox="1"/>
          <p:nvPr/>
        </p:nvSpPr>
        <p:spPr>
          <a:xfrm>
            <a:off x="473978" y="1348389"/>
            <a:ext cx="8196044" cy="1754326"/>
          </a:xfrm>
          <a:prstGeom prst="rect">
            <a:avLst/>
          </a:prstGeom>
          <a:noFill/>
        </p:spPr>
        <p:txBody>
          <a:bodyPr wrap="square" lIns="91440" tIns="45720" rIns="91440" bIns="45720" rtlCol="0" anchor="t">
            <a:spAutoFit/>
          </a:bodyPr>
          <a:lstStyle/>
          <a:p>
            <a:r>
              <a:rPr lang="en-US" sz="1200" dirty="0">
                <a:latin typeface="Arial"/>
                <a:cs typeface="Arial"/>
              </a:rPr>
              <a:t>Adding lands have 4 options:</a:t>
            </a:r>
          </a:p>
          <a:p>
            <a:endParaRPr lang="en-CA" sz="1200" dirty="0">
              <a:latin typeface="Arial"/>
              <a:cs typeface="Arial"/>
            </a:endParaRPr>
          </a:p>
          <a:p>
            <a:r>
              <a:rPr lang="en-US" sz="1200" b="1" dirty="0">
                <a:latin typeface="Arial"/>
                <a:cs typeface="Arial"/>
              </a:rPr>
              <a:t>1.  Import Land from the Agreement </a:t>
            </a:r>
            <a:r>
              <a:rPr lang="en-US" sz="1200" dirty="0">
                <a:latin typeface="Arial"/>
                <a:cs typeface="Arial"/>
              </a:rPr>
              <a:t>(Carbon Sequestration Evaluation Agreement (CSEA)) entered under Application Information tab. </a:t>
            </a:r>
            <a:r>
              <a:rPr lang="en-US" sz="1200" b="1" i="1" u="sng" dirty="0">
                <a:latin typeface="Arial"/>
                <a:cs typeface="Arial"/>
              </a:rPr>
              <a:t>(*recommended)</a:t>
            </a:r>
          </a:p>
          <a:p>
            <a:pPr marL="342900" indent="-342900">
              <a:buAutoNum type="arabicPeriod"/>
            </a:pPr>
            <a:endParaRPr lang="en-US" sz="1200" b="1" dirty="0">
              <a:latin typeface="Arial"/>
              <a:cs typeface="Arial"/>
            </a:endParaRPr>
          </a:p>
          <a:p>
            <a:r>
              <a:rPr lang="en-US" sz="1200" dirty="0">
                <a:latin typeface="Arial"/>
                <a:cs typeface="Arial"/>
              </a:rPr>
              <a:t>Import Land (+/-)</a:t>
            </a:r>
          </a:p>
          <a:p>
            <a:r>
              <a:rPr lang="en-US" sz="1200" b="1" dirty="0">
                <a:latin typeface="Arial"/>
                <a:cs typeface="Arial"/>
              </a:rPr>
              <a:t>2.  Import Land from Map </a:t>
            </a:r>
            <a:r>
              <a:rPr lang="en-US" sz="1200" dirty="0">
                <a:latin typeface="Arial"/>
                <a:cs typeface="Arial"/>
              </a:rPr>
              <a:t>(shapefile)</a:t>
            </a:r>
          </a:p>
          <a:p>
            <a:r>
              <a:rPr lang="en-US" sz="1200" b="1" dirty="0">
                <a:latin typeface="Arial"/>
                <a:cs typeface="Arial"/>
              </a:rPr>
              <a:t>3.  Import Land List from a CSV file (*.csv)</a:t>
            </a:r>
            <a:endParaRPr lang="en-US" dirty="0"/>
          </a:p>
          <a:p>
            <a:r>
              <a:rPr lang="en-US" sz="1200" b="1" dirty="0">
                <a:latin typeface="Arial"/>
                <a:cs typeface="Arial"/>
              </a:rPr>
              <a:t>4.  Add Land (+/-)</a:t>
            </a:r>
            <a:endParaRPr lang="en-US" sz="1200" b="1" i="1" u="sng" dirty="0">
              <a:latin typeface="Arial"/>
              <a:cs typeface="Arial"/>
            </a:endParaRPr>
          </a:p>
        </p:txBody>
      </p:sp>
      <p:sp>
        <p:nvSpPr>
          <p:cNvPr id="7" name="Rounded Rectangular Callout 8">
            <a:extLst>
              <a:ext uri="{FF2B5EF4-FFF2-40B4-BE49-F238E27FC236}">
                <a16:creationId xmlns:a16="http://schemas.microsoft.com/office/drawing/2014/main" id="{0D68D338-213D-2DC2-A2FA-2BE78E690EE7}"/>
              </a:ext>
            </a:extLst>
          </p:cNvPr>
          <p:cNvSpPr/>
          <p:nvPr/>
        </p:nvSpPr>
        <p:spPr>
          <a:xfrm>
            <a:off x="3290003" y="4888761"/>
            <a:ext cx="383303" cy="336461"/>
          </a:xfrm>
          <a:prstGeom prst="wedgeRoundRectCallout">
            <a:avLst>
              <a:gd name="adj1" fmla="val 43319"/>
              <a:gd name="adj2" fmla="val 10348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1.</a:t>
            </a:r>
            <a:endParaRPr lang="en-CA" sz="1200" dirty="0">
              <a:solidFill>
                <a:schemeClr val="tx1"/>
              </a:solidFill>
              <a:latin typeface="Arial" pitchFamily="34" charset="0"/>
              <a:cs typeface="Arial" pitchFamily="34" charset="0"/>
            </a:endParaRPr>
          </a:p>
        </p:txBody>
      </p:sp>
      <p:sp>
        <p:nvSpPr>
          <p:cNvPr id="13" name="Rounded Rectangular Callout 8">
            <a:extLst>
              <a:ext uri="{FF2B5EF4-FFF2-40B4-BE49-F238E27FC236}">
                <a16:creationId xmlns:a16="http://schemas.microsoft.com/office/drawing/2014/main" id="{172EE25D-CE3E-C6B4-B6DF-3FF6B7507A65}"/>
              </a:ext>
            </a:extLst>
          </p:cNvPr>
          <p:cNvSpPr/>
          <p:nvPr/>
        </p:nvSpPr>
        <p:spPr>
          <a:xfrm>
            <a:off x="4190260" y="4640748"/>
            <a:ext cx="383303" cy="336461"/>
          </a:xfrm>
          <a:prstGeom prst="wedgeRoundRectCallout">
            <a:avLst>
              <a:gd name="adj1" fmla="val 43319"/>
              <a:gd name="adj2" fmla="val 10348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2.</a:t>
            </a:r>
            <a:endParaRPr lang="en-CA" sz="1200" dirty="0">
              <a:solidFill>
                <a:schemeClr val="tx1"/>
              </a:solidFill>
              <a:latin typeface="Arial" pitchFamily="34" charset="0"/>
              <a:cs typeface="Arial" pitchFamily="34" charset="0"/>
            </a:endParaRPr>
          </a:p>
        </p:txBody>
      </p:sp>
      <p:sp>
        <p:nvSpPr>
          <p:cNvPr id="14" name="Rounded Rectangular Callout 8">
            <a:extLst>
              <a:ext uri="{FF2B5EF4-FFF2-40B4-BE49-F238E27FC236}">
                <a16:creationId xmlns:a16="http://schemas.microsoft.com/office/drawing/2014/main" id="{DE58AD8D-B0D4-3422-3972-28226C653F08}"/>
              </a:ext>
            </a:extLst>
          </p:cNvPr>
          <p:cNvSpPr/>
          <p:nvPr/>
        </p:nvSpPr>
        <p:spPr>
          <a:xfrm>
            <a:off x="2618223" y="4299492"/>
            <a:ext cx="383303" cy="336461"/>
          </a:xfrm>
          <a:prstGeom prst="wedgeRoundRectCallout">
            <a:avLst>
              <a:gd name="adj1" fmla="val -7438"/>
              <a:gd name="adj2" fmla="val 9191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3.</a:t>
            </a:r>
            <a:endParaRPr lang="en-CA" sz="1200" dirty="0">
              <a:solidFill>
                <a:schemeClr val="tx1"/>
              </a:solidFill>
              <a:latin typeface="Arial" pitchFamily="34" charset="0"/>
              <a:cs typeface="Arial" pitchFamily="34" charset="0"/>
            </a:endParaRPr>
          </a:p>
        </p:txBody>
      </p:sp>
      <p:sp>
        <p:nvSpPr>
          <p:cNvPr id="15" name="Rounded Rectangular Callout 8">
            <a:extLst>
              <a:ext uri="{FF2B5EF4-FFF2-40B4-BE49-F238E27FC236}">
                <a16:creationId xmlns:a16="http://schemas.microsoft.com/office/drawing/2014/main" id="{0D8EF2DF-F832-640D-EA35-E215896D0C9A}"/>
              </a:ext>
            </a:extLst>
          </p:cNvPr>
          <p:cNvSpPr/>
          <p:nvPr/>
        </p:nvSpPr>
        <p:spPr>
          <a:xfrm>
            <a:off x="1794154" y="4130892"/>
            <a:ext cx="383303" cy="336461"/>
          </a:xfrm>
          <a:prstGeom prst="wedgeRoundRectCallout">
            <a:avLst>
              <a:gd name="adj1" fmla="val -50582"/>
              <a:gd name="adj2" fmla="val 7746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4.</a:t>
            </a:r>
            <a:endParaRPr lang="en-CA"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360979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04AE5-6430-19B3-F497-1D2AD4993A34}"/>
            </a:ext>
          </a:extLst>
        </p:cNvPr>
        <p:cNvGrpSpPr/>
        <p:nvPr/>
      </p:nvGrpSpPr>
      <p:grpSpPr>
        <a:xfrm>
          <a:off x="0" y="0"/>
          <a:ext cx="0" cy="0"/>
          <a:chOff x="0" y="0"/>
          <a:chExt cx="0" cy="0"/>
        </a:xfrm>
      </p:grpSpPr>
      <p:pic>
        <p:nvPicPr>
          <p:cNvPr id="18" name="Picture 17">
            <a:extLst>
              <a:ext uri="{FF2B5EF4-FFF2-40B4-BE49-F238E27FC236}">
                <a16:creationId xmlns:a16="http://schemas.microsoft.com/office/drawing/2014/main" id="{2A6B9C4D-E50B-F048-840B-36FD48EF029D}"/>
              </a:ext>
            </a:extLst>
          </p:cNvPr>
          <p:cNvPicPr>
            <a:picLocks noChangeAspect="1"/>
          </p:cNvPicPr>
          <p:nvPr/>
        </p:nvPicPr>
        <p:blipFill>
          <a:blip r:embed="rId2"/>
          <a:stretch>
            <a:fillRect/>
          </a:stretch>
        </p:blipFill>
        <p:spPr>
          <a:xfrm>
            <a:off x="445881" y="2560891"/>
            <a:ext cx="4750631" cy="2089585"/>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1E4AD556-2986-72F2-B79D-3F6F5CAD9058}"/>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8" name="Rectangle 7">
            <a:extLst>
              <a:ext uri="{FF2B5EF4-FFF2-40B4-BE49-F238E27FC236}">
                <a16:creationId xmlns:a16="http://schemas.microsoft.com/office/drawing/2014/main" id="{DC13A103-26B5-91C8-0667-A7CD51E46B1B}"/>
              </a:ext>
            </a:extLst>
          </p:cNvPr>
          <p:cNvSpPr/>
          <p:nvPr/>
        </p:nvSpPr>
        <p:spPr>
          <a:xfrm>
            <a:off x="2810313" y="59904"/>
            <a:ext cx="6094406" cy="461665"/>
          </a:xfrm>
          <a:prstGeom prst="rect">
            <a:avLst/>
          </a:prstGeom>
        </p:spPr>
        <p:txBody>
          <a:bodyPr wrap="square">
            <a:spAutoFit/>
          </a:bodyPr>
          <a:lstStyle/>
          <a:p>
            <a:pPr algn="r"/>
            <a:r>
              <a:rPr lang="en-CA" sz="2400" b="1">
                <a:solidFill>
                  <a:schemeClr val="bg1"/>
                </a:solidFill>
                <a:latin typeface="Calibri" panose="020F0502020204030204" pitchFamily="34" charset="0"/>
                <a:cs typeface="Calibri" panose="020F0502020204030204" pitchFamily="34" charset="0"/>
              </a:rPr>
              <a:t>Carbon Sequestration Agreement Application</a:t>
            </a:r>
          </a:p>
        </p:txBody>
      </p:sp>
      <p:sp>
        <p:nvSpPr>
          <p:cNvPr id="17" name="Slide Number Placeholder 5">
            <a:extLst>
              <a:ext uri="{FF2B5EF4-FFF2-40B4-BE49-F238E27FC236}">
                <a16:creationId xmlns:a16="http://schemas.microsoft.com/office/drawing/2014/main" id="{70AEBCD3-940D-0470-ECB0-24192995C389}"/>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dirty="0">
                <a:latin typeface="Arial" panose="020B0604020202020204" pitchFamily="34" charset="0"/>
              </a:rPr>
              <a:t>Page </a:t>
            </a:r>
            <a:fld id="{5BC1470B-47A7-4E72-AA8D-1EF68F025A39}" type="slidenum">
              <a:rPr lang="en-CA" smtClean="0">
                <a:latin typeface="Arial" panose="020B0604020202020204" pitchFamily="34" charset="0"/>
              </a:rPr>
              <a:pPr/>
              <a:t>17</a:t>
            </a:fld>
            <a:endParaRPr lang="en-CA" dirty="0">
              <a:latin typeface="Arial" panose="020B0604020202020204" pitchFamily="34" charset="0"/>
            </a:endParaRPr>
          </a:p>
        </p:txBody>
      </p:sp>
      <p:sp>
        <p:nvSpPr>
          <p:cNvPr id="2" name="TextBox 1">
            <a:extLst>
              <a:ext uri="{FF2B5EF4-FFF2-40B4-BE49-F238E27FC236}">
                <a16:creationId xmlns:a16="http://schemas.microsoft.com/office/drawing/2014/main" id="{C09C26BE-8FE1-C9C3-1381-FF431E46E1D2}"/>
              </a:ext>
            </a:extLst>
          </p:cNvPr>
          <p:cNvSpPr txBox="1"/>
          <p:nvPr/>
        </p:nvSpPr>
        <p:spPr>
          <a:xfrm>
            <a:off x="425685" y="1729894"/>
            <a:ext cx="8479032" cy="830997"/>
          </a:xfrm>
          <a:prstGeom prst="rect">
            <a:avLst/>
          </a:prstGeom>
          <a:noFill/>
        </p:spPr>
        <p:txBody>
          <a:bodyPr wrap="square" lIns="91440" tIns="45720" rIns="91440" bIns="45720" rtlCol="0" anchor="t">
            <a:spAutoFit/>
          </a:bodyPr>
          <a:lstStyle/>
          <a:p>
            <a:pPr marL="342900" indent="-342900">
              <a:buAutoNum type="arabicPeriod"/>
            </a:pPr>
            <a:r>
              <a:rPr lang="en-US" sz="1200" dirty="0">
                <a:latin typeface="Arial"/>
                <a:cs typeface="Arial"/>
              </a:rPr>
              <a:t>Click </a:t>
            </a:r>
            <a:r>
              <a:rPr lang="en-US" sz="1200" b="1" dirty="0">
                <a:latin typeface="Arial"/>
                <a:cs typeface="Arial"/>
              </a:rPr>
              <a:t>Import Land (+/-)</a:t>
            </a:r>
            <a:r>
              <a:rPr lang="en-US" sz="1200" dirty="0">
                <a:latin typeface="Arial"/>
                <a:cs typeface="Arial"/>
              </a:rPr>
              <a:t>. Two options appear:  Import Land from Map and Import Land from Agreement.</a:t>
            </a:r>
          </a:p>
          <a:p>
            <a:pPr marL="342900" indent="-342900">
              <a:buAutoNum type="arabicPeriod"/>
            </a:pPr>
            <a:endParaRPr lang="en-US" sz="1200" dirty="0">
              <a:latin typeface="Arial"/>
              <a:cs typeface="Arial"/>
            </a:endParaRPr>
          </a:p>
          <a:p>
            <a:pPr marL="342900" indent="-342900">
              <a:buAutoNum type="arabicPeriod"/>
            </a:pPr>
            <a:r>
              <a:rPr lang="en-US" sz="1200" dirty="0">
                <a:latin typeface="Arial"/>
                <a:cs typeface="Arial"/>
              </a:rPr>
              <a:t>Click </a:t>
            </a:r>
            <a:r>
              <a:rPr lang="en-US" sz="1200" b="1" dirty="0">
                <a:latin typeface="Arial"/>
                <a:cs typeface="Arial"/>
              </a:rPr>
              <a:t>Import Land from Agreement</a:t>
            </a:r>
            <a:r>
              <a:rPr lang="en-US" sz="1200" dirty="0">
                <a:latin typeface="Arial"/>
                <a:cs typeface="Arial"/>
              </a:rPr>
              <a:t>. All lands from the CSEA entered in the Application Information tab are generated and displayed in the land grid.</a:t>
            </a:r>
          </a:p>
        </p:txBody>
      </p:sp>
      <p:sp>
        <p:nvSpPr>
          <p:cNvPr id="4" name="TextBox 3">
            <a:extLst>
              <a:ext uri="{FF2B5EF4-FFF2-40B4-BE49-F238E27FC236}">
                <a16:creationId xmlns:a16="http://schemas.microsoft.com/office/drawing/2014/main" id="{5477AEAA-E155-C0ED-C597-8451EA659A62}"/>
              </a:ext>
            </a:extLst>
          </p:cNvPr>
          <p:cNvSpPr txBox="1"/>
          <p:nvPr/>
        </p:nvSpPr>
        <p:spPr>
          <a:xfrm>
            <a:off x="513841" y="1316574"/>
            <a:ext cx="7913722" cy="461665"/>
          </a:xfrm>
          <a:prstGeom prst="rect">
            <a:avLst/>
          </a:prstGeom>
          <a:noFill/>
        </p:spPr>
        <p:txBody>
          <a:bodyPr wrap="square">
            <a:spAutoFit/>
          </a:bodyPr>
          <a:lstStyle/>
          <a:p>
            <a:r>
              <a:rPr lang="en-US" sz="1200" i="1" dirty="0">
                <a:latin typeface="Arial"/>
                <a:cs typeface="Arial"/>
              </a:rPr>
              <a:t>Note:  Land(s) must be from the Carbon Sequestration Evaluation Agreement (CSEA) entered in the Application Information.</a:t>
            </a:r>
          </a:p>
        </p:txBody>
      </p:sp>
      <p:sp>
        <p:nvSpPr>
          <p:cNvPr id="5" name="Content Placeholder 2">
            <a:extLst>
              <a:ext uri="{FF2B5EF4-FFF2-40B4-BE49-F238E27FC236}">
                <a16:creationId xmlns:a16="http://schemas.microsoft.com/office/drawing/2014/main" id="{88E5DE6A-AD78-DABD-4985-F7ECF5C60A3D}"/>
              </a:ext>
            </a:extLst>
          </p:cNvPr>
          <p:cNvSpPr txBox="1">
            <a:spLocks/>
          </p:cNvSpPr>
          <p:nvPr/>
        </p:nvSpPr>
        <p:spPr>
          <a:xfrm>
            <a:off x="513841" y="1032915"/>
            <a:ext cx="8292628" cy="33855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dirty="0">
                <a:latin typeface="Arial"/>
                <a:cs typeface="Arial"/>
              </a:rPr>
              <a:t>LANDS TAB – OPTION 1:  IMPORT LAND FROM AGREEMENT (CSEA) - *</a:t>
            </a:r>
            <a:r>
              <a:rPr lang="en-US" sz="1400" b="1" i="1" u="sng" dirty="0">
                <a:latin typeface="Arial"/>
                <a:cs typeface="Arial"/>
              </a:rPr>
              <a:t>RECOMMENDED</a:t>
            </a:r>
            <a:endParaRPr lang="en-CA" sz="1400" b="1" i="1" u="sng"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FD1BACE-1F75-8CAC-6D31-686BA3EA70D3}"/>
              </a:ext>
            </a:extLst>
          </p:cNvPr>
          <p:cNvSpPr txBox="1"/>
          <p:nvPr/>
        </p:nvSpPr>
        <p:spPr>
          <a:xfrm>
            <a:off x="513841" y="4887996"/>
            <a:ext cx="3547461" cy="2031325"/>
          </a:xfrm>
          <a:prstGeom prst="rect">
            <a:avLst/>
          </a:prstGeom>
          <a:noFill/>
        </p:spPr>
        <p:txBody>
          <a:bodyPr wrap="square" lIns="91440" tIns="45720" rIns="91440" bIns="45720" rtlCol="0" anchor="t">
            <a:spAutoFit/>
          </a:bodyPr>
          <a:lstStyle/>
          <a:p>
            <a:r>
              <a:rPr lang="en-US" sz="1200" dirty="0">
                <a:latin typeface="Arial"/>
                <a:ea typeface="Calibri"/>
                <a:cs typeface="Arial"/>
              </a:rPr>
              <a:t>Note: </a:t>
            </a:r>
            <a:endParaRPr lang="en-US" sz="1200" dirty="0"/>
          </a:p>
          <a:p>
            <a:pPr marL="285750" indent="-285750">
              <a:buFont typeface="Arial"/>
              <a:buChar char="•"/>
            </a:pPr>
            <a:r>
              <a:rPr lang="en-US" sz="1200" dirty="0">
                <a:latin typeface="Arial"/>
                <a:ea typeface="Calibri"/>
                <a:cs typeface="Arial"/>
              </a:rPr>
              <a:t>On the land grid, an option to show number of lands is available (view in 10s, 50s or 100s). </a:t>
            </a:r>
            <a:endParaRPr lang="en-US" sz="1200" dirty="0">
              <a:latin typeface="Calibri" panose="020F0502020204030204"/>
              <a:ea typeface="Calibri"/>
              <a:cs typeface="Calibri" panose="020F0502020204030204"/>
            </a:endParaRPr>
          </a:p>
          <a:p>
            <a:pPr marL="285750" indent="-285750">
              <a:buFont typeface="Arial"/>
              <a:buChar char="•"/>
            </a:pPr>
            <a:r>
              <a:rPr lang="en-US" sz="1200" dirty="0">
                <a:latin typeface="Arial"/>
                <a:ea typeface="Calibri"/>
                <a:cs typeface="Arial"/>
              </a:rPr>
              <a:t>Creator can also navigate by page.</a:t>
            </a:r>
            <a:endParaRPr lang="en-US" sz="1200" dirty="0">
              <a:ea typeface="Calibri" panose="020F0502020204030204"/>
              <a:cs typeface="Calibri" panose="020F0502020204030204"/>
            </a:endParaRPr>
          </a:p>
          <a:p>
            <a:pPr marL="285750" indent="-285750">
              <a:buFont typeface="Arial"/>
              <a:buChar char="•"/>
            </a:pPr>
            <a:r>
              <a:rPr lang="en-US" sz="1200" dirty="0">
                <a:latin typeface="Arial"/>
                <a:ea typeface="Calibri"/>
                <a:cs typeface="Arial"/>
              </a:rPr>
              <a:t>Checkmark each land that are not applied for and click the trash bin icon.</a:t>
            </a:r>
          </a:p>
          <a:p>
            <a:pPr marL="285750" indent="-285750">
              <a:buFont typeface="Arial"/>
              <a:buChar char="•"/>
            </a:pPr>
            <a:endParaRPr lang="en-US" sz="1400" dirty="0">
              <a:latin typeface="Arial"/>
              <a:ea typeface="Calibri"/>
              <a:cs typeface="Arial"/>
            </a:endParaRPr>
          </a:p>
          <a:p>
            <a:endParaRPr lang="en-US" sz="1400" dirty="0">
              <a:latin typeface="Arial"/>
              <a:cs typeface="Arial"/>
            </a:endParaRPr>
          </a:p>
          <a:p>
            <a:endParaRPr lang="en-US" sz="1400" dirty="0">
              <a:latin typeface="Arial"/>
              <a:cs typeface="Arial"/>
            </a:endParaRPr>
          </a:p>
        </p:txBody>
      </p:sp>
      <p:sp>
        <p:nvSpPr>
          <p:cNvPr id="13" name="Rounded Rectangular Callout 8">
            <a:extLst>
              <a:ext uri="{FF2B5EF4-FFF2-40B4-BE49-F238E27FC236}">
                <a16:creationId xmlns:a16="http://schemas.microsoft.com/office/drawing/2014/main" id="{B0423EF0-F785-7D9D-F859-A2C7D62E1793}"/>
              </a:ext>
            </a:extLst>
          </p:cNvPr>
          <p:cNvSpPr/>
          <p:nvPr/>
        </p:nvSpPr>
        <p:spPr>
          <a:xfrm>
            <a:off x="1207757" y="3232518"/>
            <a:ext cx="432508" cy="295575"/>
          </a:xfrm>
          <a:prstGeom prst="wedgeRoundRectCallout">
            <a:avLst>
              <a:gd name="adj1" fmla="val -92943"/>
              <a:gd name="adj2" fmla="val 4705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1.  </a:t>
            </a:r>
            <a:endParaRPr lang="en-CA" sz="1200" dirty="0">
              <a:solidFill>
                <a:schemeClr val="tx1"/>
              </a:solidFill>
              <a:latin typeface="Arial" pitchFamily="34" charset="0"/>
              <a:cs typeface="Arial" pitchFamily="34" charset="0"/>
            </a:endParaRPr>
          </a:p>
        </p:txBody>
      </p:sp>
      <p:sp>
        <p:nvSpPr>
          <p:cNvPr id="14" name="Rounded Rectangular Callout 8">
            <a:extLst>
              <a:ext uri="{FF2B5EF4-FFF2-40B4-BE49-F238E27FC236}">
                <a16:creationId xmlns:a16="http://schemas.microsoft.com/office/drawing/2014/main" id="{5EE0E741-FB39-4876-EFB4-2E70A49D5184}"/>
              </a:ext>
            </a:extLst>
          </p:cNvPr>
          <p:cNvSpPr/>
          <p:nvPr/>
        </p:nvSpPr>
        <p:spPr>
          <a:xfrm>
            <a:off x="3377493" y="3639288"/>
            <a:ext cx="432508" cy="295575"/>
          </a:xfrm>
          <a:prstGeom prst="wedgeRoundRectCallout">
            <a:avLst>
              <a:gd name="adj1" fmla="val -92943"/>
              <a:gd name="adj2" fmla="val 4705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2.  </a:t>
            </a:r>
            <a:endParaRPr lang="en-CA" sz="1200" dirty="0">
              <a:solidFill>
                <a:schemeClr val="tx1"/>
              </a:solidFill>
              <a:latin typeface="Arial" pitchFamily="34" charset="0"/>
              <a:cs typeface="Arial" pitchFamily="34" charset="0"/>
            </a:endParaRPr>
          </a:p>
        </p:txBody>
      </p:sp>
      <p:pic>
        <p:nvPicPr>
          <p:cNvPr id="20" name="Picture 19">
            <a:extLst>
              <a:ext uri="{FF2B5EF4-FFF2-40B4-BE49-F238E27FC236}">
                <a16:creationId xmlns:a16="http://schemas.microsoft.com/office/drawing/2014/main" id="{F8FD63EF-F9C8-F021-1942-8EA50E1D3169}"/>
              </a:ext>
            </a:extLst>
          </p:cNvPr>
          <p:cNvPicPr>
            <a:picLocks noChangeAspect="1"/>
          </p:cNvPicPr>
          <p:nvPr/>
        </p:nvPicPr>
        <p:blipFill>
          <a:blip r:embed="rId3"/>
          <a:stretch>
            <a:fillRect/>
          </a:stretch>
        </p:blipFill>
        <p:spPr>
          <a:xfrm>
            <a:off x="3947488" y="4022406"/>
            <a:ext cx="4750631" cy="2196461"/>
          </a:xfrm>
          <a:prstGeom prst="rect">
            <a:avLst/>
          </a:prstGeom>
          <a:ln>
            <a:noFill/>
          </a:ln>
          <a:effectLst>
            <a:outerShdw blurRad="292100" dist="139700" dir="2700000" algn="tl" rotWithShape="0">
              <a:srgbClr val="333333">
                <a:alpha val="65000"/>
              </a:srgbClr>
            </a:outerShdw>
          </a:effectLst>
        </p:spPr>
      </p:pic>
      <p:sp>
        <p:nvSpPr>
          <p:cNvPr id="15" name="Rounded Rectangular Callout 8">
            <a:extLst>
              <a:ext uri="{FF2B5EF4-FFF2-40B4-BE49-F238E27FC236}">
                <a16:creationId xmlns:a16="http://schemas.microsoft.com/office/drawing/2014/main" id="{9731422C-275B-BA07-2463-55B28F78BC57}"/>
              </a:ext>
            </a:extLst>
          </p:cNvPr>
          <p:cNvSpPr/>
          <p:nvPr/>
        </p:nvSpPr>
        <p:spPr>
          <a:xfrm>
            <a:off x="6741614" y="3429000"/>
            <a:ext cx="1796376" cy="699940"/>
          </a:xfrm>
          <a:prstGeom prst="wedgeRoundRectCallout">
            <a:avLst>
              <a:gd name="adj1" fmla="val -45375"/>
              <a:gd name="adj2" fmla="val 16130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3.  The land grid is populated with the CSEA agreement’s lands.  </a:t>
            </a:r>
            <a:endParaRPr lang="en-CA"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7423320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E9C4AF-3B6C-6F3D-938A-0CC506928C74}"/>
            </a:ext>
          </a:extLst>
        </p:cNvPr>
        <p:cNvGrpSpPr/>
        <p:nvPr/>
      </p:nvGrpSpPr>
      <p:grpSpPr>
        <a:xfrm>
          <a:off x="0" y="0"/>
          <a:ext cx="0" cy="0"/>
          <a:chOff x="0" y="0"/>
          <a:chExt cx="0" cy="0"/>
        </a:xfrm>
      </p:grpSpPr>
      <p:pic>
        <p:nvPicPr>
          <p:cNvPr id="21" name="Picture 20">
            <a:extLst>
              <a:ext uri="{FF2B5EF4-FFF2-40B4-BE49-F238E27FC236}">
                <a16:creationId xmlns:a16="http://schemas.microsoft.com/office/drawing/2014/main" id="{CDA1BB36-C026-18C0-36D3-9E4EA8F2D4B7}"/>
              </a:ext>
            </a:extLst>
          </p:cNvPr>
          <p:cNvPicPr>
            <a:picLocks noChangeAspect="1"/>
          </p:cNvPicPr>
          <p:nvPr/>
        </p:nvPicPr>
        <p:blipFill>
          <a:blip r:embed="rId2"/>
          <a:stretch>
            <a:fillRect/>
          </a:stretch>
        </p:blipFill>
        <p:spPr>
          <a:xfrm>
            <a:off x="328459" y="2393579"/>
            <a:ext cx="8399282" cy="3077515"/>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DC2362EC-1938-532F-D5BA-06AD65260B41}"/>
              </a:ext>
            </a:extLst>
          </p:cNvPr>
          <p:cNvSpPr>
            <a:spLocks noGrp="1"/>
          </p:cNvSpPr>
          <p:nvPr>
            <p:ph idx="1"/>
          </p:nvPr>
        </p:nvSpPr>
        <p:spPr>
          <a:xfrm>
            <a:off x="416259" y="957181"/>
            <a:ext cx="7594190" cy="338555"/>
          </a:xfrm>
        </p:spPr>
        <p:txBody>
          <a:bodyPr vert="horz" lIns="91440" tIns="45720" rIns="91440" bIns="45720" rtlCol="0" anchor="t">
            <a:noAutofit/>
          </a:bodyPr>
          <a:lstStyle/>
          <a:p>
            <a:pPr marL="0" indent="0">
              <a:buNone/>
            </a:pPr>
            <a:r>
              <a:rPr lang="en-US" sz="1600" b="1" dirty="0">
                <a:latin typeface="Arial"/>
                <a:cs typeface="Arial"/>
              </a:rPr>
              <a:t>LANDS TAB – IMPORT LAND FROM AGREEMENT (CSEA) … continued</a:t>
            </a:r>
            <a:endParaRPr lang="en-CA" sz="16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0AD6105-CC34-66D3-5B95-57E1F0A3BA20}"/>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8" name="Rectangle 7">
            <a:extLst>
              <a:ext uri="{FF2B5EF4-FFF2-40B4-BE49-F238E27FC236}">
                <a16:creationId xmlns:a16="http://schemas.microsoft.com/office/drawing/2014/main" id="{758E12AB-510A-F7D2-A9A4-E9C4BAFE5275}"/>
              </a:ext>
            </a:extLst>
          </p:cNvPr>
          <p:cNvSpPr/>
          <p:nvPr/>
        </p:nvSpPr>
        <p:spPr>
          <a:xfrm>
            <a:off x="2810313" y="59904"/>
            <a:ext cx="6094406" cy="461665"/>
          </a:xfrm>
          <a:prstGeom prst="rect">
            <a:avLst/>
          </a:prstGeom>
        </p:spPr>
        <p:txBody>
          <a:bodyPr wrap="square">
            <a:spAutoFit/>
          </a:bodyPr>
          <a:lstStyle/>
          <a:p>
            <a:pPr algn="r"/>
            <a:r>
              <a:rPr lang="en-CA" sz="2400" b="1">
                <a:solidFill>
                  <a:schemeClr val="bg1"/>
                </a:solidFill>
                <a:latin typeface="Calibri" panose="020F0502020204030204" pitchFamily="34" charset="0"/>
                <a:cs typeface="Calibri" panose="020F0502020204030204" pitchFamily="34" charset="0"/>
              </a:rPr>
              <a:t>Carbon Sequestration Agreement Application</a:t>
            </a:r>
          </a:p>
        </p:txBody>
      </p:sp>
      <p:sp>
        <p:nvSpPr>
          <p:cNvPr id="17" name="Slide Number Placeholder 5">
            <a:extLst>
              <a:ext uri="{FF2B5EF4-FFF2-40B4-BE49-F238E27FC236}">
                <a16:creationId xmlns:a16="http://schemas.microsoft.com/office/drawing/2014/main" id="{6A7EE902-81EE-887A-BBA9-FF2EA6D19379}"/>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dirty="0">
                <a:latin typeface="Arial" panose="020B0604020202020204" pitchFamily="34" charset="0"/>
              </a:rPr>
              <a:t>Page </a:t>
            </a:r>
            <a:fld id="{5BC1470B-47A7-4E72-AA8D-1EF68F025A39}" type="slidenum">
              <a:rPr lang="en-CA" smtClean="0">
                <a:latin typeface="Arial" panose="020B0604020202020204" pitchFamily="34" charset="0"/>
              </a:rPr>
              <a:pPr/>
              <a:t>18</a:t>
            </a:fld>
            <a:endParaRPr lang="en-CA" dirty="0">
              <a:latin typeface="Arial" panose="020B0604020202020204" pitchFamily="34" charset="0"/>
            </a:endParaRPr>
          </a:p>
        </p:txBody>
      </p:sp>
      <p:sp>
        <p:nvSpPr>
          <p:cNvPr id="11" name="TextBox 10">
            <a:extLst>
              <a:ext uri="{FF2B5EF4-FFF2-40B4-BE49-F238E27FC236}">
                <a16:creationId xmlns:a16="http://schemas.microsoft.com/office/drawing/2014/main" id="{BE017F27-E6A4-3DB7-C71C-A924DD35BFEF}"/>
              </a:ext>
            </a:extLst>
          </p:cNvPr>
          <p:cNvSpPr txBox="1"/>
          <p:nvPr/>
        </p:nvSpPr>
        <p:spPr>
          <a:xfrm>
            <a:off x="416259" y="1270992"/>
            <a:ext cx="7913722" cy="830997"/>
          </a:xfrm>
          <a:prstGeom prst="rect">
            <a:avLst/>
          </a:prstGeom>
          <a:noFill/>
        </p:spPr>
        <p:txBody>
          <a:bodyPr wrap="square">
            <a:spAutoFit/>
          </a:bodyPr>
          <a:lstStyle/>
          <a:p>
            <a:r>
              <a:rPr lang="en-US" sz="1200" dirty="0">
                <a:latin typeface="Arial"/>
                <a:cs typeface="Arial"/>
              </a:rPr>
              <a:t>Entire CSEA lands are being applied for Carbon Sequestration Agreement (CSA):</a:t>
            </a:r>
          </a:p>
          <a:p>
            <a:pPr marL="228600" indent="-228600">
              <a:buAutoNum type="arabicPeriod"/>
            </a:pPr>
            <a:r>
              <a:rPr lang="en-US" sz="1200" dirty="0">
                <a:latin typeface="Arial"/>
                <a:cs typeface="Arial"/>
              </a:rPr>
              <a:t>All lands from the CSEA are listed on the land grid.</a:t>
            </a:r>
          </a:p>
          <a:p>
            <a:pPr marL="228600" indent="-228600">
              <a:buAutoNum type="arabicPeriod"/>
            </a:pPr>
            <a:r>
              <a:rPr lang="en-US" sz="1200" dirty="0">
                <a:latin typeface="Arial"/>
                <a:cs typeface="Arial"/>
              </a:rPr>
              <a:t>Click </a:t>
            </a:r>
            <a:r>
              <a:rPr lang="en-US" sz="1200" b="1" dirty="0">
                <a:latin typeface="Arial"/>
                <a:cs typeface="Arial"/>
              </a:rPr>
              <a:t>Save</a:t>
            </a:r>
            <a:r>
              <a:rPr lang="en-US" sz="1200" dirty="0">
                <a:latin typeface="Arial"/>
                <a:cs typeface="Arial"/>
              </a:rPr>
              <a:t>.</a:t>
            </a:r>
          </a:p>
          <a:p>
            <a:endParaRPr lang="en-US" sz="1200" dirty="0">
              <a:latin typeface="Arial"/>
              <a:cs typeface="Arial"/>
            </a:endParaRPr>
          </a:p>
        </p:txBody>
      </p:sp>
      <p:sp>
        <p:nvSpPr>
          <p:cNvPr id="15" name="Rounded Rectangular Callout 8">
            <a:extLst>
              <a:ext uri="{FF2B5EF4-FFF2-40B4-BE49-F238E27FC236}">
                <a16:creationId xmlns:a16="http://schemas.microsoft.com/office/drawing/2014/main" id="{C51BBF45-9FDE-BC7C-C3F6-4FC820769522}"/>
              </a:ext>
            </a:extLst>
          </p:cNvPr>
          <p:cNvSpPr/>
          <p:nvPr/>
        </p:nvSpPr>
        <p:spPr>
          <a:xfrm>
            <a:off x="490194" y="3281212"/>
            <a:ext cx="432508" cy="295575"/>
          </a:xfrm>
          <a:prstGeom prst="wedgeRoundRectCallout">
            <a:avLst>
              <a:gd name="adj1" fmla="val 70524"/>
              <a:gd name="adj2" fmla="val 3110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1.  </a:t>
            </a:r>
            <a:endParaRPr lang="en-CA" sz="1200" dirty="0">
              <a:solidFill>
                <a:schemeClr val="tx1"/>
              </a:solidFill>
              <a:latin typeface="Arial" pitchFamily="34" charset="0"/>
              <a:cs typeface="Arial" pitchFamily="34" charset="0"/>
            </a:endParaRPr>
          </a:p>
        </p:txBody>
      </p:sp>
      <p:sp>
        <p:nvSpPr>
          <p:cNvPr id="16" name="Rounded Rectangular Callout 8">
            <a:extLst>
              <a:ext uri="{FF2B5EF4-FFF2-40B4-BE49-F238E27FC236}">
                <a16:creationId xmlns:a16="http://schemas.microsoft.com/office/drawing/2014/main" id="{561ECA27-D8B9-9AEE-2DBF-E2335E7B8DF9}"/>
              </a:ext>
            </a:extLst>
          </p:cNvPr>
          <p:cNvSpPr/>
          <p:nvPr/>
        </p:nvSpPr>
        <p:spPr>
          <a:xfrm>
            <a:off x="3490615" y="5342630"/>
            <a:ext cx="432508" cy="295575"/>
          </a:xfrm>
          <a:prstGeom prst="wedgeRoundRectCallout">
            <a:avLst>
              <a:gd name="adj1" fmla="val 81422"/>
              <a:gd name="adj2" fmla="val -2630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2.  </a:t>
            </a:r>
            <a:endParaRPr lang="en-CA"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572326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2E536-DFC3-8DB4-3E27-5C4912C511EB}"/>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BABB2BB-8233-48A8-3EA7-7FC689101AB3}"/>
              </a:ext>
            </a:extLst>
          </p:cNvPr>
          <p:cNvPicPr>
            <a:picLocks noChangeAspect="1"/>
          </p:cNvPicPr>
          <p:nvPr/>
        </p:nvPicPr>
        <p:blipFill>
          <a:blip r:embed="rId2"/>
          <a:stretch>
            <a:fillRect/>
          </a:stretch>
        </p:blipFill>
        <p:spPr>
          <a:xfrm>
            <a:off x="814019" y="2643692"/>
            <a:ext cx="7515961" cy="3711118"/>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DA841E01-AF99-D7AE-3C45-06AEC5CFAAFE}"/>
              </a:ext>
            </a:extLst>
          </p:cNvPr>
          <p:cNvSpPr>
            <a:spLocks noGrp="1"/>
          </p:cNvSpPr>
          <p:nvPr>
            <p:ph idx="1"/>
          </p:nvPr>
        </p:nvSpPr>
        <p:spPr>
          <a:xfrm>
            <a:off x="416259" y="957181"/>
            <a:ext cx="7594190" cy="338555"/>
          </a:xfrm>
        </p:spPr>
        <p:txBody>
          <a:bodyPr vert="horz" lIns="91440" tIns="45720" rIns="91440" bIns="45720" rtlCol="0" anchor="t">
            <a:noAutofit/>
          </a:bodyPr>
          <a:lstStyle/>
          <a:p>
            <a:pPr marL="0" indent="0">
              <a:buNone/>
            </a:pPr>
            <a:r>
              <a:rPr lang="en-US" sz="1600" b="1" dirty="0">
                <a:latin typeface="Arial"/>
                <a:cs typeface="Arial"/>
              </a:rPr>
              <a:t>LANDS TAB – IMPORT LAND FROM AGREEMENT (CSEA) … continued</a:t>
            </a:r>
            <a:endParaRPr lang="en-CA" sz="16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202E9551-7471-1EAF-3ECA-219A4145881F}"/>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8" name="Rectangle 7">
            <a:extLst>
              <a:ext uri="{FF2B5EF4-FFF2-40B4-BE49-F238E27FC236}">
                <a16:creationId xmlns:a16="http://schemas.microsoft.com/office/drawing/2014/main" id="{285DF2E5-2783-52E7-7C37-6E9B50D0040F}"/>
              </a:ext>
            </a:extLst>
          </p:cNvPr>
          <p:cNvSpPr/>
          <p:nvPr/>
        </p:nvSpPr>
        <p:spPr>
          <a:xfrm>
            <a:off x="2810313" y="59904"/>
            <a:ext cx="6094406" cy="461665"/>
          </a:xfrm>
          <a:prstGeom prst="rect">
            <a:avLst/>
          </a:prstGeom>
        </p:spPr>
        <p:txBody>
          <a:bodyPr wrap="square">
            <a:spAutoFit/>
          </a:bodyPr>
          <a:lstStyle/>
          <a:p>
            <a:pPr algn="r"/>
            <a:r>
              <a:rPr lang="en-CA" sz="2400" b="1">
                <a:solidFill>
                  <a:schemeClr val="bg1"/>
                </a:solidFill>
                <a:latin typeface="Calibri" panose="020F0502020204030204" pitchFamily="34" charset="0"/>
                <a:cs typeface="Calibri" panose="020F0502020204030204" pitchFamily="34" charset="0"/>
              </a:rPr>
              <a:t>Carbon Sequestration Agreement Application</a:t>
            </a:r>
          </a:p>
        </p:txBody>
      </p:sp>
      <p:sp>
        <p:nvSpPr>
          <p:cNvPr id="17" name="Slide Number Placeholder 5">
            <a:extLst>
              <a:ext uri="{FF2B5EF4-FFF2-40B4-BE49-F238E27FC236}">
                <a16:creationId xmlns:a16="http://schemas.microsoft.com/office/drawing/2014/main" id="{456760B5-7FEF-966A-2E64-C7CD5D3397CF}"/>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dirty="0">
                <a:latin typeface="Arial" panose="020B0604020202020204" pitchFamily="34" charset="0"/>
              </a:rPr>
              <a:t>Page </a:t>
            </a:r>
            <a:fld id="{5BC1470B-47A7-4E72-AA8D-1EF68F025A39}" type="slidenum">
              <a:rPr lang="en-CA" smtClean="0">
                <a:latin typeface="Arial" panose="020B0604020202020204" pitchFamily="34" charset="0"/>
              </a:rPr>
              <a:pPr/>
              <a:t>19</a:t>
            </a:fld>
            <a:endParaRPr lang="en-CA" dirty="0">
              <a:latin typeface="Arial" panose="020B0604020202020204" pitchFamily="34" charset="0"/>
            </a:endParaRPr>
          </a:p>
        </p:txBody>
      </p:sp>
      <p:sp>
        <p:nvSpPr>
          <p:cNvPr id="11" name="TextBox 10">
            <a:extLst>
              <a:ext uri="{FF2B5EF4-FFF2-40B4-BE49-F238E27FC236}">
                <a16:creationId xmlns:a16="http://schemas.microsoft.com/office/drawing/2014/main" id="{412F8B59-9E4E-BAE5-C2FC-C77EE81A249D}"/>
              </a:ext>
            </a:extLst>
          </p:cNvPr>
          <p:cNvSpPr txBox="1"/>
          <p:nvPr/>
        </p:nvSpPr>
        <p:spPr>
          <a:xfrm>
            <a:off x="416259" y="1284170"/>
            <a:ext cx="7913722" cy="1569660"/>
          </a:xfrm>
          <a:prstGeom prst="rect">
            <a:avLst/>
          </a:prstGeom>
          <a:noFill/>
        </p:spPr>
        <p:txBody>
          <a:bodyPr wrap="square">
            <a:spAutoFit/>
          </a:bodyPr>
          <a:lstStyle/>
          <a:p>
            <a:r>
              <a:rPr lang="en-US" sz="1200" dirty="0">
                <a:latin typeface="Arial"/>
                <a:cs typeface="Arial"/>
              </a:rPr>
              <a:t>Partial CSEA lands are being applied for CSA:</a:t>
            </a:r>
          </a:p>
          <a:p>
            <a:pPr marL="228600" indent="-228600">
              <a:buAutoNum type="arabicPeriod"/>
            </a:pPr>
            <a:r>
              <a:rPr lang="en-US" sz="1200" dirty="0">
                <a:latin typeface="Arial"/>
                <a:cs typeface="Arial"/>
              </a:rPr>
              <a:t>Select the lands not being applied for by clicking the corresponding checkbox of each landkey. Depending on the number of lands not being applied for, you may select all lands and uncheck the landkeys that are being applied for.</a:t>
            </a:r>
          </a:p>
          <a:p>
            <a:pPr marL="228600" indent="-228600">
              <a:buAutoNum type="arabicPeriod" startAt="2"/>
            </a:pPr>
            <a:r>
              <a:rPr lang="en-US" sz="1200" dirty="0">
                <a:latin typeface="Arial"/>
                <a:cs typeface="Arial"/>
              </a:rPr>
              <a:t>Click the </a:t>
            </a:r>
            <a:r>
              <a:rPr lang="en-US" sz="1200" b="1" dirty="0">
                <a:latin typeface="Arial"/>
                <a:cs typeface="Arial"/>
              </a:rPr>
              <a:t>trash bin icon </a:t>
            </a:r>
            <a:r>
              <a:rPr lang="en-US" sz="1200" dirty="0">
                <a:latin typeface="Arial"/>
                <a:cs typeface="Arial"/>
              </a:rPr>
              <a:t>to remove from the lands from the grid. The remaining lands on the land grid will be submitted.</a:t>
            </a:r>
          </a:p>
          <a:p>
            <a:r>
              <a:rPr lang="en-US" sz="1200" dirty="0">
                <a:latin typeface="Arial"/>
                <a:cs typeface="Arial"/>
              </a:rPr>
              <a:t>3.  Click </a:t>
            </a:r>
            <a:r>
              <a:rPr lang="en-US" sz="1200" b="1" dirty="0">
                <a:latin typeface="Arial"/>
                <a:cs typeface="Arial"/>
              </a:rPr>
              <a:t>Save</a:t>
            </a:r>
            <a:r>
              <a:rPr lang="en-US" sz="1200" dirty="0">
                <a:latin typeface="Arial"/>
                <a:cs typeface="Arial"/>
              </a:rPr>
              <a:t>.</a:t>
            </a:r>
          </a:p>
          <a:p>
            <a:endParaRPr lang="en-US" sz="1200" dirty="0">
              <a:latin typeface="Arial"/>
              <a:cs typeface="Arial"/>
            </a:endParaRPr>
          </a:p>
        </p:txBody>
      </p:sp>
      <p:sp>
        <p:nvSpPr>
          <p:cNvPr id="15" name="Rounded Rectangular Callout 8">
            <a:extLst>
              <a:ext uri="{FF2B5EF4-FFF2-40B4-BE49-F238E27FC236}">
                <a16:creationId xmlns:a16="http://schemas.microsoft.com/office/drawing/2014/main" id="{A745AB7B-D209-4090-88AD-F4A5AB674CEE}"/>
              </a:ext>
            </a:extLst>
          </p:cNvPr>
          <p:cNvSpPr/>
          <p:nvPr/>
        </p:nvSpPr>
        <p:spPr>
          <a:xfrm>
            <a:off x="282804" y="3044336"/>
            <a:ext cx="907161" cy="538755"/>
          </a:xfrm>
          <a:prstGeom prst="wedgeRoundRectCallout">
            <a:avLst>
              <a:gd name="adj1" fmla="val 86059"/>
              <a:gd name="adj2" fmla="val -2838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to Select all lands.</a:t>
            </a:r>
            <a:endParaRPr lang="en-CA" sz="1200" dirty="0">
              <a:solidFill>
                <a:schemeClr val="tx1"/>
              </a:solidFill>
              <a:latin typeface="Arial" pitchFamily="34" charset="0"/>
              <a:cs typeface="Arial" pitchFamily="34" charset="0"/>
            </a:endParaRPr>
          </a:p>
        </p:txBody>
      </p:sp>
      <p:sp>
        <p:nvSpPr>
          <p:cNvPr id="16" name="Rounded Rectangular Callout 8">
            <a:extLst>
              <a:ext uri="{FF2B5EF4-FFF2-40B4-BE49-F238E27FC236}">
                <a16:creationId xmlns:a16="http://schemas.microsoft.com/office/drawing/2014/main" id="{A1BAE0E2-30E3-2F33-FF57-E220307378A6}"/>
              </a:ext>
            </a:extLst>
          </p:cNvPr>
          <p:cNvSpPr/>
          <p:nvPr/>
        </p:nvSpPr>
        <p:spPr>
          <a:xfrm>
            <a:off x="3858261" y="5753031"/>
            <a:ext cx="432508" cy="295575"/>
          </a:xfrm>
          <a:prstGeom prst="wedgeRoundRectCallout">
            <a:avLst>
              <a:gd name="adj1" fmla="val 31292"/>
              <a:gd name="adj2" fmla="val 10446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3.  </a:t>
            </a:r>
            <a:endParaRPr lang="en-CA" sz="1200" dirty="0">
              <a:solidFill>
                <a:schemeClr val="tx1"/>
              </a:solidFill>
              <a:latin typeface="Arial" pitchFamily="34" charset="0"/>
              <a:cs typeface="Arial" pitchFamily="34" charset="0"/>
            </a:endParaRPr>
          </a:p>
        </p:txBody>
      </p:sp>
      <p:sp>
        <p:nvSpPr>
          <p:cNvPr id="5" name="Rounded Rectangular Callout 8">
            <a:extLst>
              <a:ext uri="{FF2B5EF4-FFF2-40B4-BE49-F238E27FC236}">
                <a16:creationId xmlns:a16="http://schemas.microsoft.com/office/drawing/2014/main" id="{8524FF88-C278-1996-BF0B-E2AB73F1DEE3}"/>
              </a:ext>
            </a:extLst>
          </p:cNvPr>
          <p:cNvSpPr/>
          <p:nvPr/>
        </p:nvSpPr>
        <p:spPr>
          <a:xfrm>
            <a:off x="2196444" y="3836710"/>
            <a:ext cx="1461155" cy="612742"/>
          </a:xfrm>
          <a:prstGeom prst="wedgeRoundRectCallout">
            <a:avLst>
              <a:gd name="adj1" fmla="val -78068"/>
              <a:gd name="adj2" fmla="val 2255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1. Uncheck lands will be submitted.  </a:t>
            </a:r>
            <a:endParaRPr lang="en-CA" sz="1200" dirty="0">
              <a:solidFill>
                <a:schemeClr val="tx1"/>
              </a:solidFill>
              <a:latin typeface="Arial" pitchFamily="34" charset="0"/>
              <a:cs typeface="Arial" pitchFamily="34" charset="0"/>
            </a:endParaRPr>
          </a:p>
        </p:txBody>
      </p:sp>
      <p:sp>
        <p:nvSpPr>
          <p:cNvPr id="7" name="Rounded Rectangular Callout 8">
            <a:extLst>
              <a:ext uri="{FF2B5EF4-FFF2-40B4-BE49-F238E27FC236}">
                <a16:creationId xmlns:a16="http://schemas.microsoft.com/office/drawing/2014/main" id="{EA160545-04DA-D15F-99B1-E3336F9C8A46}"/>
              </a:ext>
            </a:extLst>
          </p:cNvPr>
          <p:cNvSpPr/>
          <p:nvPr/>
        </p:nvSpPr>
        <p:spPr>
          <a:xfrm>
            <a:off x="6455004" y="3313714"/>
            <a:ext cx="1263192" cy="482358"/>
          </a:xfrm>
          <a:prstGeom prst="wedgeRoundRectCallout">
            <a:avLst>
              <a:gd name="adj1" fmla="val 74812"/>
              <a:gd name="adj2" fmla="val -12157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2. Trash bin icon to delete.  </a:t>
            </a:r>
            <a:endParaRPr lang="en-CA"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332383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a:xfrm>
            <a:off x="250825" y="1484313"/>
            <a:ext cx="8642350" cy="47529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a:p>
            <a:pPr marL="0" indent="0" algn="ctr">
              <a:buFont typeface="Arial" panose="020B0604020202020204" pitchFamily="34" charset="0"/>
              <a:buNone/>
            </a:pPr>
            <a:r>
              <a:rPr lang="en-US" sz="1600" b="1">
                <a:latin typeface="Arial" panose="020B0604020202020204" pitchFamily="34" charset="0"/>
                <a:cs typeface="Arial" panose="020B0604020202020204" pitchFamily="34" charset="0"/>
              </a:rPr>
              <a:t>Revisions Table</a:t>
            </a:r>
          </a:p>
          <a:p>
            <a:pPr marL="0" indent="0" algn="ctr">
              <a:buFont typeface="Arial" panose="020B0604020202020204" pitchFamily="34" charset="0"/>
              <a:buNone/>
            </a:pPr>
            <a:endParaRPr lang="en-US"/>
          </a:p>
          <a:p>
            <a:pPr marL="0" indent="0" algn="ctr">
              <a:buFont typeface="Arial" panose="020B0604020202020204" pitchFamily="34" charset="0"/>
              <a:buNone/>
            </a:pPr>
            <a:endParaRPr lang="en-CA"/>
          </a:p>
        </p:txBody>
      </p:sp>
      <p:graphicFrame>
        <p:nvGraphicFramePr>
          <p:cNvPr id="7" name="Table 6"/>
          <p:cNvGraphicFramePr>
            <a:graphicFrameLocks noGrp="1"/>
          </p:cNvGraphicFramePr>
          <p:nvPr>
            <p:extLst>
              <p:ext uri="{D42A27DB-BD31-4B8C-83A1-F6EECF244321}">
                <p14:modId xmlns:p14="http://schemas.microsoft.com/office/powerpoint/2010/main" val="1807989501"/>
              </p:ext>
            </p:extLst>
          </p:nvPr>
        </p:nvGraphicFramePr>
        <p:xfrm>
          <a:off x="1848329" y="2452546"/>
          <a:ext cx="6096000" cy="111252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370840">
                <a:tc>
                  <a:txBody>
                    <a:bodyPr/>
                    <a:lstStyle/>
                    <a:p>
                      <a:r>
                        <a:rPr lang="en-US"/>
                        <a:t>Date</a:t>
                      </a:r>
                      <a:endParaRPr lang="en-CA"/>
                    </a:p>
                  </a:txBody>
                  <a:tcPr/>
                </a:tc>
                <a:tc>
                  <a:txBody>
                    <a:bodyPr/>
                    <a:lstStyle/>
                    <a:p>
                      <a:r>
                        <a:rPr lang="en-US"/>
                        <a:t>Revisions Type</a:t>
                      </a:r>
                      <a:endParaRPr lang="en-CA"/>
                    </a:p>
                  </a:txBody>
                  <a:tcPr/>
                </a:tc>
                <a:tc>
                  <a:txBody>
                    <a:bodyPr/>
                    <a:lstStyle/>
                    <a:p>
                      <a:r>
                        <a:rPr lang="en-US"/>
                        <a:t>Page Number</a:t>
                      </a:r>
                      <a:endParaRPr lang="en-CA"/>
                    </a:p>
                  </a:txBody>
                  <a:tcPr/>
                </a:tc>
                <a:extLst>
                  <a:ext uri="{0D108BD9-81ED-4DB2-BD59-A6C34878D82A}">
                    <a16:rowId xmlns:a16="http://schemas.microsoft.com/office/drawing/2014/main" val="10000"/>
                  </a:ext>
                </a:extLst>
              </a:tr>
              <a:tr h="370840">
                <a:tc>
                  <a:txBody>
                    <a:bodyPr/>
                    <a:lstStyle/>
                    <a:p>
                      <a:r>
                        <a:rPr lang="en-US" dirty="0"/>
                        <a:t>October 28, 2024</a:t>
                      </a:r>
                      <a:endParaRPr lang="en-CA" dirty="0"/>
                    </a:p>
                  </a:txBody>
                  <a:tcPr/>
                </a:tc>
                <a:tc>
                  <a:txBody>
                    <a:bodyPr/>
                    <a:lstStyle/>
                    <a:p>
                      <a:r>
                        <a:rPr lang="en-US"/>
                        <a:t>Initial Creation</a:t>
                      </a:r>
                      <a:endParaRPr lang="en-CA"/>
                    </a:p>
                  </a:txBody>
                  <a:tcPr/>
                </a:tc>
                <a:tc>
                  <a:txBody>
                    <a:bodyPr/>
                    <a:lstStyle/>
                    <a:p>
                      <a:r>
                        <a:rPr lang="en-US"/>
                        <a:t>All</a:t>
                      </a:r>
                      <a:endParaRPr lang="en-CA"/>
                    </a:p>
                  </a:txBody>
                  <a:tcPr/>
                </a:tc>
                <a:extLst>
                  <a:ext uri="{0D108BD9-81ED-4DB2-BD59-A6C34878D82A}">
                    <a16:rowId xmlns:a16="http://schemas.microsoft.com/office/drawing/2014/main" val="10001"/>
                  </a:ext>
                </a:extLst>
              </a:tr>
              <a:tr h="370840">
                <a:tc>
                  <a:txBody>
                    <a:bodyPr/>
                    <a:lstStyle/>
                    <a:p>
                      <a:endParaRPr lang="en-CA"/>
                    </a:p>
                  </a:txBody>
                  <a:tcPr/>
                </a:tc>
                <a:tc>
                  <a:txBody>
                    <a:bodyPr/>
                    <a:lstStyle/>
                    <a:p>
                      <a:endParaRPr lang="en-CA"/>
                    </a:p>
                  </a:txBody>
                  <a:tcPr/>
                </a:tc>
                <a:tc>
                  <a:txBody>
                    <a:bodyPr/>
                    <a:lstStyle/>
                    <a:p>
                      <a:endParaRPr lang="en-CA" dirty="0"/>
                    </a:p>
                  </a:txBody>
                  <a:tcPr/>
                </a:tc>
                <a:extLst>
                  <a:ext uri="{0D108BD9-81ED-4DB2-BD59-A6C34878D82A}">
                    <a16:rowId xmlns:a16="http://schemas.microsoft.com/office/drawing/2014/main" val="10002"/>
                  </a:ext>
                </a:extLst>
              </a:tr>
            </a:tbl>
          </a:graphicData>
        </a:graphic>
      </p:graphicFrame>
      <p:sp>
        <p:nvSpPr>
          <p:cNvPr id="8" name="Rectangle 7"/>
          <p:cNvSpPr/>
          <p:nvPr/>
        </p:nvSpPr>
        <p:spPr>
          <a:xfrm>
            <a:off x="6749895" y="477106"/>
            <a:ext cx="2142585" cy="338554"/>
          </a:xfrm>
          <a:prstGeom prst="rect">
            <a:avLst/>
          </a:prstGeom>
        </p:spPr>
        <p:txBody>
          <a:bodyPr wrap="square">
            <a:spAutoFit/>
          </a:bodyPr>
          <a:lstStyle/>
          <a:p>
            <a:r>
              <a:rPr lang="en-CA" sz="1600" b="1">
                <a:solidFill>
                  <a:schemeClr val="bg1"/>
                </a:solidFill>
              </a:rPr>
              <a:t>Government of Alberta</a:t>
            </a:r>
          </a:p>
        </p:txBody>
      </p:sp>
      <p:sp>
        <p:nvSpPr>
          <p:cNvPr id="9" name="Rectangle 8"/>
          <p:cNvSpPr/>
          <p:nvPr/>
        </p:nvSpPr>
        <p:spPr>
          <a:xfrm>
            <a:off x="3036815" y="59904"/>
            <a:ext cx="5867903" cy="523220"/>
          </a:xfrm>
          <a:prstGeom prst="rect">
            <a:avLst/>
          </a:prstGeom>
        </p:spPr>
        <p:txBody>
          <a:bodyPr wrap="square">
            <a:spAutoFit/>
          </a:bodyPr>
          <a:lstStyle/>
          <a:p>
            <a:pPr algn="r"/>
            <a:endParaRPr lang="en-CA" sz="2800" b="1">
              <a:solidFill>
                <a:schemeClr val="bg1"/>
              </a:solidFill>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p:txBody>
          <a:bodyPr/>
          <a:lstStyle/>
          <a:p>
            <a:r>
              <a:rPr lang="en-CA" dirty="0">
                <a:latin typeface="Arial"/>
                <a:cs typeface="Arial"/>
              </a:rPr>
              <a:t>Page </a:t>
            </a:r>
            <a:fld id="{5BC1470B-47A7-4E72-AA8D-1EF68F025A39}" type="slidenum">
              <a:rPr lang="en-CA" smtClean="0">
                <a:latin typeface="Arial"/>
                <a:cs typeface="Arial"/>
              </a:rPr>
              <a:pPr/>
              <a:t>2</a:t>
            </a:fld>
            <a:endParaRPr lang="en-CA" dirty="0">
              <a:latin typeface="Arial" panose="020B0604020202020204" pitchFamily="34" charset="0"/>
            </a:endParaRPr>
          </a:p>
        </p:txBody>
      </p:sp>
      <p:sp>
        <p:nvSpPr>
          <p:cNvPr id="11" name="TextBox 10">
            <a:extLst>
              <a:ext uri="{FF2B5EF4-FFF2-40B4-BE49-F238E27FC236}">
                <a16:creationId xmlns:a16="http://schemas.microsoft.com/office/drawing/2014/main" id="{0FAC760F-A29D-2AA4-F9A5-90F9A7941697}"/>
              </a:ext>
            </a:extLst>
          </p:cNvPr>
          <p:cNvSpPr txBox="1"/>
          <p:nvPr/>
        </p:nvSpPr>
        <p:spPr>
          <a:xfrm>
            <a:off x="2852257" y="107774"/>
            <a:ext cx="6052461" cy="461665"/>
          </a:xfrm>
          <a:prstGeom prst="rect">
            <a:avLst/>
          </a:prstGeom>
          <a:noFill/>
        </p:spPr>
        <p:txBody>
          <a:bodyPr wrap="square">
            <a:spAutoFit/>
          </a:bodyPr>
          <a:lstStyle/>
          <a:p>
            <a:pPr algn="r"/>
            <a:r>
              <a:rPr lang="en-CA" sz="2400" b="1">
                <a:solidFill>
                  <a:schemeClr val="bg1"/>
                </a:solidFill>
                <a:latin typeface="Calibri" panose="020F0502020204030204" pitchFamily="34" charset="0"/>
                <a:cs typeface="Calibri" panose="020F0502020204030204" pitchFamily="34" charset="0"/>
              </a:rPr>
              <a:t>Carbon Sequestration Agreement Application</a:t>
            </a:r>
          </a:p>
        </p:txBody>
      </p:sp>
    </p:spTree>
    <p:extLst>
      <p:ext uri="{BB962C8B-B14F-4D97-AF65-F5344CB8AC3E}">
        <p14:creationId xmlns:p14="http://schemas.microsoft.com/office/powerpoint/2010/main" val="2703719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9644DC-BD23-30F5-5282-EFA18B3D4D3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34C4E3E-F7BD-78E9-CE91-ACDC2A7D92A1}"/>
              </a:ext>
            </a:extLst>
          </p:cNvPr>
          <p:cNvSpPr>
            <a:spLocks noGrp="1"/>
          </p:cNvSpPr>
          <p:nvPr>
            <p:ph idx="1"/>
          </p:nvPr>
        </p:nvSpPr>
        <p:spPr>
          <a:xfrm>
            <a:off x="425686" y="1013097"/>
            <a:ext cx="8292628" cy="461666"/>
          </a:xfrm>
        </p:spPr>
        <p:txBody>
          <a:bodyPr vert="horz" lIns="91440" tIns="45720" rIns="91440" bIns="45720" rtlCol="0" anchor="t">
            <a:noAutofit/>
          </a:bodyPr>
          <a:lstStyle/>
          <a:p>
            <a:pPr marL="0" indent="0">
              <a:buNone/>
            </a:pPr>
            <a:r>
              <a:rPr lang="en-US" sz="1400" b="1" dirty="0">
                <a:latin typeface="Arial"/>
                <a:cs typeface="Arial"/>
              </a:rPr>
              <a:t>LANDS TAB – OPTION 2:  IMPORT LAND FROM MAP</a:t>
            </a:r>
            <a:endParaRPr lang="en-CA" sz="14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3FE9A1B3-D005-0C86-122D-D6CA56AC584C}"/>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8" name="Rectangle 7">
            <a:extLst>
              <a:ext uri="{FF2B5EF4-FFF2-40B4-BE49-F238E27FC236}">
                <a16:creationId xmlns:a16="http://schemas.microsoft.com/office/drawing/2014/main" id="{8A4BC9C2-EDE6-E214-28E5-848BD187C0B6}"/>
              </a:ext>
            </a:extLst>
          </p:cNvPr>
          <p:cNvSpPr/>
          <p:nvPr/>
        </p:nvSpPr>
        <p:spPr>
          <a:xfrm>
            <a:off x="2810313" y="59904"/>
            <a:ext cx="6094406" cy="461665"/>
          </a:xfrm>
          <a:prstGeom prst="rect">
            <a:avLst/>
          </a:prstGeom>
        </p:spPr>
        <p:txBody>
          <a:bodyPr wrap="square">
            <a:spAutoFit/>
          </a:bodyPr>
          <a:lstStyle/>
          <a:p>
            <a:pPr algn="r"/>
            <a:r>
              <a:rPr lang="en-CA" sz="2400" b="1" dirty="0">
                <a:solidFill>
                  <a:schemeClr val="bg1"/>
                </a:solidFill>
                <a:latin typeface="Calibri" panose="020F0502020204030204" pitchFamily="34" charset="0"/>
                <a:cs typeface="Calibri" panose="020F0502020204030204" pitchFamily="34" charset="0"/>
              </a:rPr>
              <a:t>Carbon Sequestration Agreement Application</a:t>
            </a:r>
          </a:p>
        </p:txBody>
      </p:sp>
      <p:sp>
        <p:nvSpPr>
          <p:cNvPr id="17" name="Slide Number Placeholder 5">
            <a:extLst>
              <a:ext uri="{FF2B5EF4-FFF2-40B4-BE49-F238E27FC236}">
                <a16:creationId xmlns:a16="http://schemas.microsoft.com/office/drawing/2014/main" id="{98A34750-7910-848E-0426-8F29FBBD65A7}"/>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dirty="0">
                <a:latin typeface="Arial" panose="020B0604020202020204" pitchFamily="34" charset="0"/>
              </a:rPr>
              <a:t>Page </a:t>
            </a:r>
            <a:fld id="{5BC1470B-47A7-4E72-AA8D-1EF68F025A39}" type="slidenum">
              <a:rPr lang="en-CA" smtClean="0">
                <a:latin typeface="Arial" panose="020B0604020202020204" pitchFamily="34" charset="0"/>
              </a:rPr>
              <a:pPr/>
              <a:t>20</a:t>
            </a:fld>
            <a:endParaRPr lang="en-CA" dirty="0">
              <a:latin typeface="Arial" panose="020B0604020202020204" pitchFamily="34" charset="0"/>
            </a:endParaRPr>
          </a:p>
        </p:txBody>
      </p:sp>
      <p:pic>
        <p:nvPicPr>
          <p:cNvPr id="7" name="Picture 6">
            <a:extLst>
              <a:ext uri="{FF2B5EF4-FFF2-40B4-BE49-F238E27FC236}">
                <a16:creationId xmlns:a16="http://schemas.microsoft.com/office/drawing/2014/main" id="{9FC2D78F-89E5-CF37-2F76-033E24A75DB8}"/>
              </a:ext>
            </a:extLst>
          </p:cNvPr>
          <p:cNvPicPr>
            <a:picLocks noChangeAspect="1"/>
          </p:cNvPicPr>
          <p:nvPr/>
        </p:nvPicPr>
        <p:blipFill>
          <a:blip r:embed="rId2"/>
          <a:stretch>
            <a:fillRect/>
          </a:stretch>
        </p:blipFill>
        <p:spPr>
          <a:xfrm>
            <a:off x="564204" y="2575415"/>
            <a:ext cx="8015591" cy="3489715"/>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C83CE784-3500-7DF7-E1AE-72041C7A44E7}"/>
              </a:ext>
            </a:extLst>
          </p:cNvPr>
          <p:cNvSpPr txBox="1"/>
          <p:nvPr/>
        </p:nvSpPr>
        <p:spPr>
          <a:xfrm>
            <a:off x="425686" y="1761329"/>
            <a:ext cx="8479032" cy="830997"/>
          </a:xfrm>
          <a:prstGeom prst="rect">
            <a:avLst/>
          </a:prstGeom>
          <a:noFill/>
        </p:spPr>
        <p:txBody>
          <a:bodyPr wrap="square" lIns="91440" tIns="45720" rIns="91440" bIns="45720" rtlCol="0" anchor="t">
            <a:spAutoFit/>
          </a:bodyPr>
          <a:lstStyle/>
          <a:p>
            <a:pPr marL="342900" indent="-342900">
              <a:buAutoNum type="arabicPeriod"/>
            </a:pPr>
            <a:r>
              <a:rPr lang="en-US" sz="1200" dirty="0">
                <a:latin typeface="Arial"/>
                <a:cs typeface="Arial"/>
              </a:rPr>
              <a:t>Click </a:t>
            </a:r>
            <a:r>
              <a:rPr lang="en-US" sz="1200" b="1" dirty="0">
                <a:latin typeface="Arial"/>
                <a:cs typeface="Arial"/>
              </a:rPr>
              <a:t>Import Land (+/-)</a:t>
            </a:r>
            <a:r>
              <a:rPr lang="en-US" sz="1200" dirty="0">
                <a:latin typeface="Arial"/>
                <a:cs typeface="Arial"/>
              </a:rPr>
              <a:t>. Two options appear:  Import Land from Map and Import Land from Agreement.</a:t>
            </a:r>
          </a:p>
          <a:p>
            <a:pPr marL="342900" indent="-342900">
              <a:buAutoNum type="arabicPeriod"/>
            </a:pPr>
            <a:endParaRPr lang="en-US" sz="1200" dirty="0">
              <a:latin typeface="Arial"/>
              <a:cs typeface="Arial"/>
            </a:endParaRPr>
          </a:p>
          <a:p>
            <a:pPr marL="342900" indent="-342900">
              <a:buAutoNum type="arabicPeriod"/>
            </a:pPr>
            <a:r>
              <a:rPr lang="en-US" sz="1200" dirty="0">
                <a:latin typeface="Arial"/>
                <a:cs typeface="Arial"/>
              </a:rPr>
              <a:t>Click </a:t>
            </a:r>
            <a:r>
              <a:rPr lang="en-US" sz="1200" b="1" dirty="0">
                <a:latin typeface="Arial"/>
                <a:cs typeface="Arial"/>
              </a:rPr>
              <a:t>Import Land from Map</a:t>
            </a:r>
            <a:r>
              <a:rPr lang="en-US" sz="1200" dirty="0">
                <a:latin typeface="Arial"/>
                <a:cs typeface="Arial"/>
              </a:rPr>
              <a:t>. All lands from the Agreement entered in the Application Information tab are generated and displayed in the land grid.</a:t>
            </a:r>
          </a:p>
        </p:txBody>
      </p:sp>
      <p:sp>
        <p:nvSpPr>
          <p:cNvPr id="4" name="TextBox 3">
            <a:extLst>
              <a:ext uri="{FF2B5EF4-FFF2-40B4-BE49-F238E27FC236}">
                <a16:creationId xmlns:a16="http://schemas.microsoft.com/office/drawing/2014/main" id="{306F2824-0E27-20CF-5F22-BF83EBA49716}"/>
              </a:ext>
            </a:extLst>
          </p:cNvPr>
          <p:cNvSpPr txBox="1"/>
          <p:nvPr/>
        </p:nvSpPr>
        <p:spPr>
          <a:xfrm>
            <a:off x="425686" y="1269815"/>
            <a:ext cx="7913722" cy="461665"/>
          </a:xfrm>
          <a:prstGeom prst="rect">
            <a:avLst/>
          </a:prstGeom>
          <a:noFill/>
        </p:spPr>
        <p:txBody>
          <a:bodyPr wrap="square">
            <a:spAutoFit/>
          </a:bodyPr>
          <a:lstStyle/>
          <a:p>
            <a:r>
              <a:rPr lang="en-US" sz="1200" i="1" dirty="0">
                <a:latin typeface="Arial"/>
                <a:cs typeface="Arial"/>
              </a:rPr>
              <a:t>Note:  Land(s) must be from the Carbon Sequestration Evaluation Agreement (CSEA) entered in the Application Information.</a:t>
            </a:r>
          </a:p>
        </p:txBody>
      </p:sp>
    </p:spTree>
    <p:extLst>
      <p:ext uri="{BB962C8B-B14F-4D97-AF65-F5344CB8AC3E}">
        <p14:creationId xmlns:p14="http://schemas.microsoft.com/office/powerpoint/2010/main" val="3276730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99567A-05E2-4C4A-289D-F4C904DBE19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09218E-6A07-3FB1-0DB3-43540132FCC3}"/>
              </a:ext>
            </a:extLst>
          </p:cNvPr>
          <p:cNvSpPr>
            <a:spLocks noGrp="1"/>
          </p:cNvSpPr>
          <p:nvPr>
            <p:ph idx="1"/>
          </p:nvPr>
        </p:nvSpPr>
        <p:spPr>
          <a:xfrm>
            <a:off x="425686" y="1013097"/>
            <a:ext cx="8292628" cy="461666"/>
          </a:xfrm>
        </p:spPr>
        <p:txBody>
          <a:bodyPr vert="horz" lIns="91440" tIns="45720" rIns="91440" bIns="45720" rtlCol="0" anchor="t">
            <a:noAutofit/>
          </a:bodyPr>
          <a:lstStyle/>
          <a:p>
            <a:pPr marL="0" indent="0">
              <a:buNone/>
            </a:pPr>
            <a:r>
              <a:rPr lang="en-US" sz="1400" b="1" dirty="0">
                <a:latin typeface="Arial"/>
                <a:cs typeface="Arial"/>
              </a:rPr>
              <a:t>LANDS TAB – OPTION 2:  IMPORT LAND FROM MAP</a:t>
            </a:r>
            <a:endParaRPr lang="en-CA" sz="14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4846E79-D7EB-15AD-1D9D-315045EE5CC4}"/>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8" name="Rectangle 7">
            <a:extLst>
              <a:ext uri="{FF2B5EF4-FFF2-40B4-BE49-F238E27FC236}">
                <a16:creationId xmlns:a16="http://schemas.microsoft.com/office/drawing/2014/main" id="{1F45A62B-38C0-1DBD-91D8-149109AA4256}"/>
              </a:ext>
            </a:extLst>
          </p:cNvPr>
          <p:cNvSpPr/>
          <p:nvPr/>
        </p:nvSpPr>
        <p:spPr>
          <a:xfrm>
            <a:off x="2810313" y="59904"/>
            <a:ext cx="6094406" cy="461665"/>
          </a:xfrm>
          <a:prstGeom prst="rect">
            <a:avLst/>
          </a:prstGeom>
        </p:spPr>
        <p:txBody>
          <a:bodyPr wrap="square">
            <a:spAutoFit/>
          </a:bodyPr>
          <a:lstStyle/>
          <a:p>
            <a:pPr algn="r"/>
            <a:r>
              <a:rPr lang="en-CA" sz="2400" b="1" dirty="0">
                <a:solidFill>
                  <a:schemeClr val="bg1"/>
                </a:solidFill>
                <a:latin typeface="Calibri" panose="020F0502020204030204" pitchFamily="34" charset="0"/>
                <a:cs typeface="Calibri" panose="020F0502020204030204" pitchFamily="34" charset="0"/>
              </a:rPr>
              <a:t>Carbon Sequestration Agreement Application</a:t>
            </a:r>
          </a:p>
        </p:txBody>
      </p:sp>
      <p:sp>
        <p:nvSpPr>
          <p:cNvPr id="17" name="Slide Number Placeholder 5">
            <a:extLst>
              <a:ext uri="{FF2B5EF4-FFF2-40B4-BE49-F238E27FC236}">
                <a16:creationId xmlns:a16="http://schemas.microsoft.com/office/drawing/2014/main" id="{FE24DDFA-E66B-14D9-BB9E-3BCE729420F9}"/>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dirty="0">
                <a:latin typeface="Arial" panose="020B0604020202020204" pitchFamily="34" charset="0"/>
              </a:rPr>
              <a:t>Page </a:t>
            </a:r>
            <a:fld id="{5BC1470B-47A7-4E72-AA8D-1EF68F025A39}" type="slidenum">
              <a:rPr lang="en-CA" smtClean="0">
                <a:latin typeface="Arial" panose="020B0604020202020204" pitchFamily="34" charset="0"/>
              </a:rPr>
              <a:pPr/>
              <a:t>21</a:t>
            </a:fld>
            <a:endParaRPr lang="en-CA" dirty="0">
              <a:latin typeface="Arial" panose="020B0604020202020204" pitchFamily="34" charset="0"/>
            </a:endParaRPr>
          </a:p>
        </p:txBody>
      </p:sp>
      <p:sp>
        <p:nvSpPr>
          <p:cNvPr id="2" name="TextBox 1">
            <a:extLst>
              <a:ext uri="{FF2B5EF4-FFF2-40B4-BE49-F238E27FC236}">
                <a16:creationId xmlns:a16="http://schemas.microsoft.com/office/drawing/2014/main" id="{10B40105-E8E0-8269-B7B9-7B1DFB19E1CC}"/>
              </a:ext>
            </a:extLst>
          </p:cNvPr>
          <p:cNvSpPr txBox="1"/>
          <p:nvPr/>
        </p:nvSpPr>
        <p:spPr>
          <a:xfrm>
            <a:off x="425686" y="1361244"/>
            <a:ext cx="8479032" cy="646331"/>
          </a:xfrm>
          <a:prstGeom prst="rect">
            <a:avLst/>
          </a:prstGeom>
          <a:noFill/>
        </p:spPr>
        <p:txBody>
          <a:bodyPr wrap="square" lIns="91440" tIns="45720" rIns="91440" bIns="45720" rtlCol="0" anchor="t">
            <a:spAutoFit/>
          </a:bodyPr>
          <a:lstStyle/>
          <a:p>
            <a:pPr marL="228600" indent="-228600">
              <a:buFont typeface="+mj-lt"/>
              <a:buAutoNum type="arabicPeriod"/>
            </a:pPr>
            <a:r>
              <a:rPr lang="en-US" sz="1200" dirty="0">
                <a:latin typeface="Arial"/>
                <a:cs typeface="Arial"/>
              </a:rPr>
              <a:t>Geoview – Carbon Sequestration and Pore Space Query map is opened on a new browser page.</a:t>
            </a:r>
          </a:p>
          <a:p>
            <a:pPr marL="228600" indent="-228600">
              <a:buFont typeface="+mj-lt"/>
              <a:buAutoNum type="arabicPeriod"/>
            </a:pPr>
            <a:r>
              <a:rPr lang="en-US" sz="1200" dirty="0">
                <a:latin typeface="Arial"/>
                <a:cs typeface="Arial"/>
              </a:rPr>
              <a:t>Under Land Selection tab, there are 2 option to import land from Map:  selecting the lands directly from the map (Select by Point or Select by Rectangle) or shape file upload.</a:t>
            </a:r>
          </a:p>
        </p:txBody>
      </p:sp>
      <p:pic>
        <p:nvPicPr>
          <p:cNvPr id="1028" name="Picture 4">
            <a:extLst>
              <a:ext uri="{FF2B5EF4-FFF2-40B4-BE49-F238E27FC236}">
                <a16:creationId xmlns:a16="http://schemas.microsoft.com/office/drawing/2014/main" id="{8B9C6F5B-97A1-BEF1-A85A-C4B2C5C54F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535" y="2150086"/>
            <a:ext cx="8061899" cy="4017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Rounded Rectangular Callout 8">
            <a:extLst>
              <a:ext uri="{FF2B5EF4-FFF2-40B4-BE49-F238E27FC236}">
                <a16:creationId xmlns:a16="http://schemas.microsoft.com/office/drawing/2014/main" id="{135A3DD2-E766-F537-9A43-69E3459C47C6}"/>
              </a:ext>
            </a:extLst>
          </p:cNvPr>
          <p:cNvSpPr/>
          <p:nvPr/>
        </p:nvSpPr>
        <p:spPr>
          <a:xfrm>
            <a:off x="3080972" y="2411627"/>
            <a:ext cx="369737" cy="254397"/>
          </a:xfrm>
          <a:prstGeom prst="wedgeRoundRectCallout">
            <a:avLst>
              <a:gd name="adj1" fmla="val -145260"/>
              <a:gd name="adj2" fmla="val -9561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1.</a:t>
            </a:r>
            <a:endParaRPr lang="en-CA" sz="1200" dirty="0">
              <a:solidFill>
                <a:schemeClr val="tx1"/>
              </a:solidFill>
              <a:latin typeface="Arial" pitchFamily="34" charset="0"/>
              <a:cs typeface="Arial" pitchFamily="34" charset="0"/>
            </a:endParaRPr>
          </a:p>
        </p:txBody>
      </p:sp>
      <p:sp>
        <p:nvSpPr>
          <p:cNvPr id="12" name="Rounded Rectangular Callout 8">
            <a:extLst>
              <a:ext uri="{FF2B5EF4-FFF2-40B4-BE49-F238E27FC236}">
                <a16:creationId xmlns:a16="http://schemas.microsoft.com/office/drawing/2014/main" id="{DF6B9010-2EE7-3763-BEB6-7F9524A2D2FF}"/>
              </a:ext>
            </a:extLst>
          </p:cNvPr>
          <p:cNvSpPr/>
          <p:nvPr/>
        </p:nvSpPr>
        <p:spPr>
          <a:xfrm>
            <a:off x="3389733" y="3295669"/>
            <a:ext cx="369737" cy="254397"/>
          </a:xfrm>
          <a:prstGeom prst="wedgeRoundRectCallout">
            <a:avLst>
              <a:gd name="adj1" fmla="val -189986"/>
              <a:gd name="adj2" fmla="val -4208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2.</a:t>
            </a:r>
            <a:endParaRPr lang="en-CA"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7550537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58FCC-27F9-40CE-0670-31F845EE4FB9}"/>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3F4D2808-F145-018D-4631-456F508E9598}"/>
              </a:ext>
            </a:extLst>
          </p:cNvPr>
          <p:cNvPicPr>
            <a:picLocks noChangeAspect="1"/>
          </p:cNvPicPr>
          <p:nvPr/>
        </p:nvPicPr>
        <p:blipFill>
          <a:blip r:embed="rId2"/>
          <a:stretch>
            <a:fillRect/>
          </a:stretch>
        </p:blipFill>
        <p:spPr>
          <a:xfrm>
            <a:off x="1236049" y="1525868"/>
            <a:ext cx="6671902" cy="4660014"/>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98B3BCCA-7554-9A13-C887-68460AB76201}"/>
              </a:ext>
            </a:extLst>
          </p:cNvPr>
          <p:cNvSpPr>
            <a:spLocks noGrp="1"/>
          </p:cNvSpPr>
          <p:nvPr>
            <p:ph idx="1"/>
          </p:nvPr>
        </p:nvSpPr>
        <p:spPr>
          <a:xfrm>
            <a:off x="425686" y="1013097"/>
            <a:ext cx="8292628" cy="461666"/>
          </a:xfrm>
        </p:spPr>
        <p:txBody>
          <a:bodyPr vert="horz" lIns="91440" tIns="45720" rIns="91440" bIns="45720" rtlCol="0" anchor="t">
            <a:noAutofit/>
          </a:bodyPr>
          <a:lstStyle/>
          <a:p>
            <a:pPr marL="0" indent="0">
              <a:buNone/>
            </a:pPr>
            <a:r>
              <a:rPr lang="en-US" sz="1400" b="1" dirty="0">
                <a:latin typeface="Arial"/>
                <a:cs typeface="Arial"/>
              </a:rPr>
              <a:t>LANDS TAB – OPTION 2:  IMPORT LAND FROM MAP – NAVIGATE TO THE TARGET LOCATION</a:t>
            </a:r>
            <a:endParaRPr lang="en-CA" sz="14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0F6D983B-81A3-681F-4736-585B6DAF3429}"/>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8" name="Rectangle 7">
            <a:extLst>
              <a:ext uri="{FF2B5EF4-FFF2-40B4-BE49-F238E27FC236}">
                <a16:creationId xmlns:a16="http://schemas.microsoft.com/office/drawing/2014/main" id="{219E8384-8217-9EED-035F-0A995A9D20C2}"/>
              </a:ext>
            </a:extLst>
          </p:cNvPr>
          <p:cNvSpPr/>
          <p:nvPr/>
        </p:nvSpPr>
        <p:spPr>
          <a:xfrm>
            <a:off x="2810313" y="59904"/>
            <a:ext cx="6094406" cy="461665"/>
          </a:xfrm>
          <a:prstGeom prst="rect">
            <a:avLst/>
          </a:prstGeom>
        </p:spPr>
        <p:txBody>
          <a:bodyPr wrap="square">
            <a:spAutoFit/>
          </a:bodyPr>
          <a:lstStyle/>
          <a:p>
            <a:pPr algn="r"/>
            <a:r>
              <a:rPr lang="en-CA" sz="2400" b="1" dirty="0">
                <a:solidFill>
                  <a:schemeClr val="bg1"/>
                </a:solidFill>
                <a:latin typeface="Calibri" panose="020F0502020204030204" pitchFamily="34" charset="0"/>
                <a:cs typeface="Calibri" panose="020F0502020204030204" pitchFamily="34" charset="0"/>
              </a:rPr>
              <a:t>Carbon Sequestration Agreement Application</a:t>
            </a:r>
          </a:p>
        </p:txBody>
      </p:sp>
      <p:sp>
        <p:nvSpPr>
          <p:cNvPr id="17" name="Slide Number Placeholder 5">
            <a:extLst>
              <a:ext uri="{FF2B5EF4-FFF2-40B4-BE49-F238E27FC236}">
                <a16:creationId xmlns:a16="http://schemas.microsoft.com/office/drawing/2014/main" id="{16121036-BBC1-4F82-9331-7789C1AC229E}"/>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dirty="0">
                <a:latin typeface="Arial" panose="020B0604020202020204" pitchFamily="34" charset="0"/>
              </a:rPr>
              <a:t>Page </a:t>
            </a:r>
            <a:fld id="{5BC1470B-47A7-4E72-AA8D-1EF68F025A39}" type="slidenum">
              <a:rPr lang="en-CA" smtClean="0">
                <a:latin typeface="Arial" panose="020B0604020202020204" pitchFamily="34" charset="0"/>
              </a:rPr>
              <a:pPr/>
              <a:t>22</a:t>
            </a:fld>
            <a:endParaRPr lang="en-CA" dirty="0">
              <a:latin typeface="Arial" panose="020B0604020202020204" pitchFamily="34" charset="0"/>
            </a:endParaRPr>
          </a:p>
        </p:txBody>
      </p:sp>
      <p:sp>
        <p:nvSpPr>
          <p:cNvPr id="7" name="Rounded Rectangular Callout 8">
            <a:extLst>
              <a:ext uri="{FF2B5EF4-FFF2-40B4-BE49-F238E27FC236}">
                <a16:creationId xmlns:a16="http://schemas.microsoft.com/office/drawing/2014/main" id="{412A07ED-5515-6E2E-93F1-68F71EAA07FA}"/>
              </a:ext>
            </a:extLst>
          </p:cNvPr>
          <p:cNvSpPr/>
          <p:nvPr/>
        </p:nvSpPr>
        <p:spPr>
          <a:xfrm>
            <a:off x="4572000" y="2411628"/>
            <a:ext cx="1546698" cy="419122"/>
          </a:xfrm>
          <a:prstGeom prst="wedgeRoundRectCallout">
            <a:avLst>
              <a:gd name="adj1" fmla="val -35767"/>
              <a:gd name="adj2" fmla="val -8227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1. Navigate to </a:t>
            </a:r>
            <a:r>
              <a:rPr lang="en-US" sz="1200" b="1" dirty="0">
                <a:solidFill>
                  <a:schemeClr val="tx1"/>
                </a:solidFill>
                <a:latin typeface="Arial" pitchFamily="34" charset="0"/>
                <a:cs typeface="Arial" pitchFamily="34" charset="0"/>
              </a:rPr>
              <a:t>Go to Location </a:t>
            </a:r>
            <a:r>
              <a:rPr lang="en-US" sz="1200" dirty="0">
                <a:solidFill>
                  <a:schemeClr val="tx1"/>
                </a:solidFill>
                <a:latin typeface="Arial" pitchFamily="34" charset="0"/>
                <a:cs typeface="Arial" pitchFamily="34" charset="0"/>
              </a:rPr>
              <a:t>tab.</a:t>
            </a:r>
            <a:endParaRPr lang="en-CA" sz="1200" dirty="0">
              <a:solidFill>
                <a:schemeClr val="tx1"/>
              </a:solidFill>
              <a:latin typeface="Arial" pitchFamily="34" charset="0"/>
              <a:cs typeface="Arial" pitchFamily="34" charset="0"/>
            </a:endParaRPr>
          </a:p>
        </p:txBody>
      </p:sp>
      <p:sp>
        <p:nvSpPr>
          <p:cNvPr id="9" name="Rounded Rectangular Callout 8">
            <a:extLst>
              <a:ext uri="{FF2B5EF4-FFF2-40B4-BE49-F238E27FC236}">
                <a16:creationId xmlns:a16="http://schemas.microsoft.com/office/drawing/2014/main" id="{3F04AF86-0FE4-2E33-672D-7E898E2791EF}"/>
              </a:ext>
            </a:extLst>
          </p:cNvPr>
          <p:cNvSpPr/>
          <p:nvPr/>
        </p:nvSpPr>
        <p:spPr>
          <a:xfrm>
            <a:off x="1918837" y="1798842"/>
            <a:ext cx="1116192" cy="535797"/>
          </a:xfrm>
          <a:prstGeom prst="wedgeRoundRectCallout">
            <a:avLst>
              <a:gd name="adj1" fmla="val -63655"/>
              <a:gd name="adj2" fmla="val 8385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a:t>
            </a:r>
            <a:r>
              <a:rPr lang="en-US" sz="1200" b="1" dirty="0">
                <a:solidFill>
                  <a:schemeClr val="tx1"/>
                </a:solidFill>
                <a:latin typeface="Arial" pitchFamily="34" charset="0"/>
                <a:cs typeface="Arial" pitchFamily="34" charset="0"/>
              </a:rPr>
              <a:t>Go to ATS.</a:t>
            </a:r>
            <a:endParaRPr lang="en-CA" sz="1200" dirty="0">
              <a:solidFill>
                <a:schemeClr val="tx1"/>
              </a:solidFill>
              <a:latin typeface="Arial" pitchFamily="34" charset="0"/>
              <a:cs typeface="Arial" pitchFamily="34" charset="0"/>
            </a:endParaRPr>
          </a:p>
        </p:txBody>
      </p:sp>
      <p:sp>
        <p:nvSpPr>
          <p:cNvPr id="11" name="Rounded Rectangular Callout 8">
            <a:extLst>
              <a:ext uri="{FF2B5EF4-FFF2-40B4-BE49-F238E27FC236}">
                <a16:creationId xmlns:a16="http://schemas.microsoft.com/office/drawing/2014/main" id="{516F783D-D59E-276F-5B51-586E94E5DB0D}"/>
              </a:ext>
            </a:extLst>
          </p:cNvPr>
          <p:cNvSpPr/>
          <p:nvPr/>
        </p:nvSpPr>
        <p:spPr>
          <a:xfrm>
            <a:off x="691041" y="3011556"/>
            <a:ext cx="1116192" cy="535797"/>
          </a:xfrm>
          <a:prstGeom prst="wedgeRoundRectCallout">
            <a:avLst>
              <a:gd name="adj1" fmla="val 46155"/>
              <a:gd name="adj2" fmla="val 8022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3. Input the </a:t>
            </a:r>
            <a:r>
              <a:rPr lang="en-US" sz="1200" b="1" dirty="0">
                <a:solidFill>
                  <a:schemeClr val="tx1"/>
                </a:solidFill>
                <a:latin typeface="Arial" pitchFamily="34" charset="0"/>
                <a:cs typeface="Arial" pitchFamily="34" charset="0"/>
              </a:rPr>
              <a:t>landkey</a:t>
            </a:r>
            <a:r>
              <a:rPr lang="en-US" sz="1200" dirty="0">
                <a:solidFill>
                  <a:schemeClr val="tx1"/>
                </a:solidFill>
                <a:latin typeface="Arial" pitchFamily="34" charset="0"/>
                <a:cs typeface="Arial" pitchFamily="34" charset="0"/>
              </a:rPr>
              <a:t>.</a:t>
            </a:r>
            <a:endParaRPr lang="en-CA" sz="1200" dirty="0">
              <a:solidFill>
                <a:schemeClr val="tx1"/>
              </a:solidFill>
              <a:latin typeface="Arial" pitchFamily="34" charset="0"/>
              <a:cs typeface="Arial" pitchFamily="34" charset="0"/>
            </a:endParaRPr>
          </a:p>
        </p:txBody>
      </p:sp>
      <p:sp>
        <p:nvSpPr>
          <p:cNvPr id="13" name="Rounded Rectangular Callout 8">
            <a:extLst>
              <a:ext uri="{FF2B5EF4-FFF2-40B4-BE49-F238E27FC236}">
                <a16:creationId xmlns:a16="http://schemas.microsoft.com/office/drawing/2014/main" id="{E85A66F6-5166-12D5-31FE-ADD8AFC1BDCF}"/>
              </a:ext>
            </a:extLst>
          </p:cNvPr>
          <p:cNvSpPr/>
          <p:nvPr/>
        </p:nvSpPr>
        <p:spPr>
          <a:xfrm>
            <a:off x="4013904" y="4944118"/>
            <a:ext cx="1116192" cy="535797"/>
          </a:xfrm>
          <a:prstGeom prst="wedgeRoundRectCallout">
            <a:avLst>
              <a:gd name="adj1" fmla="val -44482"/>
              <a:gd name="adj2" fmla="val 9656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4. Click </a:t>
            </a:r>
            <a:r>
              <a:rPr lang="en-US" sz="1200" b="1" dirty="0">
                <a:solidFill>
                  <a:schemeClr val="tx1"/>
                </a:solidFill>
                <a:latin typeface="Arial" pitchFamily="34" charset="0"/>
                <a:cs typeface="Arial" pitchFamily="34" charset="0"/>
              </a:rPr>
              <a:t>Search</a:t>
            </a:r>
            <a:r>
              <a:rPr lang="en-US" sz="1200" dirty="0">
                <a:solidFill>
                  <a:schemeClr val="tx1"/>
                </a:solidFill>
                <a:latin typeface="Arial" pitchFamily="34" charset="0"/>
                <a:cs typeface="Arial" pitchFamily="34" charset="0"/>
              </a:rPr>
              <a:t>.</a:t>
            </a:r>
            <a:endParaRPr lang="en-CA"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054179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35ED7-EADD-C1A5-3F3C-4CE43CABD4FD}"/>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B79A7436-0DD5-9A72-CC37-A7104E4C7241}"/>
              </a:ext>
            </a:extLst>
          </p:cNvPr>
          <p:cNvPicPr>
            <a:picLocks noChangeAspect="1"/>
          </p:cNvPicPr>
          <p:nvPr/>
        </p:nvPicPr>
        <p:blipFill>
          <a:blip r:embed="rId2"/>
          <a:stretch>
            <a:fillRect/>
          </a:stretch>
        </p:blipFill>
        <p:spPr>
          <a:xfrm>
            <a:off x="1861036" y="2684261"/>
            <a:ext cx="6857278" cy="3454650"/>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94B1912B-934D-0BCB-77B2-F60FED246537}"/>
              </a:ext>
            </a:extLst>
          </p:cNvPr>
          <p:cNvPicPr>
            <a:picLocks noChangeAspect="1"/>
          </p:cNvPicPr>
          <p:nvPr/>
        </p:nvPicPr>
        <p:blipFill>
          <a:blip r:embed="rId3"/>
          <a:stretch>
            <a:fillRect/>
          </a:stretch>
        </p:blipFill>
        <p:spPr>
          <a:xfrm>
            <a:off x="530824" y="1328641"/>
            <a:ext cx="2327656" cy="1986533"/>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20B6F0BD-40DC-BA55-DAA0-73F2C23B1D11}"/>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8" name="Rectangle 7">
            <a:extLst>
              <a:ext uri="{FF2B5EF4-FFF2-40B4-BE49-F238E27FC236}">
                <a16:creationId xmlns:a16="http://schemas.microsoft.com/office/drawing/2014/main" id="{D3F3E44E-7AB6-520D-0475-81C3B69907E7}"/>
              </a:ext>
            </a:extLst>
          </p:cNvPr>
          <p:cNvSpPr/>
          <p:nvPr/>
        </p:nvSpPr>
        <p:spPr>
          <a:xfrm>
            <a:off x="2810313" y="59904"/>
            <a:ext cx="6094406" cy="461665"/>
          </a:xfrm>
          <a:prstGeom prst="rect">
            <a:avLst/>
          </a:prstGeom>
        </p:spPr>
        <p:txBody>
          <a:bodyPr wrap="square">
            <a:spAutoFit/>
          </a:bodyPr>
          <a:lstStyle/>
          <a:p>
            <a:pPr algn="r"/>
            <a:r>
              <a:rPr lang="en-CA" sz="2400" b="1" dirty="0">
                <a:solidFill>
                  <a:schemeClr val="bg1"/>
                </a:solidFill>
                <a:latin typeface="Calibri" panose="020F0502020204030204" pitchFamily="34" charset="0"/>
                <a:cs typeface="Calibri" panose="020F0502020204030204" pitchFamily="34" charset="0"/>
              </a:rPr>
              <a:t>Carbon Sequestration Agreement Application</a:t>
            </a:r>
          </a:p>
        </p:txBody>
      </p:sp>
      <p:sp>
        <p:nvSpPr>
          <p:cNvPr id="17" name="Slide Number Placeholder 5">
            <a:extLst>
              <a:ext uri="{FF2B5EF4-FFF2-40B4-BE49-F238E27FC236}">
                <a16:creationId xmlns:a16="http://schemas.microsoft.com/office/drawing/2014/main" id="{949381FA-CF08-A7E5-3EBC-DBFC48D11408}"/>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dirty="0">
                <a:latin typeface="Arial" panose="020B0604020202020204" pitchFamily="34" charset="0"/>
              </a:rPr>
              <a:t>Page </a:t>
            </a:r>
            <a:fld id="{5BC1470B-47A7-4E72-AA8D-1EF68F025A39}" type="slidenum">
              <a:rPr lang="en-CA" smtClean="0">
                <a:latin typeface="Arial" panose="020B0604020202020204" pitchFamily="34" charset="0"/>
              </a:rPr>
              <a:pPr/>
              <a:t>23</a:t>
            </a:fld>
            <a:endParaRPr lang="en-CA" dirty="0">
              <a:latin typeface="Arial" panose="020B0604020202020204" pitchFamily="34" charset="0"/>
            </a:endParaRPr>
          </a:p>
        </p:txBody>
      </p:sp>
      <p:sp>
        <p:nvSpPr>
          <p:cNvPr id="7" name="Rounded Rectangular Callout 8">
            <a:extLst>
              <a:ext uri="{FF2B5EF4-FFF2-40B4-BE49-F238E27FC236}">
                <a16:creationId xmlns:a16="http://schemas.microsoft.com/office/drawing/2014/main" id="{3C1FB34D-75EB-4C73-CD47-338EE1FDC5FA}"/>
              </a:ext>
            </a:extLst>
          </p:cNvPr>
          <p:cNvSpPr/>
          <p:nvPr/>
        </p:nvSpPr>
        <p:spPr>
          <a:xfrm>
            <a:off x="3573234" y="4165415"/>
            <a:ext cx="1510446" cy="419122"/>
          </a:xfrm>
          <a:prstGeom prst="wedgeRoundRectCallout">
            <a:avLst>
              <a:gd name="adj1" fmla="val -54755"/>
              <a:gd name="adj2" fmla="val -10084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the </a:t>
            </a:r>
            <a:r>
              <a:rPr lang="en-US" sz="1200" b="1" dirty="0">
                <a:solidFill>
                  <a:schemeClr val="tx1"/>
                </a:solidFill>
                <a:latin typeface="Arial" pitchFamily="34" charset="0"/>
                <a:cs typeface="Arial" pitchFamily="34" charset="0"/>
              </a:rPr>
              <a:t>hamburger</a:t>
            </a:r>
            <a:r>
              <a:rPr lang="en-US" sz="1200" dirty="0">
                <a:solidFill>
                  <a:schemeClr val="tx1"/>
                </a:solidFill>
                <a:latin typeface="Arial" pitchFamily="34" charset="0"/>
                <a:cs typeface="Arial" pitchFamily="34" charset="0"/>
              </a:rPr>
              <a:t> </a:t>
            </a:r>
            <a:r>
              <a:rPr lang="en-US" sz="1200" b="1" dirty="0">
                <a:solidFill>
                  <a:schemeClr val="tx1"/>
                </a:solidFill>
                <a:latin typeface="Arial" pitchFamily="34" charset="0"/>
                <a:cs typeface="Arial" pitchFamily="34" charset="0"/>
              </a:rPr>
              <a:t>icon</a:t>
            </a:r>
            <a:r>
              <a:rPr lang="en-US" sz="1200" dirty="0">
                <a:solidFill>
                  <a:schemeClr val="tx1"/>
                </a:solidFill>
                <a:latin typeface="Arial" pitchFamily="34" charset="0"/>
                <a:cs typeface="Arial" pitchFamily="34" charset="0"/>
              </a:rPr>
              <a:t>.</a:t>
            </a:r>
            <a:endParaRPr lang="en-CA" sz="1200" dirty="0">
              <a:solidFill>
                <a:schemeClr val="tx1"/>
              </a:solidFill>
              <a:latin typeface="Arial" pitchFamily="34" charset="0"/>
              <a:cs typeface="Arial" pitchFamily="34" charset="0"/>
            </a:endParaRPr>
          </a:p>
        </p:txBody>
      </p:sp>
      <p:sp>
        <p:nvSpPr>
          <p:cNvPr id="12" name="Rounded Rectangular Callout 8">
            <a:extLst>
              <a:ext uri="{FF2B5EF4-FFF2-40B4-BE49-F238E27FC236}">
                <a16:creationId xmlns:a16="http://schemas.microsoft.com/office/drawing/2014/main" id="{DA3B7289-05DE-C35D-3675-B1A575CD6514}"/>
              </a:ext>
            </a:extLst>
          </p:cNvPr>
          <p:cNvSpPr/>
          <p:nvPr/>
        </p:nvSpPr>
        <p:spPr>
          <a:xfrm>
            <a:off x="776761" y="5218359"/>
            <a:ext cx="1546698" cy="419122"/>
          </a:xfrm>
          <a:prstGeom prst="wedgeRoundRectCallout">
            <a:avLst>
              <a:gd name="adj1" fmla="val 40963"/>
              <a:gd name="adj2" fmla="val -13797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a:t>
            </a:r>
            <a:r>
              <a:rPr lang="en-US" sz="1200" b="1" dirty="0">
                <a:solidFill>
                  <a:schemeClr val="tx1"/>
                </a:solidFill>
                <a:latin typeface="Arial" pitchFamily="34" charset="0"/>
                <a:cs typeface="Arial" pitchFamily="34" charset="0"/>
              </a:rPr>
              <a:t>Zoom to Feature</a:t>
            </a:r>
            <a:r>
              <a:rPr lang="en-US" sz="1200" dirty="0">
                <a:solidFill>
                  <a:schemeClr val="tx1"/>
                </a:solidFill>
                <a:latin typeface="Arial" pitchFamily="34" charset="0"/>
                <a:cs typeface="Arial" pitchFamily="34" charset="0"/>
              </a:rPr>
              <a:t>.</a:t>
            </a:r>
            <a:endParaRPr lang="en-CA" sz="1200" dirty="0">
              <a:solidFill>
                <a:schemeClr val="tx1"/>
              </a:solidFill>
              <a:latin typeface="Arial" pitchFamily="34" charset="0"/>
              <a:cs typeface="Arial" pitchFamily="34" charset="0"/>
            </a:endParaRPr>
          </a:p>
        </p:txBody>
      </p:sp>
      <p:sp>
        <p:nvSpPr>
          <p:cNvPr id="14" name="Rounded Rectangular Callout 8">
            <a:extLst>
              <a:ext uri="{FF2B5EF4-FFF2-40B4-BE49-F238E27FC236}">
                <a16:creationId xmlns:a16="http://schemas.microsoft.com/office/drawing/2014/main" id="{CA3A4FB8-6D33-4424-C922-BF3059A6A894}"/>
              </a:ext>
            </a:extLst>
          </p:cNvPr>
          <p:cNvSpPr/>
          <p:nvPr/>
        </p:nvSpPr>
        <p:spPr>
          <a:xfrm>
            <a:off x="5800730" y="3705270"/>
            <a:ext cx="1968385" cy="752663"/>
          </a:xfrm>
          <a:prstGeom prst="wedgeRoundRectCallout">
            <a:avLst>
              <a:gd name="adj1" fmla="val -7465"/>
              <a:gd name="adj2" fmla="val -4746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4. Zoom in or Zoom out on the target location.</a:t>
            </a:r>
            <a:endParaRPr lang="en-CA" sz="1200" dirty="0">
              <a:solidFill>
                <a:schemeClr val="tx1"/>
              </a:solidFill>
              <a:latin typeface="Arial" pitchFamily="34" charset="0"/>
              <a:cs typeface="Arial" pitchFamily="34" charset="0"/>
            </a:endParaRPr>
          </a:p>
        </p:txBody>
      </p:sp>
      <p:sp>
        <p:nvSpPr>
          <p:cNvPr id="22" name="Rounded Rectangular Callout 8">
            <a:extLst>
              <a:ext uri="{FF2B5EF4-FFF2-40B4-BE49-F238E27FC236}">
                <a16:creationId xmlns:a16="http://schemas.microsoft.com/office/drawing/2014/main" id="{BC4DD564-AEF1-E35C-BADE-EB26FB7BAFE6}"/>
              </a:ext>
            </a:extLst>
          </p:cNvPr>
          <p:cNvSpPr/>
          <p:nvPr/>
        </p:nvSpPr>
        <p:spPr>
          <a:xfrm>
            <a:off x="2810313" y="3264469"/>
            <a:ext cx="1328850" cy="419122"/>
          </a:xfrm>
          <a:prstGeom prst="wedgeRoundRectCallout">
            <a:avLst>
              <a:gd name="adj1" fmla="val -63304"/>
              <a:gd name="adj2" fmla="val -104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5. Click </a:t>
            </a:r>
            <a:r>
              <a:rPr lang="en-US" sz="1200" b="1" dirty="0">
                <a:solidFill>
                  <a:schemeClr val="tx1"/>
                </a:solidFill>
                <a:latin typeface="Arial" pitchFamily="34" charset="0"/>
                <a:cs typeface="Arial" pitchFamily="34" charset="0"/>
              </a:rPr>
              <a:t>Clear Selection</a:t>
            </a:r>
            <a:r>
              <a:rPr lang="en-US" sz="1200" dirty="0">
                <a:solidFill>
                  <a:schemeClr val="tx1"/>
                </a:solidFill>
                <a:latin typeface="Arial" pitchFamily="34" charset="0"/>
                <a:cs typeface="Arial" pitchFamily="34" charset="0"/>
              </a:rPr>
              <a:t>.</a:t>
            </a:r>
            <a:endParaRPr lang="en-CA" sz="1200" b="1" dirty="0">
              <a:solidFill>
                <a:schemeClr val="tx1"/>
              </a:solidFill>
              <a:latin typeface="Arial" pitchFamily="34" charset="0"/>
              <a:cs typeface="Arial" pitchFamily="34" charset="0"/>
            </a:endParaRPr>
          </a:p>
        </p:txBody>
      </p:sp>
      <p:sp>
        <p:nvSpPr>
          <p:cNvPr id="28" name="Content Placeholder 2">
            <a:extLst>
              <a:ext uri="{FF2B5EF4-FFF2-40B4-BE49-F238E27FC236}">
                <a16:creationId xmlns:a16="http://schemas.microsoft.com/office/drawing/2014/main" id="{A193E5D4-4C09-EAC9-B25F-733006042CDE}"/>
              </a:ext>
            </a:extLst>
          </p:cNvPr>
          <p:cNvSpPr txBox="1">
            <a:spLocks/>
          </p:cNvSpPr>
          <p:nvPr/>
        </p:nvSpPr>
        <p:spPr>
          <a:xfrm>
            <a:off x="425686" y="1013097"/>
            <a:ext cx="8292628" cy="46166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dirty="0">
                <a:latin typeface="Arial"/>
                <a:cs typeface="Arial"/>
              </a:rPr>
              <a:t>LANDS TAB – OPTION 2:  IMPORT LAND FROM MAP – NAVIGATE TO THE TARGET LOCATION</a:t>
            </a:r>
            <a:endParaRPr lang="en-CA" sz="1400" b="1" dirty="0">
              <a:latin typeface="Arial" panose="020B0604020202020204" pitchFamily="34" charset="0"/>
              <a:cs typeface="Arial" panose="020B0604020202020204" pitchFamily="34" charset="0"/>
            </a:endParaRPr>
          </a:p>
        </p:txBody>
      </p:sp>
      <p:sp>
        <p:nvSpPr>
          <p:cNvPr id="4" name="Rounded Rectangular Callout 8">
            <a:extLst>
              <a:ext uri="{FF2B5EF4-FFF2-40B4-BE49-F238E27FC236}">
                <a16:creationId xmlns:a16="http://schemas.microsoft.com/office/drawing/2014/main" id="{C46F417B-7F0E-411D-9B4C-9694C5F85F14}"/>
              </a:ext>
            </a:extLst>
          </p:cNvPr>
          <p:cNvSpPr/>
          <p:nvPr/>
        </p:nvSpPr>
        <p:spPr>
          <a:xfrm>
            <a:off x="532186" y="3724469"/>
            <a:ext cx="1328850" cy="419122"/>
          </a:xfrm>
          <a:prstGeom prst="wedgeRoundRectCallout">
            <a:avLst>
              <a:gd name="adj1" fmla="val -12793"/>
              <a:gd name="adj2" fmla="val -20064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1. Select the land result.</a:t>
            </a:r>
            <a:endParaRPr lang="en-CA" sz="1200" b="1" dirty="0">
              <a:solidFill>
                <a:schemeClr val="tx1"/>
              </a:solidFill>
              <a:latin typeface="Arial" pitchFamily="34" charset="0"/>
              <a:cs typeface="Arial" pitchFamily="34" charset="0"/>
            </a:endParaRPr>
          </a:p>
        </p:txBody>
      </p:sp>
      <p:pic>
        <p:nvPicPr>
          <p:cNvPr id="19" name="Picture 18">
            <a:extLst>
              <a:ext uri="{FF2B5EF4-FFF2-40B4-BE49-F238E27FC236}">
                <a16:creationId xmlns:a16="http://schemas.microsoft.com/office/drawing/2014/main" id="{E91DE553-371F-0B95-27A0-212EDF2CCB46}"/>
              </a:ext>
            </a:extLst>
          </p:cNvPr>
          <p:cNvPicPr>
            <a:picLocks noChangeAspect="1"/>
          </p:cNvPicPr>
          <p:nvPr/>
        </p:nvPicPr>
        <p:blipFill>
          <a:blip r:embed="rId4"/>
          <a:stretch>
            <a:fillRect/>
          </a:stretch>
        </p:blipFill>
        <p:spPr>
          <a:xfrm>
            <a:off x="4956670" y="1838903"/>
            <a:ext cx="3656506" cy="16907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30739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7EAA8-537D-CA61-40D4-2B335D22E005}"/>
            </a:ext>
          </a:extLst>
        </p:cNvPr>
        <p:cNvGrpSpPr/>
        <p:nvPr/>
      </p:nvGrpSpPr>
      <p:grpSpPr>
        <a:xfrm>
          <a:off x="0" y="0"/>
          <a:ext cx="0" cy="0"/>
          <a:chOff x="0" y="0"/>
          <a:chExt cx="0" cy="0"/>
        </a:xfrm>
      </p:grpSpPr>
      <p:pic>
        <p:nvPicPr>
          <p:cNvPr id="19" name="Picture 18">
            <a:extLst>
              <a:ext uri="{FF2B5EF4-FFF2-40B4-BE49-F238E27FC236}">
                <a16:creationId xmlns:a16="http://schemas.microsoft.com/office/drawing/2014/main" id="{59ED3818-05E4-0F16-66B2-9CCD3D5C2054}"/>
              </a:ext>
            </a:extLst>
          </p:cNvPr>
          <p:cNvPicPr>
            <a:picLocks noChangeAspect="1"/>
          </p:cNvPicPr>
          <p:nvPr/>
        </p:nvPicPr>
        <p:blipFill>
          <a:blip r:embed="rId2"/>
          <a:stretch>
            <a:fillRect/>
          </a:stretch>
        </p:blipFill>
        <p:spPr>
          <a:xfrm>
            <a:off x="557472" y="2625214"/>
            <a:ext cx="8029055" cy="3672985"/>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C757F87A-7240-C6D1-BD09-B67ECAFF8C48}"/>
              </a:ext>
            </a:extLst>
          </p:cNvPr>
          <p:cNvSpPr>
            <a:spLocks noGrp="1"/>
          </p:cNvSpPr>
          <p:nvPr>
            <p:ph idx="1"/>
          </p:nvPr>
        </p:nvSpPr>
        <p:spPr>
          <a:xfrm>
            <a:off x="425686" y="1013097"/>
            <a:ext cx="8292628" cy="461666"/>
          </a:xfrm>
        </p:spPr>
        <p:txBody>
          <a:bodyPr vert="horz" lIns="91440" tIns="45720" rIns="91440" bIns="45720" rtlCol="0" anchor="t">
            <a:noAutofit/>
          </a:bodyPr>
          <a:lstStyle/>
          <a:p>
            <a:pPr marL="0" indent="0">
              <a:buNone/>
            </a:pPr>
            <a:r>
              <a:rPr lang="en-US" sz="1400" b="1" dirty="0">
                <a:latin typeface="Arial"/>
                <a:cs typeface="Arial"/>
              </a:rPr>
              <a:t>LANDS TAB – OPTION 2A:  IMPORT LAND FROM MAP – ADD LAND - SELECT BY POINT</a:t>
            </a:r>
            <a:endParaRPr lang="en-CA" sz="14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BE07460-4FE2-449A-988F-5788E298376D}"/>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8" name="Rectangle 7">
            <a:extLst>
              <a:ext uri="{FF2B5EF4-FFF2-40B4-BE49-F238E27FC236}">
                <a16:creationId xmlns:a16="http://schemas.microsoft.com/office/drawing/2014/main" id="{6278381B-1965-41EC-E589-22C8A3EB639F}"/>
              </a:ext>
            </a:extLst>
          </p:cNvPr>
          <p:cNvSpPr/>
          <p:nvPr/>
        </p:nvSpPr>
        <p:spPr>
          <a:xfrm>
            <a:off x="2810313" y="59904"/>
            <a:ext cx="6094406" cy="461665"/>
          </a:xfrm>
          <a:prstGeom prst="rect">
            <a:avLst/>
          </a:prstGeom>
        </p:spPr>
        <p:txBody>
          <a:bodyPr wrap="square">
            <a:spAutoFit/>
          </a:bodyPr>
          <a:lstStyle/>
          <a:p>
            <a:pPr algn="r"/>
            <a:r>
              <a:rPr lang="en-CA" sz="2400" b="1" dirty="0">
                <a:solidFill>
                  <a:schemeClr val="bg1"/>
                </a:solidFill>
                <a:latin typeface="Calibri" panose="020F0502020204030204" pitchFamily="34" charset="0"/>
                <a:cs typeface="Calibri" panose="020F0502020204030204" pitchFamily="34" charset="0"/>
              </a:rPr>
              <a:t>Carbon Sequestration Agreement Application</a:t>
            </a:r>
          </a:p>
        </p:txBody>
      </p:sp>
      <p:sp>
        <p:nvSpPr>
          <p:cNvPr id="17" name="Slide Number Placeholder 5">
            <a:extLst>
              <a:ext uri="{FF2B5EF4-FFF2-40B4-BE49-F238E27FC236}">
                <a16:creationId xmlns:a16="http://schemas.microsoft.com/office/drawing/2014/main" id="{B427B46F-327B-E313-CA85-692C890884FD}"/>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dirty="0">
                <a:latin typeface="Arial" panose="020B0604020202020204" pitchFamily="34" charset="0"/>
              </a:rPr>
              <a:t>Page </a:t>
            </a:r>
            <a:fld id="{5BC1470B-47A7-4E72-AA8D-1EF68F025A39}" type="slidenum">
              <a:rPr lang="en-CA" smtClean="0">
                <a:latin typeface="Arial" panose="020B0604020202020204" pitchFamily="34" charset="0"/>
              </a:rPr>
              <a:pPr/>
              <a:t>24</a:t>
            </a:fld>
            <a:endParaRPr lang="en-CA" dirty="0">
              <a:latin typeface="Arial" panose="020B0604020202020204" pitchFamily="34" charset="0"/>
            </a:endParaRPr>
          </a:p>
        </p:txBody>
      </p:sp>
      <p:sp>
        <p:nvSpPr>
          <p:cNvPr id="12" name="Rounded Rectangular Callout 8">
            <a:extLst>
              <a:ext uri="{FF2B5EF4-FFF2-40B4-BE49-F238E27FC236}">
                <a16:creationId xmlns:a16="http://schemas.microsoft.com/office/drawing/2014/main" id="{DF1380D3-E198-CBDD-9823-8563D4FC91A4}"/>
              </a:ext>
            </a:extLst>
          </p:cNvPr>
          <p:cNvSpPr/>
          <p:nvPr/>
        </p:nvSpPr>
        <p:spPr>
          <a:xfrm>
            <a:off x="1457520" y="2736735"/>
            <a:ext cx="1275348" cy="336477"/>
          </a:xfrm>
          <a:prstGeom prst="wedgeRoundRectCallout">
            <a:avLst>
              <a:gd name="adj1" fmla="val 8754"/>
              <a:gd name="adj2" fmla="val 14721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a:t>
            </a:r>
            <a:r>
              <a:rPr lang="en-US" sz="1200" b="1" dirty="0">
                <a:solidFill>
                  <a:schemeClr val="tx1"/>
                </a:solidFill>
                <a:latin typeface="Arial" pitchFamily="34" charset="0"/>
                <a:cs typeface="Arial" pitchFamily="34" charset="0"/>
              </a:rPr>
              <a:t>Select by Point</a:t>
            </a:r>
            <a:r>
              <a:rPr lang="en-US" sz="1200" dirty="0">
                <a:solidFill>
                  <a:schemeClr val="tx1"/>
                </a:solidFill>
                <a:latin typeface="Arial" pitchFamily="34" charset="0"/>
                <a:cs typeface="Arial" pitchFamily="34" charset="0"/>
              </a:rPr>
              <a:t>.</a:t>
            </a:r>
            <a:endParaRPr lang="en-CA" sz="1200" dirty="0">
              <a:solidFill>
                <a:schemeClr val="tx1"/>
              </a:solidFill>
              <a:latin typeface="Arial" pitchFamily="34" charset="0"/>
              <a:cs typeface="Arial" pitchFamily="34" charset="0"/>
            </a:endParaRPr>
          </a:p>
        </p:txBody>
      </p:sp>
      <p:sp>
        <p:nvSpPr>
          <p:cNvPr id="11" name="Rounded Rectangular Callout 8">
            <a:extLst>
              <a:ext uri="{FF2B5EF4-FFF2-40B4-BE49-F238E27FC236}">
                <a16:creationId xmlns:a16="http://schemas.microsoft.com/office/drawing/2014/main" id="{7E034343-3FBE-790B-0826-BCB312742532}"/>
              </a:ext>
            </a:extLst>
          </p:cNvPr>
          <p:cNvSpPr/>
          <p:nvPr/>
        </p:nvSpPr>
        <p:spPr>
          <a:xfrm>
            <a:off x="6607383" y="4777636"/>
            <a:ext cx="1357604" cy="686893"/>
          </a:xfrm>
          <a:prstGeom prst="wedgeRoundRectCallout">
            <a:avLst>
              <a:gd name="adj1" fmla="val 4485"/>
              <a:gd name="adj2" fmla="val 10108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4.  Point and click the section to add.</a:t>
            </a:r>
            <a:endParaRPr lang="en-CA" sz="1200" dirty="0">
              <a:solidFill>
                <a:schemeClr val="tx1"/>
              </a:solidFill>
              <a:latin typeface="Arial" pitchFamily="34" charset="0"/>
              <a:cs typeface="Arial" pitchFamily="34" charset="0"/>
            </a:endParaRPr>
          </a:p>
        </p:txBody>
      </p:sp>
      <p:sp>
        <p:nvSpPr>
          <p:cNvPr id="13" name="Rounded Rectangular Callout 8">
            <a:extLst>
              <a:ext uri="{FF2B5EF4-FFF2-40B4-BE49-F238E27FC236}">
                <a16:creationId xmlns:a16="http://schemas.microsoft.com/office/drawing/2014/main" id="{9963F665-BDC3-EBF1-DEEE-577D797E0F30}"/>
              </a:ext>
            </a:extLst>
          </p:cNvPr>
          <p:cNvSpPr/>
          <p:nvPr/>
        </p:nvSpPr>
        <p:spPr>
          <a:xfrm>
            <a:off x="666795" y="4745710"/>
            <a:ext cx="2117943" cy="1128448"/>
          </a:xfrm>
          <a:prstGeom prst="wedgeRoundRectCallout">
            <a:avLst>
              <a:gd name="adj1" fmla="val -8094"/>
              <a:gd name="adj2" fmla="val -4514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5. As land is selected, the land node displays the selected landkeys here.</a:t>
            </a:r>
          </a:p>
          <a:p>
            <a:pPr algn="ctr" fontAlgn="auto">
              <a:spcBef>
                <a:spcPts val="0"/>
              </a:spcBef>
              <a:spcAft>
                <a:spcPts val="0"/>
              </a:spcAft>
              <a:defRPr/>
            </a:pPr>
            <a:endParaRPr lang="en-US" sz="1200" dirty="0">
              <a:solidFill>
                <a:schemeClr val="tx1"/>
              </a:solidFill>
              <a:latin typeface="Arial" pitchFamily="34" charset="0"/>
              <a:cs typeface="Arial" pitchFamily="34" charset="0"/>
            </a:endParaRPr>
          </a:p>
          <a:p>
            <a:pPr algn="ctr" fontAlgn="auto">
              <a:spcBef>
                <a:spcPts val="0"/>
              </a:spcBef>
              <a:spcAft>
                <a:spcPts val="0"/>
              </a:spcAft>
              <a:defRPr/>
            </a:pPr>
            <a:r>
              <a:rPr lang="en-US" sz="1200" i="1" dirty="0">
                <a:solidFill>
                  <a:schemeClr val="tx1"/>
                </a:solidFill>
                <a:latin typeface="Arial" pitchFamily="34" charset="0"/>
                <a:cs typeface="Arial" pitchFamily="34" charset="0"/>
              </a:rPr>
              <a:t>Repeat steps 1-4 to add remaining lands.</a:t>
            </a:r>
            <a:endParaRPr lang="en-CA" sz="1200" i="1" dirty="0">
              <a:solidFill>
                <a:schemeClr val="tx1"/>
              </a:solidFill>
              <a:latin typeface="Arial" pitchFamily="34" charset="0"/>
              <a:cs typeface="Arial" pitchFamily="34" charset="0"/>
            </a:endParaRPr>
          </a:p>
        </p:txBody>
      </p:sp>
      <p:sp>
        <p:nvSpPr>
          <p:cNvPr id="7" name="Rounded Rectangular Callout 8">
            <a:extLst>
              <a:ext uri="{FF2B5EF4-FFF2-40B4-BE49-F238E27FC236}">
                <a16:creationId xmlns:a16="http://schemas.microsoft.com/office/drawing/2014/main" id="{57C2F670-B952-4595-09AB-4D5E1F69BE5A}"/>
              </a:ext>
            </a:extLst>
          </p:cNvPr>
          <p:cNvSpPr/>
          <p:nvPr/>
        </p:nvSpPr>
        <p:spPr>
          <a:xfrm>
            <a:off x="4704526" y="2460897"/>
            <a:ext cx="1706608" cy="461666"/>
          </a:xfrm>
          <a:prstGeom prst="wedgeRoundRectCallout">
            <a:avLst>
              <a:gd name="adj1" fmla="val -67664"/>
              <a:gd name="adj2" fmla="val 8843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1.  Navigate to </a:t>
            </a:r>
            <a:r>
              <a:rPr lang="en-US" sz="1200" b="1" dirty="0">
                <a:solidFill>
                  <a:schemeClr val="tx1"/>
                </a:solidFill>
                <a:latin typeface="Arial" pitchFamily="34" charset="0"/>
                <a:cs typeface="Arial" pitchFamily="34" charset="0"/>
              </a:rPr>
              <a:t>Land Selection </a:t>
            </a:r>
            <a:r>
              <a:rPr lang="en-US" sz="1200" dirty="0">
                <a:solidFill>
                  <a:schemeClr val="tx1"/>
                </a:solidFill>
                <a:latin typeface="Arial" pitchFamily="34" charset="0"/>
                <a:cs typeface="Arial" pitchFamily="34" charset="0"/>
              </a:rPr>
              <a:t>tab.</a:t>
            </a:r>
            <a:endParaRPr lang="en-CA" sz="1200" dirty="0">
              <a:solidFill>
                <a:schemeClr val="tx1"/>
              </a:solidFill>
              <a:latin typeface="Arial" pitchFamily="34" charset="0"/>
              <a:cs typeface="Arial" pitchFamily="34" charset="0"/>
            </a:endParaRPr>
          </a:p>
        </p:txBody>
      </p:sp>
      <p:sp>
        <p:nvSpPr>
          <p:cNvPr id="9" name="TextBox 8">
            <a:extLst>
              <a:ext uri="{FF2B5EF4-FFF2-40B4-BE49-F238E27FC236}">
                <a16:creationId xmlns:a16="http://schemas.microsoft.com/office/drawing/2014/main" id="{EBEF785B-C24A-835F-0896-12CD91923002}"/>
              </a:ext>
            </a:extLst>
          </p:cNvPr>
          <p:cNvSpPr txBox="1"/>
          <p:nvPr/>
        </p:nvSpPr>
        <p:spPr>
          <a:xfrm>
            <a:off x="425686" y="1297609"/>
            <a:ext cx="7979012" cy="646331"/>
          </a:xfrm>
          <a:prstGeom prst="rect">
            <a:avLst/>
          </a:prstGeom>
          <a:noFill/>
        </p:spPr>
        <p:txBody>
          <a:bodyPr wrap="square" lIns="91440" tIns="45720" rIns="91440" bIns="45720" rtlCol="0" anchor="t">
            <a:spAutoFit/>
          </a:bodyPr>
          <a:lstStyle/>
          <a:p>
            <a:r>
              <a:rPr lang="en-US" sz="1200" dirty="0">
                <a:latin typeface="Arial"/>
                <a:cs typeface="Arial"/>
              </a:rPr>
              <a:t>Once a target location is searched, add the land. There are 2 options:</a:t>
            </a:r>
          </a:p>
          <a:p>
            <a:pPr marL="228600" indent="-228600">
              <a:buFontTx/>
              <a:buAutoNum type="arabicPeriod"/>
            </a:pPr>
            <a:r>
              <a:rPr lang="en-US" sz="1200" b="1" dirty="0">
                <a:latin typeface="Arial"/>
                <a:cs typeface="Arial"/>
              </a:rPr>
              <a:t>Select by Point </a:t>
            </a:r>
            <a:r>
              <a:rPr lang="en-US" sz="1200" dirty="0">
                <a:latin typeface="Arial"/>
                <a:cs typeface="Arial"/>
              </a:rPr>
              <a:t>(use this option if selecting lands not adjacent to each other.)</a:t>
            </a:r>
            <a:endParaRPr lang="en-US" sz="1200" b="1" dirty="0">
              <a:latin typeface="Arial"/>
              <a:cs typeface="Arial"/>
            </a:endParaRPr>
          </a:p>
          <a:p>
            <a:pPr marL="228600" indent="-228600">
              <a:buAutoNum type="arabicPeriod"/>
            </a:pPr>
            <a:r>
              <a:rPr lang="en-US" sz="1200" dirty="0">
                <a:latin typeface="Arial"/>
                <a:cs typeface="Arial"/>
              </a:rPr>
              <a:t>Select by Rectangle</a:t>
            </a:r>
          </a:p>
        </p:txBody>
      </p:sp>
      <p:sp>
        <p:nvSpPr>
          <p:cNvPr id="20" name="Rounded Rectangular Callout 8">
            <a:extLst>
              <a:ext uri="{FF2B5EF4-FFF2-40B4-BE49-F238E27FC236}">
                <a16:creationId xmlns:a16="http://schemas.microsoft.com/office/drawing/2014/main" id="{E9D93FF7-6B45-8372-40C3-926CF623F671}"/>
              </a:ext>
            </a:extLst>
          </p:cNvPr>
          <p:cNvSpPr/>
          <p:nvPr/>
        </p:nvSpPr>
        <p:spPr>
          <a:xfrm>
            <a:off x="1332043" y="3910741"/>
            <a:ext cx="1478270" cy="705231"/>
          </a:xfrm>
          <a:prstGeom prst="wedgeRoundRectCallout">
            <a:avLst>
              <a:gd name="adj1" fmla="val -64614"/>
              <a:gd name="adj2" fmla="val -9271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2.  Change </a:t>
            </a:r>
            <a:r>
              <a:rPr lang="en-US" sz="1200" b="1" dirty="0">
                <a:solidFill>
                  <a:schemeClr val="tx1"/>
                </a:solidFill>
                <a:latin typeface="Arial" pitchFamily="34" charset="0"/>
                <a:cs typeface="Arial" pitchFamily="34" charset="0"/>
              </a:rPr>
              <a:t>Selection Layer</a:t>
            </a:r>
            <a:r>
              <a:rPr lang="en-US" sz="1200" dirty="0">
                <a:solidFill>
                  <a:schemeClr val="tx1"/>
                </a:solidFill>
                <a:latin typeface="Arial" pitchFamily="34" charset="0"/>
                <a:cs typeface="Arial" pitchFamily="34" charset="0"/>
              </a:rPr>
              <a:t>, if required before selecting land(s).</a:t>
            </a:r>
            <a:endParaRPr lang="en-CA" sz="1200" dirty="0">
              <a:solidFill>
                <a:schemeClr val="tx1"/>
              </a:solidFill>
              <a:latin typeface="Arial" pitchFamily="34" charset="0"/>
              <a:cs typeface="Arial" pitchFamily="34" charset="0"/>
            </a:endParaRPr>
          </a:p>
        </p:txBody>
      </p:sp>
      <p:sp>
        <p:nvSpPr>
          <p:cNvPr id="21" name="Rounded Rectangular Callout 8">
            <a:extLst>
              <a:ext uri="{FF2B5EF4-FFF2-40B4-BE49-F238E27FC236}">
                <a16:creationId xmlns:a16="http://schemas.microsoft.com/office/drawing/2014/main" id="{29E9EDBB-FB74-D97A-D2E5-2DAABF0BD2F1}"/>
              </a:ext>
            </a:extLst>
          </p:cNvPr>
          <p:cNvSpPr/>
          <p:nvPr/>
        </p:nvSpPr>
        <p:spPr>
          <a:xfrm>
            <a:off x="5177158" y="3215042"/>
            <a:ext cx="2467952" cy="972766"/>
          </a:xfrm>
          <a:prstGeom prst="wedgeRoundRectCallout">
            <a:avLst>
              <a:gd name="adj1" fmla="val -59260"/>
              <a:gd name="adj2" fmla="val -2716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6.  Click </a:t>
            </a:r>
            <a:r>
              <a:rPr lang="en-US" sz="1200" b="1" dirty="0">
                <a:solidFill>
                  <a:schemeClr val="tx1"/>
                </a:solidFill>
                <a:latin typeface="Arial" pitchFamily="34" charset="0"/>
                <a:cs typeface="Arial" pitchFamily="34" charset="0"/>
              </a:rPr>
              <a:t>Submit Land</a:t>
            </a:r>
            <a:r>
              <a:rPr lang="en-US" sz="1200" dirty="0">
                <a:solidFill>
                  <a:schemeClr val="tx1"/>
                </a:solidFill>
                <a:latin typeface="Arial" pitchFamily="34" charset="0"/>
                <a:cs typeface="Arial" pitchFamily="34" charset="0"/>
              </a:rPr>
              <a:t>. </a:t>
            </a:r>
          </a:p>
          <a:p>
            <a:pPr algn="ctr" fontAlgn="auto">
              <a:spcBef>
                <a:spcPts val="0"/>
              </a:spcBef>
              <a:spcAft>
                <a:spcPts val="0"/>
              </a:spcAft>
              <a:defRPr/>
            </a:pPr>
            <a:r>
              <a:rPr lang="en-CA" sz="1200" b="1" dirty="0">
                <a:solidFill>
                  <a:schemeClr val="tx1"/>
                </a:solidFill>
                <a:latin typeface="Arial" pitchFamily="34" charset="0"/>
                <a:cs typeface="Arial" pitchFamily="34" charset="0"/>
              </a:rPr>
              <a:t>Note</a:t>
            </a:r>
            <a:r>
              <a:rPr lang="en-CA" sz="1200" dirty="0">
                <a:solidFill>
                  <a:schemeClr val="tx1"/>
                </a:solidFill>
                <a:latin typeface="Arial" pitchFamily="34" charset="0"/>
                <a:cs typeface="Arial" pitchFamily="34" charset="0"/>
              </a:rPr>
              <a:t>:  </a:t>
            </a:r>
            <a:r>
              <a:rPr lang="en-CA" sz="1200" i="1" u="sng" dirty="0">
                <a:solidFill>
                  <a:schemeClr val="tx1"/>
                </a:solidFill>
                <a:latin typeface="Arial" pitchFamily="34" charset="0"/>
                <a:cs typeface="Arial" pitchFamily="34" charset="0"/>
              </a:rPr>
              <a:t>only click this button once</a:t>
            </a:r>
            <a:r>
              <a:rPr lang="en-CA" sz="1200" dirty="0">
                <a:solidFill>
                  <a:schemeClr val="tx1"/>
                </a:solidFill>
                <a:latin typeface="Arial" pitchFamily="34" charset="0"/>
                <a:cs typeface="Arial" pitchFamily="34" charset="0"/>
              </a:rPr>
              <a:t>. Do not click repeatedly as the lands will be listed more than once on the ETS request.</a:t>
            </a:r>
            <a:endParaRPr lang="en-US" sz="1200" dirty="0">
              <a:solidFill>
                <a:schemeClr val="tx1"/>
              </a:solidFill>
              <a:latin typeface="Arial" pitchFamily="34" charset="0"/>
              <a:cs typeface="Arial" pitchFamily="34" charset="0"/>
            </a:endParaRPr>
          </a:p>
        </p:txBody>
      </p:sp>
      <p:sp>
        <p:nvSpPr>
          <p:cNvPr id="2" name="TextBox 1">
            <a:extLst>
              <a:ext uri="{FF2B5EF4-FFF2-40B4-BE49-F238E27FC236}">
                <a16:creationId xmlns:a16="http://schemas.microsoft.com/office/drawing/2014/main" id="{73ED3FBE-6E91-D442-5EB2-524D6405CE91}"/>
              </a:ext>
            </a:extLst>
          </p:cNvPr>
          <p:cNvSpPr txBox="1"/>
          <p:nvPr/>
        </p:nvSpPr>
        <p:spPr>
          <a:xfrm>
            <a:off x="332483" y="1961244"/>
            <a:ext cx="8479032" cy="276999"/>
          </a:xfrm>
          <a:prstGeom prst="rect">
            <a:avLst/>
          </a:prstGeom>
          <a:noFill/>
        </p:spPr>
        <p:txBody>
          <a:bodyPr wrap="square" lIns="91440" tIns="45720" rIns="91440" bIns="45720" rtlCol="0" anchor="t">
            <a:spAutoFit/>
          </a:bodyPr>
          <a:lstStyle/>
          <a:p>
            <a:r>
              <a:rPr lang="en-US" sz="1200" dirty="0">
                <a:latin typeface="Arial"/>
                <a:cs typeface="Arial"/>
              </a:rPr>
              <a:t>  Once submitted, edit the lands added in ETS. Refer to Slide 26, ‘Edit Selected Lands’.</a:t>
            </a:r>
          </a:p>
        </p:txBody>
      </p:sp>
    </p:spTree>
    <p:extLst>
      <p:ext uri="{BB962C8B-B14F-4D97-AF65-F5344CB8AC3E}">
        <p14:creationId xmlns:p14="http://schemas.microsoft.com/office/powerpoint/2010/main" val="3952662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2E8C78-73D0-9ADC-4E49-4123ECECFFE9}"/>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DC57A6B6-B267-F548-AE6B-E9132DB787E6}"/>
              </a:ext>
            </a:extLst>
          </p:cNvPr>
          <p:cNvPicPr>
            <a:picLocks noChangeAspect="1"/>
          </p:cNvPicPr>
          <p:nvPr/>
        </p:nvPicPr>
        <p:blipFill>
          <a:blip r:embed="rId2"/>
          <a:stretch>
            <a:fillRect/>
          </a:stretch>
        </p:blipFill>
        <p:spPr>
          <a:xfrm>
            <a:off x="833982" y="2423503"/>
            <a:ext cx="7476036" cy="3969317"/>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3EA71DB0-C3B6-E7A5-762C-0577044341BF}"/>
              </a:ext>
            </a:extLst>
          </p:cNvPr>
          <p:cNvSpPr>
            <a:spLocks noGrp="1"/>
          </p:cNvSpPr>
          <p:nvPr>
            <p:ph idx="1"/>
          </p:nvPr>
        </p:nvSpPr>
        <p:spPr>
          <a:xfrm>
            <a:off x="425686" y="1013097"/>
            <a:ext cx="8292628" cy="461666"/>
          </a:xfrm>
        </p:spPr>
        <p:txBody>
          <a:bodyPr vert="horz" lIns="91440" tIns="45720" rIns="91440" bIns="45720" rtlCol="0" anchor="t">
            <a:noAutofit/>
          </a:bodyPr>
          <a:lstStyle/>
          <a:p>
            <a:pPr marL="0" indent="0">
              <a:buNone/>
            </a:pPr>
            <a:r>
              <a:rPr lang="en-US" sz="1400" b="1" dirty="0">
                <a:latin typeface="Arial"/>
                <a:cs typeface="Arial"/>
              </a:rPr>
              <a:t>LANDS TAB – OPTION 2A:  IMPORT LAND FROM MAP – ADD LAND - SELECT BY RECTANGLE</a:t>
            </a:r>
            <a:endParaRPr lang="en-CA" sz="14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2D95E6C-F5D2-C760-339B-E6FE9772E0BE}"/>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8" name="Rectangle 7">
            <a:extLst>
              <a:ext uri="{FF2B5EF4-FFF2-40B4-BE49-F238E27FC236}">
                <a16:creationId xmlns:a16="http://schemas.microsoft.com/office/drawing/2014/main" id="{C68002F4-D73D-4C2E-0582-65ED38BB3855}"/>
              </a:ext>
            </a:extLst>
          </p:cNvPr>
          <p:cNvSpPr/>
          <p:nvPr/>
        </p:nvSpPr>
        <p:spPr>
          <a:xfrm>
            <a:off x="2810313" y="59904"/>
            <a:ext cx="6094406" cy="461665"/>
          </a:xfrm>
          <a:prstGeom prst="rect">
            <a:avLst/>
          </a:prstGeom>
        </p:spPr>
        <p:txBody>
          <a:bodyPr wrap="square">
            <a:spAutoFit/>
          </a:bodyPr>
          <a:lstStyle/>
          <a:p>
            <a:pPr algn="r"/>
            <a:r>
              <a:rPr lang="en-CA" sz="2400" b="1" dirty="0">
                <a:solidFill>
                  <a:schemeClr val="bg1"/>
                </a:solidFill>
                <a:latin typeface="Calibri" panose="020F0502020204030204" pitchFamily="34" charset="0"/>
                <a:cs typeface="Calibri" panose="020F0502020204030204" pitchFamily="34" charset="0"/>
              </a:rPr>
              <a:t>Carbon Sequestration Agreement Application</a:t>
            </a:r>
          </a:p>
        </p:txBody>
      </p:sp>
      <p:sp>
        <p:nvSpPr>
          <p:cNvPr id="17" name="Slide Number Placeholder 5">
            <a:extLst>
              <a:ext uri="{FF2B5EF4-FFF2-40B4-BE49-F238E27FC236}">
                <a16:creationId xmlns:a16="http://schemas.microsoft.com/office/drawing/2014/main" id="{F036657F-22DA-0D30-12BC-62CC04CB07EC}"/>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dirty="0">
                <a:latin typeface="Arial" panose="020B0604020202020204" pitchFamily="34" charset="0"/>
              </a:rPr>
              <a:t>Page </a:t>
            </a:r>
            <a:fld id="{5BC1470B-47A7-4E72-AA8D-1EF68F025A39}" type="slidenum">
              <a:rPr lang="en-CA" smtClean="0">
                <a:latin typeface="Arial" panose="020B0604020202020204" pitchFamily="34" charset="0"/>
              </a:rPr>
              <a:pPr/>
              <a:t>25</a:t>
            </a:fld>
            <a:endParaRPr lang="en-CA" dirty="0">
              <a:latin typeface="Arial" panose="020B0604020202020204" pitchFamily="34" charset="0"/>
            </a:endParaRPr>
          </a:p>
        </p:txBody>
      </p:sp>
      <p:sp>
        <p:nvSpPr>
          <p:cNvPr id="12" name="Rounded Rectangular Callout 8">
            <a:extLst>
              <a:ext uri="{FF2B5EF4-FFF2-40B4-BE49-F238E27FC236}">
                <a16:creationId xmlns:a16="http://schemas.microsoft.com/office/drawing/2014/main" id="{E51F794F-EA8E-2070-055B-C6A37090EC76}"/>
              </a:ext>
            </a:extLst>
          </p:cNvPr>
          <p:cNvSpPr/>
          <p:nvPr/>
        </p:nvSpPr>
        <p:spPr>
          <a:xfrm>
            <a:off x="2866780" y="4097211"/>
            <a:ext cx="1175733" cy="621899"/>
          </a:xfrm>
          <a:prstGeom prst="wedgeRoundRectCallout">
            <a:avLst>
              <a:gd name="adj1" fmla="val -2070"/>
              <a:gd name="adj2" fmla="val -9796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a:t>
            </a:r>
            <a:r>
              <a:rPr lang="en-US" sz="1200" b="1" dirty="0">
                <a:solidFill>
                  <a:schemeClr val="tx1"/>
                </a:solidFill>
                <a:latin typeface="Arial" pitchFamily="34" charset="0"/>
                <a:cs typeface="Arial" pitchFamily="34" charset="0"/>
              </a:rPr>
              <a:t>Select by Rectangle</a:t>
            </a:r>
            <a:endParaRPr lang="en-CA" sz="1200" dirty="0">
              <a:solidFill>
                <a:schemeClr val="tx1"/>
              </a:solidFill>
              <a:latin typeface="Arial" pitchFamily="34" charset="0"/>
              <a:cs typeface="Arial" pitchFamily="34" charset="0"/>
            </a:endParaRPr>
          </a:p>
        </p:txBody>
      </p:sp>
      <p:sp>
        <p:nvSpPr>
          <p:cNvPr id="11" name="Rounded Rectangular Callout 8">
            <a:extLst>
              <a:ext uri="{FF2B5EF4-FFF2-40B4-BE49-F238E27FC236}">
                <a16:creationId xmlns:a16="http://schemas.microsoft.com/office/drawing/2014/main" id="{5F53E94F-C2A9-B77D-E733-88EF8E1E2D21}"/>
              </a:ext>
            </a:extLst>
          </p:cNvPr>
          <p:cNvSpPr/>
          <p:nvPr/>
        </p:nvSpPr>
        <p:spPr>
          <a:xfrm>
            <a:off x="5600041" y="5013171"/>
            <a:ext cx="1815530" cy="616653"/>
          </a:xfrm>
          <a:prstGeom prst="wedgeRoundRectCallout">
            <a:avLst>
              <a:gd name="adj1" fmla="val 4485"/>
              <a:gd name="adj2" fmla="val 10108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4.  Draw a rectangle on top of the sections required to select.</a:t>
            </a:r>
            <a:endParaRPr lang="en-CA" sz="1200" dirty="0">
              <a:solidFill>
                <a:schemeClr val="tx1"/>
              </a:solidFill>
              <a:latin typeface="Arial" pitchFamily="34" charset="0"/>
              <a:cs typeface="Arial" pitchFamily="34" charset="0"/>
            </a:endParaRPr>
          </a:p>
        </p:txBody>
      </p:sp>
      <p:sp>
        <p:nvSpPr>
          <p:cNvPr id="10" name="Rounded Rectangular Callout 8">
            <a:extLst>
              <a:ext uri="{FF2B5EF4-FFF2-40B4-BE49-F238E27FC236}">
                <a16:creationId xmlns:a16="http://schemas.microsoft.com/office/drawing/2014/main" id="{EF06D035-7441-9126-9854-BE063A703598}"/>
              </a:ext>
            </a:extLst>
          </p:cNvPr>
          <p:cNvSpPr/>
          <p:nvPr/>
        </p:nvSpPr>
        <p:spPr>
          <a:xfrm>
            <a:off x="6181595" y="3816681"/>
            <a:ext cx="2467952" cy="972766"/>
          </a:xfrm>
          <a:prstGeom prst="wedgeRoundRectCallout">
            <a:avLst>
              <a:gd name="adj1" fmla="val -32565"/>
              <a:gd name="adj2" fmla="val -6592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6.  Click </a:t>
            </a:r>
            <a:r>
              <a:rPr lang="en-US" sz="1200" b="1" dirty="0">
                <a:solidFill>
                  <a:schemeClr val="tx1"/>
                </a:solidFill>
                <a:latin typeface="Arial" pitchFamily="34" charset="0"/>
                <a:cs typeface="Arial" pitchFamily="34" charset="0"/>
              </a:rPr>
              <a:t>Submit Land</a:t>
            </a:r>
            <a:r>
              <a:rPr lang="en-US" sz="1200" dirty="0">
                <a:solidFill>
                  <a:schemeClr val="tx1"/>
                </a:solidFill>
                <a:latin typeface="Arial" pitchFamily="34" charset="0"/>
                <a:cs typeface="Arial" pitchFamily="34" charset="0"/>
              </a:rPr>
              <a:t>. </a:t>
            </a:r>
          </a:p>
          <a:p>
            <a:pPr algn="ctr" fontAlgn="auto">
              <a:spcBef>
                <a:spcPts val="0"/>
              </a:spcBef>
              <a:spcAft>
                <a:spcPts val="0"/>
              </a:spcAft>
              <a:defRPr/>
            </a:pPr>
            <a:r>
              <a:rPr lang="en-CA" sz="1200" b="1" dirty="0">
                <a:solidFill>
                  <a:schemeClr val="tx1"/>
                </a:solidFill>
                <a:latin typeface="Arial" pitchFamily="34" charset="0"/>
                <a:cs typeface="Arial" pitchFamily="34" charset="0"/>
              </a:rPr>
              <a:t>Note</a:t>
            </a:r>
            <a:r>
              <a:rPr lang="en-CA" sz="1200" dirty="0">
                <a:solidFill>
                  <a:schemeClr val="tx1"/>
                </a:solidFill>
                <a:latin typeface="Arial" pitchFamily="34" charset="0"/>
                <a:cs typeface="Arial" pitchFamily="34" charset="0"/>
              </a:rPr>
              <a:t>:  </a:t>
            </a:r>
            <a:r>
              <a:rPr lang="en-CA" sz="1200" i="1" u="sng" dirty="0">
                <a:solidFill>
                  <a:schemeClr val="tx1"/>
                </a:solidFill>
                <a:latin typeface="Arial" pitchFamily="34" charset="0"/>
                <a:cs typeface="Arial" pitchFamily="34" charset="0"/>
              </a:rPr>
              <a:t>only click this button once</a:t>
            </a:r>
            <a:r>
              <a:rPr lang="en-CA" sz="1200" dirty="0">
                <a:solidFill>
                  <a:schemeClr val="tx1"/>
                </a:solidFill>
                <a:latin typeface="Arial" pitchFamily="34" charset="0"/>
                <a:cs typeface="Arial" pitchFamily="34" charset="0"/>
              </a:rPr>
              <a:t>. Do not click repeatedly as the lands will be listed more than once on the ETS request.</a:t>
            </a:r>
            <a:endParaRPr lang="en-US" sz="1200" dirty="0">
              <a:solidFill>
                <a:schemeClr val="tx1"/>
              </a:solidFill>
              <a:latin typeface="Arial" pitchFamily="34" charset="0"/>
              <a:cs typeface="Arial" pitchFamily="34" charset="0"/>
            </a:endParaRPr>
          </a:p>
        </p:txBody>
      </p:sp>
      <p:sp>
        <p:nvSpPr>
          <p:cNvPr id="4" name="TextBox 3">
            <a:extLst>
              <a:ext uri="{FF2B5EF4-FFF2-40B4-BE49-F238E27FC236}">
                <a16:creationId xmlns:a16="http://schemas.microsoft.com/office/drawing/2014/main" id="{7E434227-16CA-C44F-E3DD-A825B4A89E5F}"/>
              </a:ext>
            </a:extLst>
          </p:cNvPr>
          <p:cNvSpPr txBox="1"/>
          <p:nvPr/>
        </p:nvSpPr>
        <p:spPr>
          <a:xfrm>
            <a:off x="425686" y="1258672"/>
            <a:ext cx="7979012" cy="646331"/>
          </a:xfrm>
          <a:prstGeom prst="rect">
            <a:avLst/>
          </a:prstGeom>
          <a:noFill/>
        </p:spPr>
        <p:txBody>
          <a:bodyPr wrap="square" lIns="91440" tIns="45720" rIns="91440" bIns="45720" rtlCol="0" anchor="t">
            <a:spAutoFit/>
          </a:bodyPr>
          <a:lstStyle/>
          <a:p>
            <a:r>
              <a:rPr lang="en-US" sz="1200" dirty="0">
                <a:latin typeface="Arial"/>
                <a:cs typeface="Arial"/>
              </a:rPr>
              <a:t>Once a target location is searched, add the land. There are 2 options:</a:t>
            </a:r>
          </a:p>
          <a:p>
            <a:pPr marL="228600" indent="-228600">
              <a:buAutoNum type="arabicPeriod"/>
            </a:pPr>
            <a:r>
              <a:rPr lang="en-US" sz="1200" dirty="0">
                <a:latin typeface="Arial"/>
                <a:cs typeface="Arial"/>
              </a:rPr>
              <a:t>Select by Point</a:t>
            </a:r>
          </a:p>
          <a:p>
            <a:pPr marL="228600" indent="-228600">
              <a:buAutoNum type="arabicPeriod"/>
            </a:pPr>
            <a:r>
              <a:rPr lang="en-US" sz="1200" b="1" dirty="0">
                <a:latin typeface="Arial"/>
                <a:cs typeface="Arial"/>
              </a:rPr>
              <a:t>Select by Rectangle </a:t>
            </a:r>
            <a:r>
              <a:rPr lang="en-US" sz="1200" dirty="0">
                <a:latin typeface="Arial"/>
                <a:cs typeface="Arial"/>
              </a:rPr>
              <a:t>(use this if selecting adjacent lands.)</a:t>
            </a:r>
            <a:endParaRPr lang="en-US" sz="1200" b="1" dirty="0">
              <a:latin typeface="Arial"/>
              <a:cs typeface="Arial"/>
            </a:endParaRPr>
          </a:p>
        </p:txBody>
      </p:sp>
      <p:sp>
        <p:nvSpPr>
          <p:cNvPr id="5" name="Rounded Rectangular Callout 8">
            <a:extLst>
              <a:ext uri="{FF2B5EF4-FFF2-40B4-BE49-F238E27FC236}">
                <a16:creationId xmlns:a16="http://schemas.microsoft.com/office/drawing/2014/main" id="{7C3CEFF2-FFA5-E5CD-5622-CD2601A29729}"/>
              </a:ext>
            </a:extLst>
          </p:cNvPr>
          <p:cNvSpPr/>
          <p:nvPr/>
        </p:nvSpPr>
        <p:spPr>
          <a:xfrm>
            <a:off x="1903433" y="5223753"/>
            <a:ext cx="2117943" cy="1128448"/>
          </a:xfrm>
          <a:prstGeom prst="wedgeRoundRectCallout">
            <a:avLst>
              <a:gd name="adj1" fmla="val -8094"/>
              <a:gd name="adj2" fmla="val -4514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5.  As land is selected, the land node displays the selected landkeys here.</a:t>
            </a:r>
          </a:p>
          <a:p>
            <a:pPr algn="ctr" fontAlgn="auto">
              <a:spcBef>
                <a:spcPts val="0"/>
              </a:spcBef>
              <a:spcAft>
                <a:spcPts val="0"/>
              </a:spcAft>
              <a:defRPr/>
            </a:pPr>
            <a:endParaRPr lang="en-US" sz="1200" dirty="0">
              <a:solidFill>
                <a:schemeClr val="tx1"/>
              </a:solidFill>
              <a:latin typeface="Arial" pitchFamily="34" charset="0"/>
              <a:cs typeface="Arial" pitchFamily="34" charset="0"/>
            </a:endParaRPr>
          </a:p>
          <a:p>
            <a:pPr algn="ctr" fontAlgn="auto">
              <a:spcBef>
                <a:spcPts val="0"/>
              </a:spcBef>
              <a:spcAft>
                <a:spcPts val="0"/>
              </a:spcAft>
              <a:defRPr/>
            </a:pPr>
            <a:r>
              <a:rPr lang="en-US" sz="1200" i="1" dirty="0">
                <a:solidFill>
                  <a:schemeClr val="tx1"/>
                </a:solidFill>
                <a:latin typeface="Arial" pitchFamily="34" charset="0"/>
                <a:cs typeface="Arial" pitchFamily="34" charset="0"/>
              </a:rPr>
              <a:t>Repeat steps 1-4 to add remaining lands.</a:t>
            </a:r>
            <a:endParaRPr lang="en-CA" sz="1200" i="1" dirty="0">
              <a:solidFill>
                <a:schemeClr val="tx1"/>
              </a:solidFill>
              <a:latin typeface="Arial" pitchFamily="34" charset="0"/>
              <a:cs typeface="Arial" pitchFamily="34" charset="0"/>
            </a:endParaRPr>
          </a:p>
        </p:txBody>
      </p:sp>
      <p:sp>
        <p:nvSpPr>
          <p:cNvPr id="19" name="Rounded Rectangular Callout 8">
            <a:extLst>
              <a:ext uri="{FF2B5EF4-FFF2-40B4-BE49-F238E27FC236}">
                <a16:creationId xmlns:a16="http://schemas.microsoft.com/office/drawing/2014/main" id="{D1A4DBF2-CA08-0F73-7AF4-F61200F89689}"/>
              </a:ext>
            </a:extLst>
          </p:cNvPr>
          <p:cNvSpPr/>
          <p:nvPr/>
        </p:nvSpPr>
        <p:spPr>
          <a:xfrm>
            <a:off x="6233296" y="2442262"/>
            <a:ext cx="1706608" cy="461666"/>
          </a:xfrm>
          <a:prstGeom prst="wedgeRoundRectCallout">
            <a:avLst>
              <a:gd name="adj1" fmla="val -67664"/>
              <a:gd name="adj2" fmla="val 8843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1.  Navigate to </a:t>
            </a:r>
            <a:r>
              <a:rPr lang="en-US" sz="1200" b="1" dirty="0">
                <a:solidFill>
                  <a:schemeClr val="tx1"/>
                </a:solidFill>
                <a:latin typeface="Arial" pitchFamily="34" charset="0"/>
                <a:cs typeface="Arial" pitchFamily="34" charset="0"/>
              </a:rPr>
              <a:t>Land Selection </a:t>
            </a:r>
            <a:r>
              <a:rPr lang="en-US" sz="1200" dirty="0">
                <a:solidFill>
                  <a:schemeClr val="tx1"/>
                </a:solidFill>
                <a:latin typeface="Arial" pitchFamily="34" charset="0"/>
                <a:cs typeface="Arial" pitchFamily="34" charset="0"/>
              </a:rPr>
              <a:t>tab.</a:t>
            </a:r>
            <a:endParaRPr lang="en-CA" sz="1200" dirty="0">
              <a:solidFill>
                <a:schemeClr val="tx1"/>
              </a:solidFill>
              <a:latin typeface="Arial" pitchFamily="34" charset="0"/>
              <a:cs typeface="Arial" pitchFamily="34" charset="0"/>
            </a:endParaRPr>
          </a:p>
        </p:txBody>
      </p:sp>
      <p:sp>
        <p:nvSpPr>
          <p:cNvPr id="20" name="Rounded Rectangular Callout 8">
            <a:extLst>
              <a:ext uri="{FF2B5EF4-FFF2-40B4-BE49-F238E27FC236}">
                <a16:creationId xmlns:a16="http://schemas.microsoft.com/office/drawing/2014/main" id="{705F91F4-0729-8F86-A900-EA828AA38B20}"/>
              </a:ext>
            </a:extLst>
          </p:cNvPr>
          <p:cNvSpPr/>
          <p:nvPr/>
        </p:nvSpPr>
        <p:spPr>
          <a:xfrm>
            <a:off x="425686" y="3683449"/>
            <a:ext cx="1477747" cy="724711"/>
          </a:xfrm>
          <a:prstGeom prst="wedgeRoundRectCallout">
            <a:avLst>
              <a:gd name="adj1" fmla="val -8689"/>
              <a:gd name="adj2" fmla="val -7293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2.  Change </a:t>
            </a:r>
            <a:r>
              <a:rPr lang="en-US" sz="1200" b="1" dirty="0">
                <a:solidFill>
                  <a:schemeClr val="tx1"/>
                </a:solidFill>
                <a:latin typeface="Arial" pitchFamily="34" charset="0"/>
                <a:cs typeface="Arial" pitchFamily="34" charset="0"/>
              </a:rPr>
              <a:t>Selection Layer</a:t>
            </a:r>
            <a:r>
              <a:rPr lang="en-US" sz="1200" dirty="0">
                <a:solidFill>
                  <a:schemeClr val="tx1"/>
                </a:solidFill>
                <a:latin typeface="Arial" pitchFamily="34" charset="0"/>
                <a:cs typeface="Arial" pitchFamily="34" charset="0"/>
              </a:rPr>
              <a:t>, if required before selecting land(s).</a:t>
            </a:r>
            <a:endParaRPr lang="en-CA" sz="1200" dirty="0">
              <a:solidFill>
                <a:schemeClr val="tx1"/>
              </a:solidFill>
              <a:latin typeface="Arial" pitchFamily="34" charset="0"/>
              <a:cs typeface="Arial" pitchFamily="34" charset="0"/>
            </a:endParaRPr>
          </a:p>
        </p:txBody>
      </p:sp>
      <p:sp>
        <p:nvSpPr>
          <p:cNvPr id="2" name="TextBox 1">
            <a:extLst>
              <a:ext uri="{FF2B5EF4-FFF2-40B4-BE49-F238E27FC236}">
                <a16:creationId xmlns:a16="http://schemas.microsoft.com/office/drawing/2014/main" id="{BAAC1893-6B7C-7C7F-61B3-6B65350539FC}"/>
              </a:ext>
            </a:extLst>
          </p:cNvPr>
          <p:cNvSpPr txBox="1"/>
          <p:nvPr/>
        </p:nvSpPr>
        <p:spPr>
          <a:xfrm>
            <a:off x="332484" y="1926940"/>
            <a:ext cx="8479032" cy="276999"/>
          </a:xfrm>
          <a:prstGeom prst="rect">
            <a:avLst/>
          </a:prstGeom>
          <a:noFill/>
        </p:spPr>
        <p:txBody>
          <a:bodyPr wrap="square" lIns="91440" tIns="45720" rIns="91440" bIns="45720" rtlCol="0" anchor="t">
            <a:spAutoFit/>
          </a:bodyPr>
          <a:lstStyle/>
          <a:p>
            <a:r>
              <a:rPr lang="en-US" sz="1200" dirty="0">
                <a:latin typeface="Arial"/>
                <a:cs typeface="Arial"/>
              </a:rPr>
              <a:t>  Once submitted, edit the lands added in ETS. Refer to Slide 26, ‘Edit Selected Lands’.</a:t>
            </a:r>
          </a:p>
        </p:txBody>
      </p:sp>
    </p:spTree>
    <p:extLst>
      <p:ext uri="{BB962C8B-B14F-4D97-AF65-F5344CB8AC3E}">
        <p14:creationId xmlns:p14="http://schemas.microsoft.com/office/powerpoint/2010/main" val="1864715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649E4-6C52-6F58-25A1-1EFB41322C9E}"/>
            </a:ext>
          </a:extLst>
        </p:cNvPr>
        <p:cNvGrpSpPr/>
        <p:nvPr/>
      </p:nvGrpSpPr>
      <p:grpSpPr>
        <a:xfrm>
          <a:off x="0" y="0"/>
          <a:ext cx="0" cy="0"/>
          <a:chOff x="0" y="0"/>
          <a:chExt cx="0" cy="0"/>
        </a:xfrm>
      </p:grpSpPr>
      <p:pic>
        <p:nvPicPr>
          <p:cNvPr id="20" name="Picture 19">
            <a:extLst>
              <a:ext uri="{FF2B5EF4-FFF2-40B4-BE49-F238E27FC236}">
                <a16:creationId xmlns:a16="http://schemas.microsoft.com/office/drawing/2014/main" id="{4FF9B3AB-846F-1E3F-C7F1-4D433CCBF34C}"/>
              </a:ext>
            </a:extLst>
          </p:cNvPr>
          <p:cNvPicPr>
            <a:picLocks noChangeAspect="1"/>
          </p:cNvPicPr>
          <p:nvPr/>
        </p:nvPicPr>
        <p:blipFill>
          <a:blip r:embed="rId2"/>
          <a:stretch>
            <a:fillRect/>
          </a:stretch>
        </p:blipFill>
        <p:spPr>
          <a:xfrm>
            <a:off x="517272" y="1765499"/>
            <a:ext cx="8109456" cy="4543878"/>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C6D3805A-A854-6697-6F9F-11A2169BD89F}"/>
              </a:ext>
            </a:extLst>
          </p:cNvPr>
          <p:cNvSpPr>
            <a:spLocks noGrp="1"/>
          </p:cNvSpPr>
          <p:nvPr>
            <p:ph idx="1"/>
          </p:nvPr>
        </p:nvSpPr>
        <p:spPr>
          <a:xfrm>
            <a:off x="425686" y="1013097"/>
            <a:ext cx="8292628" cy="461666"/>
          </a:xfrm>
        </p:spPr>
        <p:txBody>
          <a:bodyPr vert="horz" lIns="91440" tIns="45720" rIns="91440" bIns="45720" rtlCol="0" anchor="t">
            <a:noAutofit/>
          </a:bodyPr>
          <a:lstStyle/>
          <a:p>
            <a:pPr marL="0" indent="0">
              <a:buNone/>
            </a:pPr>
            <a:r>
              <a:rPr lang="en-US" sz="1400" b="1" dirty="0">
                <a:latin typeface="Arial"/>
                <a:cs typeface="Arial"/>
              </a:rPr>
              <a:t>LANDS TAB – OPTION 2A:  IMPORT LAND FROM MAP – EDIT SELECTED LANDS </a:t>
            </a:r>
            <a:endParaRPr lang="en-CA" sz="14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011216B-BBC7-0205-7464-E564370B6960}"/>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8" name="Rectangle 7">
            <a:extLst>
              <a:ext uri="{FF2B5EF4-FFF2-40B4-BE49-F238E27FC236}">
                <a16:creationId xmlns:a16="http://schemas.microsoft.com/office/drawing/2014/main" id="{01EE5D3B-2F29-2DE8-7B97-8340EAD09487}"/>
              </a:ext>
            </a:extLst>
          </p:cNvPr>
          <p:cNvSpPr/>
          <p:nvPr/>
        </p:nvSpPr>
        <p:spPr>
          <a:xfrm>
            <a:off x="2810313" y="59904"/>
            <a:ext cx="6094406" cy="461665"/>
          </a:xfrm>
          <a:prstGeom prst="rect">
            <a:avLst/>
          </a:prstGeom>
        </p:spPr>
        <p:txBody>
          <a:bodyPr wrap="square">
            <a:spAutoFit/>
          </a:bodyPr>
          <a:lstStyle/>
          <a:p>
            <a:pPr algn="r"/>
            <a:r>
              <a:rPr lang="en-CA" sz="2400" b="1" dirty="0">
                <a:solidFill>
                  <a:schemeClr val="bg1"/>
                </a:solidFill>
                <a:latin typeface="Calibri" panose="020F0502020204030204" pitchFamily="34" charset="0"/>
                <a:cs typeface="Calibri" panose="020F0502020204030204" pitchFamily="34" charset="0"/>
              </a:rPr>
              <a:t>Carbon Sequestration Agreement Application</a:t>
            </a:r>
          </a:p>
        </p:txBody>
      </p:sp>
      <p:sp>
        <p:nvSpPr>
          <p:cNvPr id="17" name="Slide Number Placeholder 5">
            <a:extLst>
              <a:ext uri="{FF2B5EF4-FFF2-40B4-BE49-F238E27FC236}">
                <a16:creationId xmlns:a16="http://schemas.microsoft.com/office/drawing/2014/main" id="{1B66A932-7F20-8B2B-8337-1611F352500F}"/>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dirty="0">
                <a:latin typeface="Arial" panose="020B0604020202020204" pitchFamily="34" charset="0"/>
              </a:rPr>
              <a:t>Page </a:t>
            </a:r>
            <a:fld id="{5BC1470B-47A7-4E72-AA8D-1EF68F025A39}" type="slidenum">
              <a:rPr lang="en-CA" smtClean="0">
                <a:latin typeface="Arial" panose="020B0604020202020204" pitchFamily="34" charset="0"/>
              </a:rPr>
              <a:pPr/>
              <a:t>26</a:t>
            </a:fld>
            <a:endParaRPr lang="en-CA" dirty="0">
              <a:latin typeface="Arial" panose="020B0604020202020204" pitchFamily="34" charset="0"/>
            </a:endParaRPr>
          </a:p>
        </p:txBody>
      </p:sp>
      <p:sp>
        <p:nvSpPr>
          <p:cNvPr id="11" name="Rounded Rectangular Callout 8">
            <a:extLst>
              <a:ext uri="{FF2B5EF4-FFF2-40B4-BE49-F238E27FC236}">
                <a16:creationId xmlns:a16="http://schemas.microsoft.com/office/drawing/2014/main" id="{19260CB4-9413-9770-A4F8-78DF030EB761}"/>
              </a:ext>
            </a:extLst>
          </p:cNvPr>
          <p:cNvSpPr/>
          <p:nvPr/>
        </p:nvSpPr>
        <p:spPr>
          <a:xfrm>
            <a:off x="5854752" y="4542911"/>
            <a:ext cx="1449080" cy="616653"/>
          </a:xfrm>
          <a:prstGeom prst="wedgeRoundRectCallout">
            <a:avLst>
              <a:gd name="adj1" fmla="val 54850"/>
              <a:gd name="adj2" fmla="val -7875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the </a:t>
            </a:r>
            <a:r>
              <a:rPr lang="en-US" sz="1200" b="1" dirty="0">
                <a:solidFill>
                  <a:schemeClr val="tx1"/>
                </a:solidFill>
                <a:latin typeface="Arial" pitchFamily="34" charset="0"/>
                <a:cs typeface="Arial" pitchFamily="34" charset="0"/>
              </a:rPr>
              <a:t>modify land icon</a:t>
            </a:r>
            <a:endParaRPr lang="en-CA" sz="1200" b="1" dirty="0">
              <a:solidFill>
                <a:schemeClr val="tx1"/>
              </a:solidFill>
              <a:latin typeface="Arial" pitchFamily="34" charset="0"/>
              <a:cs typeface="Arial" pitchFamily="34" charset="0"/>
            </a:endParaRPr>
          </a:p>
        </p:txBody>
      </p:sp>
      <p:sp>
        <p:nvSpPr>
          <p:cNvPr id="13" name="Rounded Rectangular Callout 8">
            <a:extLst>
              <a:ext uri="{FF2B5EF4-FFF2-40B4-BE49-F238E27FC236}">
                <a16:creationId xmlns:a16="http://schemas.microsoft.com/office/drawing/2014/main" id="{13CB5C09-200F-A1CD-59F7-B3C65AA136D3}"/>
              </a:ext>
            </a:extLst>
          </p:cNvPr>
          <p:cNvSpPr/>
          <p:nvPr/>
        </p:nvSpPr>
        <p:spPr>
          <a:xfrm>
            <a:off x="517272" y="3446032"/>
            <a:ext cx="2041102" cy="807360"/>
          </a:xfrm>
          <a:prstGeom prst="wedgeRoundRectCallout">
            <a:avLst>
              <a:gd name="adj1" fmla="val -13336"/>
              <a:gd name="adj2" fmla="val 9101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the </a:t>
            </a:r>
            <a:r>
              <a:rPr lang="en-US" sz="1200" b="1" dirty="0">
                <a:solidFill>
                  <a:schemeClr val="tx1"/>
                </a:solidFill>
                <a:latin typeface="Arial" pitchFamily="34" charset="0"/>
                <a:cs typeface="Arial" pitchFamily="34" charset="0"/>
              </a:rPr>
              <a:t>checkbox column </a:t>
            </a:r>
            <a:r>
              <a:rPr lang="en-US" sz="1200" dirty="0">
                <a:solidFill>
                  <a:schemeClr val="tx1"/>
                </a:solidFill>
                <a:latin typeface="Arial" pitchFamily="34" charset="0"/>
                <a:cs typeface="Arial" pitchFamily="34" charset="0"/>
              </a:rPr>
              <a:t>to select all landkeys that has missing Qualifiers and Zones.</a:t>
            </a:r>
            <a:endParaRPr lang="en-CA" sz="1200" dirty="0">
              <a:solidFill>
                <a:schemeClr val="tx1"/>
              </a:solidFill>
              <a:latin typeface="Arial" pitchFamily="34" charset="0"/>
              <a:cs typeface="Arial" pitchFamily="34" charset="0"/>
            </a:endParaRPr>
          </a:p>
        </p:txBody>
      </p:sp>
      <p:sp>
        <p:nvSpPr>
          <p:cNvPr id="19" name="Rounded Rectangular Callout 8">
            <a:extLst>
              <a:ext uri="{FF2B5EF4-FFF2-40B4-BE49-F238E27FC236}">
                <a16:creationId xmlns:a16="http://schemas.microsoft.com/office/drawing/2014/main" id="{AB8A4CF5-DE44-273C-BA70-CF6B01B2AA2A}"/>
              </a:ext>
            </a:extLst>
          </p:cNvPr>
          <p:cNvSpPr/>
          <p:nvPr/>
        </p:nvSpPr>
        <p:spPr>
          <a:xfrm>
            <a:off x="2346883" y="5933925"/>
            <a:ext cx="1298472" cy="242611"/>
          </a:xfrm>
          <a:prstGeom prst="wedgeRoundRectCallout">
            <a:avLst>
              <a:gd name="adj1" fmla="val 67784"/>
              <a:gd name="adj2" fmla="val -1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5. Click </a:t>
            </a:r>
            <a:r>
              <a:rPr lang="en-US" sz="1200" b="1" dirty="0">
                <a:solidFill>
                  <a:schemeClr val="tx1"/>
                </a:solidFill>
                <a:latin typeface="Arial" pitchFamily="34" charset="0"/>
                <a:cs typeface="Arial" pitchFamily="34" charset="0"/>
              </a:rPr>
              <a:t>Save</a:t>
            </a:r>
            <a:r>
              <a:rPr lang="en-US" sz="1200" dirty="0">
                <a:solidFill>
                  <a:schemeClr val="tx1"/>
                </a:solidFill>
                <a:latin typeface="Arial" pitchFamily="34" charset="0"/>
                <a:cs typeface="Arial" pitchFamily="34" charset="0"/>
              </a:rPr>
              <a:t>.</a:t>
            </a:r>
            <a:endParaRPr lang="en-CA" sz="1200" dirty="0">
              <a:solidFill>
                <a:schemeClr val="tx1"/>
              </a:solidFill>
              <a:latin typeface="Arial" pitchFamily="34" charset="0"/>
              <a:cs typeface="Arial" pitchFamily="34" charset="0"/>
            </a:endParaRPr>
          </a:p>
        </p:txBody>
      </p:sp>
      <p:sp>
        <p:nvSpPr>
          <p:cNvPr id="9" name="TextBox 8">
            <a:extLst>
              <a:ext uri="{FF2B5EF4-FFF2-40B4-BE49-F238E27FC236}">
                <a16:creationId xmlns:a16="http://schemas.microsoft.com/office/drawing/2014/main" id="{E6117030-C27F-D7CE-8694-7D49DAB5D81D}"/>
              </a:ext>
            </a:extLst>
          </p:cNvPr>
          <p:cNvSpPr txBox="1"/>
          <p:nvPr/>
        </p:nvSpPr>
        <p:spPr>
          <a:xfrm>
            <a:off x="425686" y="1376667"/>
            <a:ext cx="7979012" cy="276999"/>
          </a:xfrm>
          <a:prstGeom prst="rect">
            <a:avLst/>
          </a:prstGeom>
          <a:noFill/>
        </p:spPr>
        <p:txBody>
          <a:bodyPr wrap="square" lIns="91440" tIns="45720" rIns="91440" bIns="45720" rtlCol="0" anchor="t">
            <a:spAutoFit/>
          </a:bodyPr>
          <a:lstStyle/>
          <a:p>
            <a:r>
              <a:rPr lang="en-US" sz="1200" dirty="0">
                <a:latin typeface="Arial"/>
                <a:cs typeface="Arial"/>
              </a:rPr>
              <a:t>Once lands added are submitted from the Geoview map, the lands are loaded back into the ETS request land grid.</a:t>
            </a:r>
            <a:endParaRPr lang="en-US" sz="1200" b="1" dirty="0">
              <a:latin typeface="Arial"/>
              <a:cs typeface="Arial"/>
            </a:endParaRPr>
          </a:p>
        </p:txBody>
      </p:sp>
      <p:pic>
        <p:nvPicPr>
          <p:cNvPr id="24" name="Picture 23">
            <a:extLst>
              <a:ext uri="{FF2B5EF4-FFF2-40B4-BE49-F238E27FC236}">
                <a16:creationId xmlns:a16="http://schemas.microsoft.com/office/drawing/2014/main" id="{4AEF77A5-C0A0-B484-17F8-223DE4FA7A79}"/>
              </a:ext>
            </a:extLst>
          </p:cNvPr>
          <p:cNvPicPr>
            <a:picLocks noChangeAspect="1"/>
          </p:cNvPicPr>
          <p:nvPr/>
        </p:nvPicPr>
        <p:blipFill>
          <a:blip r:embed="rId3"/>
          <a:stretch>
            <a:fillRect/>
          </a:stretch>
        </p:blipFill>
        <p:spPr>
          <a:xfrm>
            <a:off x="2685064" y="2501556"/>
            <a:ext cx="3773871" cy="1475338"/>
          </a:xfrm>
          <a:prstGeom prst="rect">
            <a:avLst/>
          </a:prstGeom>
          <a:ln>
            <a:noFill/>
          </a:ln>
          <a:effectLst>
            <a:outerShdw blurRad="292100" dist="139700" dir="2700000" algn="tl" rotWithShape="0">
              <a:srgbClr val="333333">
                <a:alpha val="65000"/>
              </a:srgbClr>
            </a:outerShdw>
          </a:effectLst>
        </p:spPr>
      </p:pic>
      <p:sp>
        <p:nvSpPr>
          <p:cNvPr id="14" name="Rounded Rectangular Callout 8">
            <a:extLst>
              <a:ext uri="{FF2B5EF4-FFF2-40B4-BE49-F238E27FC236}">
                <a16:creationId xmlns:a16="http://schemas.microsoft.com/office/drawing/2014/main" id="{9C2DEB54-B1AE-43E5-9D58-E6002B0CCEEF}"/>
              </a:ext>
            </a:extLst>
          </p:cNvPr>
          <p:cNvSpPr/>
          <p:nvPr/>
        </p:nvSpPr>
        <p:spPr>
          <a:xfrm>
            <a:off x="3930848" y="1959651"/>
            <a:ext cx="1669193" cy="541717"/>
          </a:xfrm>
          <a:prstGeom prst="wedgeRoundRectCallout">
            <a:avLst>
              <a:gd name="adj1" fmla="val -62289"/>
              <a:gd name="adj2" fmla="val 7125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3. Add the </a:t>
            </a:r>
            <a:r>
              <a:rPr lang="en-US" sz="1200" b="1" dirty="0">
                <a:solidFill>
                  <a:schemeClr val="tx1"/>
                </a:solidFill>
                <a:latin typeface="Arial" pitchFamily="34" charset="0"/>
                <a:cs typeface="Arial" pitchFamily="34" charset="0"/>
              </a:rPr>
              <a:t>Qualifiers and Zones</a:t>
            </a:r>
            <a:endParaRPr lang="en-CA" sz="1200" b="1" dirty="0">
              <a:solidFill>
                <a:schemeClr val="tx1"/>
              </a:solidFill>
              <a:latin typeface="Arial" pitchFamily="34" charset="0"/>
              <a:cs typeface="Arial" pitchFamily="34" charset="0"/>
            </a:endParaRPr>
          </a:p>
        </p:txBody>
      </p:sp>
      <p:sp>
        <p:nvSpPr>
          <p:cNvPr id="15" name="Rounded Rectangular Callout 8">
            <a:extLst>
              <a:ext uri="{FF2B5EF4-FFF2-40B4-BE49-F238E27FC236}">
                <a16:creationId xmlns:a16="http://schemas.microsoft.com/office/drawing/2014/main" id="{59755620-DF77-F38C-0B28-B4DCA3A1CB62}"/>
              </a:ext>
            </a:extLst>
          </p:cNvPr>
          <p:cNvSpPr/>
          <p:nvPr/>
        </p:nvSpPr>
        <p:spPr>
          <a:xfrm>
            <a:off x="6579292" y="2930898"/>
            <a:ext cx="1449080" cy="616653"/>
          </a:xfrm>
          <a:prstGeom prst="wedgeRoundRectCallout">
            <a:avLst>
              <a:gd name="adj1" fmla="val -61284"/>
              <a:gd name="adj2" fmla="val 9477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4. Click </a:t>
            </a:r>
            <a:r>
              <a:rPr lang="en-US" sz="1200" b="1" dirty="0">
                <a:solidFill>
                  <a:schemeClr val="tx1"/>
                </a:solidFill>
                <a:latin typeface="Arial" pitchFamily="34" charset="0"/>
                <a:cs typeface="Arial" pitchFamily="34" charset="0"/>
              </a:rPr>
              <a:t>OK</a:t>
            </a:r>
            <a:r>
              <a:rPr lang="en-US" sz="1200" dirty="0">
                <a:solidFill>
                  <a:schemeClr val="tx1"/>
                </a:solidFill>
                <a:latin typeface="Arial" pitchFamily="34" charset="0"/>
                <a:cs typeface="Arial" pitchFamily="34" charset="0"/>
              </a:rPr>
              <a:t> to apply the changes</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468977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239A9-0106-E261-41BA-0B36AA463594}"/>
            </a:ext>
          </a:extLst>
        </p:cNvPr>
        <p:cNvGrpSpPr/>
        <p:nvPr/>
      </p:nvGrpSpPr>
      <p:grpSpPr>
        <a:xfrm>
          <a:off x="0" y="0"/>
          <a:ext cx="0" cy="0"/>
          <a:chOff x="0" y="0"/>
          <a:chExt cx="0" cy="0"/>
        </a:xfrm>
      </p:grpSpPr>
      <p:pic>
        <p:nvPicPr>
          <p:cNvPr id="2052" name="Picture 4">
            <a:extLst>
              <a:ext uri="{FF2B5EF4-FFF2-40B4-BE49-F238E27FC236}">
                <a16:creationId xmlns:a16="http://schemas.microsoft.com/office/drawing/2014/main" id="{34AE24AF-05F0-F192-98A8-20E4D86668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566" y="1474762"/>
            <a:ext cx="8202747" cy="47370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DC180EB-479B-49A4-92F4-504A213B018F}"/>
              </a:ext>
            </a:extLst>
          </p:cNvPr>
          <p:cNvSpPr>
            <a:spLocks noGrp="1"/>
          </p:cNvSpPr>
          <p:nvPr>
            <p:ph idx="1"/>
          </p:nvPr>
        </p:nvSpPr>
        <p:spPr>
          <a:xfrm>
            <a:off x="425686" y="1013097"/>
            <a:ext cx="8292628" cy="461666"/>
          </a:xfrm>
        </p:spPr>
        <p:txBody>
          <a:bodyPr vert="horz" lIns="91440" tIns="45720" rIns="91440" bIns="45720" rtlCol="0" anchor="t">
            <a:noAutofit/>
          </a:bodyPr>
          <a:lstStyle/>
          <a:p>
            <a:pPr marL="0" indent="0">
              <a:buNone/>
            </a:pPr>
            <a:r>
              <a:rPr lang="en-US" sz="1400" b="1" dirty="0">
                <a:latin typeface="Arial"/>
                <a:cs typeface="Arial"/>
              </a:rPr>
              <a:t>LANDS TAB – OPTION 2B:  IMPORT LAND FROM MAP – SHAPEFILE UPLOAD</a:t>
            </a:r>
            <a:endParaRPr lang="en-CA" sz="14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F2CF46F-B0E0-48FD-1116-C03B7D803B18}"/>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8" name="Rectangle 7">
            <a:extLst>
              <a:ext uri="{FF2B5EF4-FFF2-40B4-BE49-F238E27FC236}">
                <a16:creationId xmlns:a16="http://schemas.microsoft.com/office/drawing/2014/main" id="{F3E405C7-EE68-0018-830A-9ECD0515A510}"/>
              </a:ext>
            </a:extLst>
          </p:cNvPr>
          <p:cNvSpPr/>
          <p:nvPr/>
        </p:nvSpPr>
        <p:spPr>
          <a:xfrm>
            <a:off x="2810313" y="59904"/>
            <a:ext cx="6094406" cy="461665"/>
          </a:xfrm>
          <a:prstGeom prst="rect">
            <a:avLst/>
          </a:prstGeom>
        </p:spPr>
        <p:txBody>
          <a:bodyPr wrap="square">
            <a:spAutoFit/>
          </a:bodyPr>
          <a:lstStyle/>
          <a:p>
            <a:pPr algn="r"/>
            <a:r>
              <a:rPr lang="en-CA" sz="2400" b="1" dirty="0">
                <a:solidFill>
                  <a:schemeClr val="bg1"/>
                </a:solidFill>
                <a:latin typeface="Calibri" panose="020F0502020204030204" pitchFamily="34" charset="0"/>
                <a:cs typeface="Calibri" panose="020F0502020204030204" pitchFamily="34" charset="0"/>
              </a:rPr>
              <a:t>Carbon Sequestration Agreement Application</a:t>
            </a:r>
          </a:p>
        </p:txBody>
      </p:sp>
      <p:sp>
        <p:nvSpPr>
          <p:cNvPr id="17" name="Slide Number Placeholder 5">
            <a:extLst>
              <a:ext uri="{FF2B5EF4-FFF2-40B4-BE49-F238E27FC236}">
                <a16:creationId xmlns:a16="http://schemas.microsoft.com/office/drawing/2014/main" id="{6F94535A-EA1F-884F-D04A-DF9CCD19EF7C}"/>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dirty="0">
                <a:latin typeface="Arial" panose="020B0604020202020204" pitchFamily="34" charset="0"/>
              </a:rPr>
              <a:t>Page </a:t>
            </a:r>
            <a:fld id="{5BC1470B-47A7-4E72-AA8D-1EF68F025A39}" type="slidenum">
              <a:rPr lang="en-CA" smtClean="0">
                <a:latin typeface="Arial" panose="020B0604020202020204" pitchFamily="34" charset="0"/>
              </a:rPr>
              <a:pPr/>
              <a:t>27</a:t>
            </a:fld>
            <a:r>
              <a:rPr lang="en-CA" dirty="0">
                <a:latin typeface="Arial" panose="020B0604020202020204" pitchFamily="34" charset="0"/>
              </a:rPr>
              <a:t> </a:t>
            </a:r>
          </a:p>
        </p:txBody>
      </p:sp>
      <p:sp>
        <p:nvSpPr>
          <p:cNvPr id="19" name="Rounded Rectangular Callout 8">
            <a:extLst>
              <a:ext uri="{FF2B5EF4-FFF2-40B4-BE49-F238E27FC236}">
                <a16:creationId xmlns:a16="http://schemas.microsoft.com/office/drawing/2014/main" id="{CEF673E0-BBB0-3172-FDF5-F14DBCE6BF36}"/>
              </a:ext>
            </a:extLst>
          </p:cNvPr>
          <p:cNvSpPr/>
          <p:nvPr/>
        </p:nvSpPr>
        <p:spPr>
          <a:xfrm>
            <a:off x="5208280" y="2307124"/>
            <a:ext cx="1766452" cy="461666"/>
          </a:xfrm>
          <a:prstGeom prst="wedgeRoundRectCallout">
            <a:avLst>
              <a:gd name="adj1" fmla="val -55540"/>
              <a:gd name="adj2" fmla="val 8465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1. Navigate to </a:t>
            </a:r>
            <a:r>
              <a:rPr lang="en-US" sz="1200" b="1" dirty="0">
                <a:solidFill>
                  <a:schemeClr val="tx1"/>
                </a:solidFill>
                <a:latin typeface="Arial" pitchFamily="34" charset="0"/>
                <a:cs typeface="Arial" pitchFamily="34" charset="0"/>
              </a:rPr>
              <a:t>Land Selection </a:t>
            </a:r>
            <a:r>
              <a:rPr lang="en-US" sz="1200" dirty="0">
                <a:solidFill>
                  <a:schemeClr val="tx1"/>
                </a:solidFill>
                <a:latin typeface="Arial" pitchFamily="34" charset="0"/>
                <a:cs typeface="Arial" pitchFamily="34" charset="0"/>
              </a:rPr>
              <a:t>tab.</a:t>
            </a:r>
            <a:endParaRPr lang="en-CA" sz="1200" dirty="0">
              <a:solidFill>
                <a:schemeClr val="tx1"/>
              </a:solidFill>
              <a:latin typeface="Arial" pitchFamily="34" charset="0"/>
              <a:cs typeface="Arial" pitchFamily="34" charset="0"/>
            </a:endParaRPr>
          </a:p>
        </p:txBody>
      </p:sp>
      <p:sp>
        <p:nvSpPr>
          <p:cNvPr id="5" name="Rounded Rectangular Callout 8">
            <a:extLst>
              <a:ext uri="{FF2B5EF4-FFF2-40B4-BE49-F238E27FC236}">
                <a16:creationId xmlns:a16="http://schemas.microsoft.com/office/drawing/2014/main" id="{F460C557-30CA-80AB-9DD7-891FC9FAD9D2}"/>
              </a:ext>
            </a:extLst>
          </p:cNvPr>
          <p:cNvSpPr/>
          <p:nvPr/>
        </p:nvSpPr>
        <p:spPr>
          <a:xfrm>
            <a:off x="4091064" y="3580122"/>
            <a:ext cx="1463430" cy="349852"/>
          </a:xfrm>
          <a:prstGeom prst="wedgeRoundRectCallout">
            <a:avLst>
              <a:gd name="adj1" fmla="val -37593"/>
              <a:gd name="adj2" fmla="val -9885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a:t>
            </a:r>
            <a:r>
              <a:rPr lang="en-US" sz="1200" b="1" dirty="0">
                <a:solidFill>
                  <a:schemeClr val="tx1"/>
                </a:solidFill>
                <a:latin typeface="Arial" pitchFamily="34" charset="0"/>
                <a:cs typeface="Arial" pitchFamily="34" charset="0"/>
              </a:rPr>
              <a:t>Shape file upload</a:t>
            </a:r>
            <a:r>
              <a:rPr lang="en-US" sz="1200" dirty="0">
                <a:solidFill>
                  <a:schemeClr val="tx1"/>
                </a:solidFill>
                <a:latin typeface="Arial" pitchFamily="34" charset="0"/>
                <a:cs typeface="Arial" pitchFamily="34" charset="0"/>
              </a:rPr>
              <a:t>.</a:t>
            </a:r>
            <a:endParaRPr lang="en-CA" sz="1200" dirty="0">
              <a:solidFill>
                <a:schemeClr val="tx1"/>
              </a:solidFill>
              <a:latin typeface="Arial" pitchFamily="34" charset="0"/>
              <a:cs typeface="Arial" pitchFamily="34" charset="0"/>
            </a:endParaRPr>
          </a:p>
        </p:txBody>
      </p:sp>
      <p:sp>
        <p:nvSpPr>
          <p:cNvPr id="9" name="Rounded Rectangular Callout 8">
            <a:extLst>
              <a:ext uri="{FF2B5EF4-FFF2-40B4-BE49-F238E27FC236}">
                <a16:creationId xmlns:a16="http://schemas.microsoft.com/office/drawing/2014/main" id="{EB6C8D5F-C151-B9BC-3A28-67C23075EE10}"/>
              </a:ext>
            </a:extLst>
          </p:cNvPr>
          <p:cNvSpPr/>
          <p:nvPr/>
        </p:nvSpPr>
        <p:spPr>
          <a:xfrm>
            <a:off x="515565" y="2736708"/>
            <a:ext cx="1982238" cy="1024304"/>
          </a:xfrm>
          <a:prstGeom prst="wedgeRoundRectCallout">
            <a:avLst>
              <a:gd name="adj1" fmla="val -33667"/>
              <a:gd name="adj2" fmla="val 9772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a:t>
            </a:r>
            <a:r>
              <a:rPr lang="en-US" sz="1200" b="1" dirty="0">
                <a:solidFill>
                  <a:schemeClr val="tx1"/>
                </a:solidFill>
                <a:latin typeface="Arial" pitchFamily="34" charset="0"/>
                <a:cs typeface="Arial" pitchFamily="34" charset="0"/>
              </a:rPr>
              <a:t>Choose Files</a:t>
            </a:r>
            <a:r>
              <a:rPr lang="en-US" sz="1200" dirty="0">
                <a:solidFill>
                  <a:schemeClr val="tx1"/>
                </a:solidFill>
                <a:latin typeface="Arial" pitchFamily="34" charset="0"/>
                <a:cs typeface="Arial" pitchFamily="34" charset="0"/>
              </a:rPr>
              <a:t>. File Explorer opens. Browse to the location of the shapefile to upload.</a:t>
            </a:r>
            <a:endParaRPr lang="en-CA" sz="1200" dirty="0">
              <a:solidFill>
                <a:schemeClr val="tx1"/>
              </a:solidFill>
              <a:latin typeface="Arial" pitchFamily="34" charset="0"/>
              <a:cs typeface="Arial" pitchFamily="34" charset="0"/>
            </a:endParaRPr>
          </a:p>
        </p:txBody>
      </p:sp>
      <p:sp>
        <p:nvSpPr>
          <p:cNvPr id="10" name="Rounded Rectangular Callout 8">
            <a:extLst>
              <a:ext uri="{FF2B5EF4-FFF2-40B4-BE49-F238E27FC236}">
                <a16:creationId xmlns:a16="http://schemas.microsoft.com/office/drawing/2014/main" id="{F81F2B4A-0328-4508-151B-DA6EE37D5126}"/>
              </a:ext>
            </a:extLst>
          </p:cNvPr>
          <p:cNvSpPr/>
          <p:nvPr/>
        </p:nvSpPr>
        <p:spPr>
          <a:xfrm>
            <a:off x="644620" y="4881497"/>
            <a:ext cx="1724127" cy="674452"/>
          </a:xfrm>
          <a:prstGeom prst="wedgeRoundRectCallout">
            <a:avLst>
              <a:gd name="adj1" fmla="val 4159"/>
              <a:gd name="adj2" fmla="val -10029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4.  Number of files to upload are indicated in this field.</a:t>
            </a:r>
            <a:endParaRPr lang="en-CA" sz="1200" dirty="0">
              <a:solidFill>
                <a:schemeClr val="tx1"/>
              </a:solidFill>
              <a:latin typeface="Arial" pitchFamily="34" charset="0"/>
              <a:cs typeface="Arial" pitchFamily="34" charset="0"/>
            </a:endParaRPr>
          </a:p>
        </p:txBody>
      </p:sp>
      <p:sp>
        <p:nvSpPr>
          <p:cNvPr id="12" name="Rounded Rectangular Callout 8">
            <a:extLst>
              <a:ext uri="{FF2B5EF4-FFF2-40B4-BE49-F238E27FC236}">
                <a16:creationId xmlns:a16="http://schemas.microsoft.com/office/drawing/2014/main" id="{2E61C27A-3F7B-D46C-3AAE-04A3E9CE0731}"/>
              </a:ext>
            </a:extLst>
          </p:cNvPr>
          <p:cNvSpPr/>
          <p:nvPr/>
        </p:nvSpPr>
        <p:spPr>
          <a:xfrm>
            <a:off x="3384577" y="4875254"/>
            <a:ext cx="1463431" cy="349852"/>
          </a:xfrm>
          <a:prstGeom prst="wedgeRoundRectCallout">
            <a:avLst>
              <a:gd name="adj1" fmla="val -52826"/>
              <a:gd name="adj2" fmla="val -6856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5.  Click </a:t>
            </a:r>
            <a:r>
              <a:rPr lang="en-US" sz="1200" b="1" dirty="0">
                <a:solidFill>
                  <a:schemeClr val="tx1"/>
                </a:solidFill>
                <a:latin typeface="Arial" pitchFamily="34" charset="0"/>
                <a:cs typeface="Arial" pitchFamily="34" charset="0"/>
              </a:rPr>
              <a:t>Upload</a:t>
            </a:r>
            <a:r>
              <a:rPr lang="en-US" sz="1200" dirty="0">
                <a:solidFill>
                  <a:schemeClr val="tx1"/>
                </a:solidFill>
                <a:latin typeface="Arial" pitchFamily="34" charset="0"/>
                <a:cs typeface="Arial" pitchFamily="34" charset="0"/>
              </a:rPr>
              <a:t>.</a:t>
            </a:r>
            <a:endParaRPr lang="en-CA"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410528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81F3F-DE85-859B-963B-F71921C0A055}"/>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0802082-705B-C7A8-3DD1-78781922F706}"/>
              </a:ext>
            </a:extLst>
          </p:cNvPr>
          <p:cNvPicPr>
            <a:picLocks noChangeAspect="1"/>
          </p:cNvPicPr>
          <p:nvPr/>
        </p:nvPicPr>
        <p:blipFill>
          <a:blip r:embed="rId2"/>
          <a:stretch>
            <a:fillRect/>
          </a:stretch>
        </p:blipFill>
        <p:spPr>
          <a:xfrm>
            <a:off x="480806" y="1392961"/>
            <a:ext cx="8237508" cy="4451942"/>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34C9B248-2165-3FAA-E7EC-CA0D60DBF503}"/>
              </a:ext>
            </a:extLst>
          </p:cNvPr>
          <p:cNvSpPr>
            <a:spLocks noGrp="1"/>
          </p:cNvSpPr>
          <p:nvPr>
            <p:ph idx="1"/>
          </p:nvPr>
        </p:nvSpPr>
        <p:spPr>
          <a:xfrm>
            <a:off x="425686" y="1013097"/>
            <a:ext cx="8292628" cy="338554"/>
          </a:xfrm>
        </p:spPr>
        <p:txBody>
          <a:bodyPr vert="horz" lIns="91440" tIns="45720" rIns="91440" bIns="45720" rtlCol="0" anchor="t">
            <a:noAutofit/>
          </a:bodyPr>
          <a:lstStyle/>
          <a:p>
            <a:pPr marL="0" indent="0">
              <a:buNone/>
            </a:pPr>
            <a:r>
              <a:rPr lang="en-US" sz="1400" b="1" dirty="0">
                <a:latin typeface="Arial"/>
                <a:cs typeface="Arial"/>
              </a:rPr>
              <a:t>LANDS TAB – OPTION 2B:  IMPORT LAND FROM MAP – SHAPEFILE UPLOAD</a:t>
            </a:r>
            <a:endParaRPr lang="en-CA" sz="14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A084AE3-B94E-163B-AF17-CDE152F9C260}"/>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8" name="Rectangle 7">
            <a:extLst>
              <a:ext uri="{FF2B5EF4-FFF2-40B4-BE49-F238E27FC236}">
                <a16:creationId xmlns:a16="http://schemas.microsoft.com/office/drawing/2014/main" id="{8C3A35B4-90AC-46B7-C4AB-098E21E6C6AE}"/>
              </a:ext>
            </a:extLst>
          </p:cNvPr>
          <p:cNvSpPr/>
          <p:nvPr/>
        </p:nvSpPr>
        <p:spPr>
          <a:xfrm>
            <a:off x="2810313" y="59904"/>
            <a:ext cx="6094406" cy="461665"/>
          </a:xfrm>
          <a:prstGeom prst="rect">
            <a:avLst/>
          </a:prstGeom>
        </p:spPr>
        <p:txBody>
          <a:bodyPr wrap="square">
            <a:spAutoFit/>
          </a:bodyPr>
          <a:lstStyle/>
          <a:p>
            <a:pPr algn="r"/>
            <a:r>
              <a:rPr lang="en-CA" sz="2400" b="1" dirty="0">
                <a:solidFill>
                  <a:schemeClr val="bg1"/>
                </a:solidFill>
                <a:latin typeface="Calibri" panose="020F0502020204030204" pitchFamily="34" charset="0"/>
                <a:cs typeface="Calibri" panose="020F0502020204030204" pitchFamily="34" charset="0"/>
              </a:rPr>
              <a:t>Carbon Sequestration Agreement Application</a:t>
            </a:r>
          </a:p>
        </p:txBody>
      </p:sp>
      <p:sp>
        <p:nvSpPr>
          <p:cNvPr id="17" name="Slide Number Placeholder 5">
            <a:extLst>
              <a:ext uri="{FF2B5EF4-FFF2-40B4-BE49-F238E27FC236}">
                <a16:creationId xmlns:a16="http://schemas.microsoft.com/office/drawing/2014/main" id="{3D722D14-974A-BC7F-2CD8-CCB47C9B9BC9}"/>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dirty="0">
                <a:latin typeface="Arial" panose="020B0604020202020204" pitchFamily="34" charset="0"/>
              </a:rPr>
              <a:t>Page </a:t>
            </a:r>
            <a:fld id="{5BC1470B-47A7-4E72-AA8D-1EF68F025A39}" type="slidenum">
              <a:rPr lang="en-CA" smtClean="0">
                <a:latin typeface="Arial" panose="020B0604020202020204" pitchFamily="34" charset="0"/>
              </a:rPr>
              <a:pPr/>
              <a:t>28</a:t>
            </a:fld>
            <a:endParaRPr lang="en-CA" dirty="0">
              <a:latin typeface="Arial" panose="020B0604020202020204" pitchFamily="34" charset="0"/>
            </a:endParaRPr>
          </a:p>
        </p:txBody>
      </p:sp>
      <p:sp>
        <p:nvSpPr>
          <p:cNvPr id="19" name="Rounded Rectangular Callout 8">
            <a:extLst>
              <a:ext uri="{FF2B5EF4-FFF2-40B4-BE49-F238E27FC236}">
                <a16:creationId xmlns:a16="http://schemas.microsoft.com/office/drawing/2014/main" id="{3EA38335-1D1E-7C41-D07F-F8876ED74744}"/>
              </a:ext>
            </a:extLst>
          </p:cNvPr>
          <p:cNvSpPr/>
          <p:nvPr/>
        </p:nvSpPr>
        <p:spPr>
          <a:xfrm>
            <a:off x="1004951" y="2938149"/>
            <a:ext cx="1563152" cy="826453"/>
          </a:xfrm>
          <a:prstGeom prst="wedgeRoundRectCallout">
            <a:avLst>
              <a:gd name="adj1" fmla="val -35164"/>
              <a:gd name="adj2" fmla="val -9865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Land Selection treenode list all landkeys uploaded via shapefile.</a:t>
            </a:r>
            <a:endParaRPr lang="en-CA" sz="1200" dirty="0">
              <a:solidFill>
                <a:schemeClr val="tx1"/>
              </a:solidFill>
              <a:latin typeface="Arial" pitchFamily="34" charset="0"/>
              <a:cs typeface="Arial" pitchFamily="34" charset="0"/>
            </a:endParaRPr>
          </a:p>
        </p:txBody>
      </p:sp>
      <p:sp>
        <p:nvSpPr>
          <p:cNvPr id="7" name="Rounded Rectangular Callout 8">
            <a:extLst>
              <a:ext uri="{FF2B5EF4-FFF2-40B4-BE49-F238E27FC236}">
                <a16:creationId xmlns:a16="http://schemas.microsoft.com/office/drawing/2014/main" id="{07B194EE-C214-685C-8F14-C3840151E5FD}"/>
              </a:ext>
            </a:extLst>
          </p:cNvPr>
          <p:cNvSpPr/>
          <p:nvPr/>
        </p:nvSpPr>
        <p:spPr>
          <a:xfrm>
            <a:off x="6381104" y="3676669"/>
            <a:ext cx="1362113" cy="671596"/>
          </a:xfrm>
          <a:prstGeom prst="wedgeRoundRectCallout">
            <a:avLst>
              <a:gd name="adj1" fmla="val -69391"/>
              <a:gd name="adj2" fmla="val -1038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Landkeys uploaded via shapefile.</a:t>
            </a:r>
            <a:endParaRPr lang="en-CA" sz="1200" dirty="0">
              <a:solidFill>
                <a:schemeClr val="tx1"/>
              </a:solidFill>
              <a:latin typeface="Arial" pitchFamily="34" charset="0"/>
              <a:cs typeface="Arial" pitchFamily="34" charset="0"/>
            </a:endParaRPr>
          </a:p>
        </p:txBody>
      </p:sp>
      <p:sp>
        <p:nvSpPr>
          <p:cNvPr id="13" name="TextBox 12">
            <a:extLst>
              <a:ext uri="{FF2B5EF4-FFF2-40B4-BE49-F238E27FC236}">
                <a16:creationId xmlns:a16="http://schemas.microsoft.com/office/drawing/2014/main" id="{7BC856F9-E130-3ECA-5136-8172E648E0E5}"/>
              </a:ext>
            </a:extLst>
          </p:cNvPr>
          <p:cNvSpPr txBox="1"/>
          <p:nvPr/>
        </p:nvSpPr>
        <p:spPr>
          <a:xfrm>
            <a:off x="480806" y="5957883"/>
            <a:ext cx="8479032" cy="276999"/>
          </a:xfrm>
          <a:prstGeom prst="rect">
            <a:avLst/>
          </a:prstGeom>
          <a:noFill/>
        </p:spPr>
        <p:txBody>
          <a:bodyPr wrap="square" lIns="91440" tIns="45720" rIns="91440" bIns="45720" rtlCol="0" anchor="t">
            <a:spAutoFit/>
          </a:bodyPr>
          <a:lstStyle/>
          <a:p>
            <a:r>
              <a:rPr lang="en-US" sz="1200" dirty="0">
                <a:latin typeface="Arial"/>
                <a:cs typeface="Arial"/>
              </a:rPr>
              <a:t>  Once submitted, edit the lands added in ETS. Refer to Slide 26, ‘Edit Selected Lands’.</a:t>
            </a:r>
          </a:p>
        </p:txBody>
      </p:sp>
      <p:sp>
        <p:nvSpPr>
          <p:cNvPr id="2" name="Rounded Rectangular Callout 8">
            <a:extLst>
              <a:ext uri="{FF2B5EF4-FFF2-40B4-BE49-F238E27FC236}">
                <a16:creationId xmlns:a16="http://schemas.microsoft.com/office/drawing/2014/main" id="{2CF311DB-63F7-5ADA-50DB-C73D7E7A2861}"/>
              </a:ext>
            </a:extLst>
          </p:cNvPr>
          <p:cNvSpPr/>
          <p:nvPr/>
        </p:nvSpPr>
        <p:spPr>
          <a:xfrm>
            <a:off x="4141164" y="1923011"/>
            <a:ext cx="3432703" cy="1223608"/>
          </a:xfrm>
          <a:prstGeom prst="wedgeRoundRectCallout">
            <a:avLst>
              <a:gd name="adj1" fmla="val -75141"/>
              <a:gd name="adj2" fmla="val -3601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6.  Click </a:t>
            </a:r>
            <a:r>
              <a:rPr lang="en-US" sz="1200" b="1" dirty="0">
                <a:solidFill>
                  <a:schemeClr val="tx1"/>
                </a:solidFill>
                <a:latin typeface="Arial" pitchFamily="34" charset="0"/>
                <a:cs typeface="Arial" pitchFamily="34" charset="0"/>
              </a:rPr>
              <a:t>Submit Land</a:t>
            </a:r>
            <a:r>
              <a:rPr lang="en-US" sz="1200" dirty="0">
                <a:solidFill>
                  <a:schemeClr val="tx1"/>
                </a:solidFill>
                <a:latin typeface="Arial" pitchFamily="34" charset="0"/>
                <a:cs typeface="Arial" pitchFamily="34" charset="0"/>
              </a:rPr>
              <a:t>. </a:t>
            </a:r>
          </a:p>
          <a:p>
            <a:pPr algn="ctr" fontAlgn="auto">
              <a:spcBef>
                <a:spcPts val="0"/>
              </a:spcBef>
              <a:spcAft>
                <a:spcPts val="0"/>
              </a:spcAft>
              <a:defRPr/>
            </a:pPr>
            <a:r>
              <a:rPr lang="en-CA" sz="1200" b="1" dirty="0">
                <a:solidFill>
                  <a:schemeClr val="tx1"/>
                </a:solidFill>
                <a:latin typeface="Arial" pitchFamily="34" charset="0"/>
                <a:cs typeface="Arial" pitchFamily="34" charset="0"/>
              </a:rPr>
              <a:t>Note</a:t>
            </a:r>
            <a:r>
              <a:rPr lang="en-CA" sz="1200" dirty="0">
                <a:solidFill>
                  <a:schemeClr val="tx1"/>
                </a:solidFill>
                <a:latin typeface="Arial" pitchFamily="34" charset="0"/>
                <a:cs typeface="Arial" pitchFamily="34" charset="0"/>
              </a:rPr>
              <a:t>:  </a:t>
            </a:r>
            <a:r>
              <a:rPr lang="en-CA" sz="1200" i="1" u="sng" dirty="0">
                <a:solidFill>
                  <a:schemeClr val="tx1"/>
                </a:solidFill>
                <a:latin typeface="Arial" pitchFamily="34" charset="0"/>
                <a:cs typeface="Arial" pitchFamily="34" charset="0"/>
              </a:rPr>
              <a:t>only click this button once</a:t>
            </a:r>
            <a:r>
              <a:rPr lang="en-CA" sz="1200" dirty="0">
                <a:solidFill>
                  <a:schemeClr val="tx1"/>
                </a:solidFill>
                <a:latin typeface="Arial" pitchFamily="34" charset="0"/>
                <a:cs typeface="Arial" pitchFamily="34" charset="0"/>
              </a:rPr>
              <a:t>.</a:t>
            </a:r>
          </a:p>
          <a:p>
            <a:pPr algn="ctr" fontAlgn="auto">
              <a:spcBef>
                <a:spcPts val="0"/>
              </a:spcBef>
              <a:spcAft>
                <a:spcPts val="0"/>
              </a:spcAft>
              <a:defRPr/>
            </a:pPr>
            <a:r>
              <a:rPr lang="en-CA" sz="1200" dirty="0">
                <a:solidFill>
                  <a:schemeClr val="tx1"/>
                </a:solidFill>
                <a:latin typeface="Arial" pitchFamily="34" charset="0"/>
                <a:cs typeface="Arial" pitchFamily="34" charset="0"/>
              </a:rPr>
              <a:t>Do not click repeatedly as the lands will be listed more than once on the ETS request. If the area is large, you may have to wait for the map to load the lands in the ETS application.</a:t>
            </a:r>
            <a:endParaRPr lang="en-US"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1581993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35A1E-8FE5-C34A-62EF-BF00943F2721}"/>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FAC732C5-03C2-62E5-3837-1E5C32E3340A}"/>
              </a:ext>
            </a:extLst>
          </p:cNvPr>
          <p:cNvPicPr>
            <a:picLocks noChangeAspect="1"/>
          </p:cNvPicPr>
          <p:nvPr/>
        </p:nvPicPr>
        <p:blipFill>
          <a:blip r:embed="rId2"/>
          <a:stretch>
            <a:fillRect/>
          </a:stretch>
        </p:blipFill>
        <p:spPr>
          <a:xfrm>
            <a:off x="601248" y="2898851"/>
            <a:ext cx="7913721" cy="3486727"/>
          </a:xfrm>
          <a:prstGeom prst="rect">
            <a:avLst/>
          </a:prstGeom>
        </p:spPr>
      </p:pic>
      <p:pic>
        <p:nvPicPr>
          <p:cNvPr id="7" name="Picture 2">
            <a:extLst>
              <a:ext uri="{FF2B5EF4-FFF2-40B4-BE49-F238E27FC236}">
                <a16:creationId xmlns:a16="http://schemas.microsoft.com/office/drawing/2014/main" id="{47E1B0BE-43B0-2CFD-0ACA-21837951C6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6995" y="2786245"/>
            <a:ext cx="3040100" cy="1095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446E0BB-79E8-29E9-8DF4-3827E69E06DE}"/>
              </a:ext>
            </a:extLst>
          </p:cNvPr>
          <p:cNvSpPr>
            <a:spLocks noGrp="1"/>
          </p:cNvSpPr>
          <p:nvPr>
            <p:ph idx="1"/>
          </p:nvPr>
        </p:nvSpPr>
        <p:spPr>
          <a:xfrm>
            <a:off x="428289" y="946643"/>
            <a:ext cx="7594190" cy="273854"/>
          </a:xfrm>
        </p:spPr>
        <p:txBody>
          <a:bodyPr vert="horz" lIns="91440" tIns="45720" rIns="91440" bIns="45720" rtlCol="0" anchor="t">
            <a:noAutofit/>
          </a:bodyPr>
          <a:lstStyle/>
          <a:p>
            <a:pPr marL="0" indent="0">
              <a:buNone/>
            </a:pPr>
            <a:r>
              <a:rPr lang="en-US" sz="1600" b="1" dirty="0">
                <a:latin typeface="Arial"/>
                <a:cs typeface="Arial"/>
              </a:rPr>
              <a:t>LANDS TAB – OPTION 3:  IMPORT LAND LIST FROM A CSV FILE (*.csv)</a:t>
            </a:r>
            <a:endParaRPr lang="en-CA" sz="16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8CE3AEF-6D13-A557-4BC1-CDC30CD1A3CD}"/>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8" name="Rectangle 7">
            <a:extLst>
              <a:ext uri="{FF2B5EF4-FFF2-40B4-BE49-F238E27FC236}">
                <a16:creationId xmlns:a16="http://schemas.microsoft.com/office/drawing/2014/main" id="{3321007F-802F-3DE0-3727-FB2D5B85238D}"/>
              </a:ext>
            </a:extLst>
          </p:cNvPr>
          <p:cNvSpPr/>
          <p:nvPr/>
        </p:nvSpPr>
        <p:spPr>
          <a:xfrm>
            <a:off x="2810313" y="59904"/>
            <a:ext cx="6094406" cy="461665"/>
          </a:xfrm>
          <a:prstGeom prst="rect">
            <a:avLst/>
          </a:prstGeom>
        </p:spPr>
        <p:txBody>
          <a:bodyPr wrap="square">
            <a:spAutoFit/>
          </a:bodyPr>
          <a:lstStyle/>
          <a:p>
            <a:pPr algn="r"/>
            <a:r>
              <a:rPr lang="en-CA" sz="2400" b="1" dirty="0">
                <a:solidFill>
                  <a:schemeClr val="bg1"/>
                </a:solidFill>
                <a:latin typeface="Calibri" panose="020F0502020204030204" pitchFamily="34" charset="0"/>
                <a:cs typeface="Calibri" panose="020F0502020204030204" pitchFamily="34" charset="0"/>
              </a:rPr>
              <a:t>Carbon Sequestration Agreement Application</a:t>
            </a:r>
          </a:p>
        </p:txBody>
      </p:sp>
      <p:sp>
        <p:nvSpPr>
          <p:cNvPr id="17" name="Slide Number Placeholder 5">
            <a:extLst>
              <a:ext uri="{FF2B5EF4-FFF2-40B4-BE49-F238E27FC236}">
                <a16:creationId xmlns:a16="http://schemas.microsoft.com/office/drawing/2014/main" id="{D0F9949C-6055-4B67-1C3E-953FC1D1FFC3}"/>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dirty="0">
                <a:latin typeface="Arial" panose="020B0604020202020204" pitchFamily="34" charset="0"/>
              </a:rPr>
              <a:t>Page </a:t>
            </a:r>
            <a:fld id="{5BC1470B-47A7-4E72-AA8D-1EF68F025A39}" type="slidenum">
              <a:rPr lang="en-CA" smtClean="0">
                <a:latin typeface="Arial" panose="020B0604020202020204" pitchFamily="34" charset="0"/>
              </a:rPr>
              <a:pPr/>
              <a:t>29</a:t>
            </a:fld>
            <a:endParaRPr lang="en-CA" dirty="0">
              <a:latin typeface="Arial" panose="020B0604020202020204" pitchFamily="34" charset="0"/>
            </a:endParaRPr>
          </a:p>
        </p:txBody>
      </p:sp>
      <p:sp>
        <p:nvSpPr>
          <p:cNvPr id="2" name="TextBox 1">
            <a:extLst>
              <a:ext uri="{FF2B5EF4-FFF2-40B4-BE49-F238E27FC236}">
                <a16:creationId xmlns:a16="http://schemas.microsoft.com/office/drawing/2014/main" id="{CDE66CB4-0C66-A59F-8286-69799EFD2DC8}"/>
              </a:ext>
            </a:extLst>
          </p:cNvPr>
          <p:cNvSpPr txBox="1"/>
          <p:nvPr/>
        </p:nvSpPr>
        <p:spPr>
          <a:xfrm>
            <a:off x="425686" y="1609542"/>
            <a:ext cx="6902040" cy="1200329"/>
          </a:xfrm>
          <a:prstGeom prst="rect">
            <a:avLst/>
          </a:prstGeom>
          <a:noFill/>
        </p:spPr>
        <p:txBody>
          <a:bodyPr wrap="square" lIns="91440" tIns="45720" rIns="91440" bIns="45720" rtlCol="0" anchor="t">
            <a:spAutoFit/>
          </a:bodyPr>
          <a:lstStyle/>
          <a:p>
            <a:pPr marL="228600" indent="-228600">
              <a:buFont typeface="+mj-lt"/>
              <a:buAutoNum type="arabicPeriod"/>
            </a:pPr>
            <a:r>
              <a:rPr lang="en-US" sz="1200" dirty="0">
                <a:latin typeface="Arial"/>
                <a:cs typeface="Arial"/>
              </a:rPr>
              <a:t>Create a .</a:t>
            </a:r>
            <a:r>
              <a:rPr lang="en-US" sz="1200" b="1" dirty="0">
                <a:latin typeface="Arial"/>
                <a:cs typeface="Arial"/>
              </a:rPr>
              <a:t>csv file</a:t>
            </a:r>
            <a:r>
              <a:rPr lang="en-US" sz="1200" dirty="0">
                <a:latin typeface="Arial"/>
                <a:cs typeface="Arial"/>
              </a:rPr>
              <a:t>. The format must be as follows:  </a:t>
            </a:r>
            <a:r>
              <a:rPr lang="en-US" sz="1200" b="1" dirty="0">
                <a:latin typeface="Arial"/>
                <a:cs typeface="Arial"/>
              </a:rPr>
              <a:t>Tract, M, RGE, TWP and SEC</a:t>
            </a:r>
            <a:r>
              <a:rPr lang="en-US" sz="1200" dirty="0">
                <a:latin typeface="Arial"/>
                <a:cs typeface="Arial"/>
              </a:rPr>
              <a:t>.</a:t>
            </a:r>
          </a:p>
          <a:p>
            <a:pPr marL="228600" indent="-228600">
              <a:buFont typeface="+mj-lt"/>
              <a:buAutoNum type="arabicPeriod"/>
            </a:pPr>
            <a:r>
              <a:rPr lang="en-US" sz="1200" dirty="0">
                <a:latin typeface="Arial"/>
                <a:cs typeface="Arial"/>
              </a:rPr>
              <a:t>To import, </a:t>
            </a:r>
            <a:r>
              <a:rPr lang="en-US" sz="1200" b="1" dirty="0">
                <a:latin typeface="Arial"/>
                <a:cs typeface="Arial"/>
              </a:rPr>
              <a:t>navigate to the ETS request/ Lands tab</a:t>
            </a:r>
            <a:r>
              <a:rPr lang="en-US" sz="1200" dirty="0">
                <a:latin typeface="Arial"/>
                <a:cs typeface="Arial"/>
              </a:rPr>
              <a:t>.</a:t>
            </a:r>
          </a:p>
          <a:p>
            <a:pPr marL="228600" indent="-228600">
              <a:buFont typeface="+mj-lt"/>
              <a:buAutoNum type="arabicPeriod"/>
            </a:pPr>
            <a:r>
              <a:rPr lang="en-US" sz="1200" dirty="0">
                <a:latin typeface="Arial"/>
                <a:cs typeface="Arial"/>
              </a:rPr>
              <a:t>Click </a:t>
            </a:r>
            <a:r>
              <a:rPr lang="en-US" sz="1200" b="1" dirty="0">
                <a:latin typeface="Arial"/>
                <a:cs typeface="Arial"/>
              </a:rPr>
              <a:t>Import Land (+/-)</a:t>
            </a:r>
            <a:r>
              <a:rPr lang="en-US" sz="1200" dirty="0">
                <a:latin typeface="Arial"/>
                <a:cs typeface="Arial"/>
              </a:rPr>
              <a:t>.</a:t>
            </a:r>
          </a:p>
          <a:p>
            <a:pPr marL="228600" indent="-228600">
              <a:buFont typeface="+mj-lt"/>
              <a:buAutoNum type="arabicPeriod"/>
            </a:pPr>
            <a:r>
              <a:rPr lang="en-US" sz="1200" dirty="0">
                <a:latin typeface="Arial"/>
                <a:cs typeface="Arial"/>
              </a:rPr>
              <a:t>Click </a:t>
            </a:r>
            <a:r>
              <a:rPr lang="en-US" sz="1200" b="1" dirty="0">
                <a:latin typeface="Arial"/>
                <a:cs typeface="Arial"/>
              </a:rPr>
              <a:t>Choose File </a:t>
            </a:r>
            <a:r>
              <a:rPr lang="en-US" sz="1200" dirty="0">
                <a:latin typeface="Arial"/>
                <a:cs typeface="Arial"/>
              </a:rPr>
              <a:t>to browse the .csv file on your personal computer.</a:t>
            </a:r>
          </a:p>
          <a:p>
            <a:pPr marL="228600" indent="-228600">
              <a:buFont typeface="+mj-lt"/>
              <a:buAutoNum type="arabicPeriod"/>
            </a:pPr>
            <a:r>
              <a:rPr lang="en-US" sz="1200" dirty="0">
                <a:latin typeface="Arial"/>
                <a:cs typeface="Arial"/>
              </a:rPr>
              <a:t>Navigate to the </a:t>
            </a:r>
            <a:r>
              <a:rPr lang="en-US" sz="1200" b="1" dirty="0">
                <a:latin typeface="Arial"/>
                <a:cs typeface="Arial"/>
              </a:rPr>
              <a:t>File Explorer </a:t>
            </a:r>
            <a:r>
              <a:rPr lang="en-US" sz="1200" dirty="0">
                <a:latin typeface="Arial"/>
                <a:cs typeface="Arial"/>
              </a:rPr>
              <a:t>and select the </a:t>
            </a:r>
            <a:r>
              <a:rPr lang="en-US" sz="1200" b="1" dirty="0">
                <a:latin typeface="Arial"/>
                <a:cs typeface="Arial"/>
              </a:rPr>
              <a:t>.csv file </a:t>
            </a:r>
            <a:r>
              <a:rPr lang="en-US" sz="1200" dirty="0">
                <a:latin typeface="Arial"/>
                <a:cs typeface="Arial"/>
              </a:rPr>
              <a:t>and click </a:t>
            </a:r>
            <a:r>
              <a:rPr lang="en-US" sz="1200" b="1" dirty="0">
                <a:latin typeface="Arial"/>
                <a:cs typeface="Arial"/>
              </a:rPr>
              <a:t>Open</a:t>
            </a:r>
            <a:r>
              <a:rPr lang="en-US" sz="1200" dirty="0">
                <a:latin typeface="Arial"/>
                <a:cs typeface="Arial"/>
              </a:rPr>
              <a:t>. The file is now chosen.</a:t>
            </a:r>
          </a:p>
          <a:p>
            <a:pPr marL="228600" indent="-228600">
              <a:buFont typeface="+mj-lt"/>
              <a:buAutoNum type="arabicPeriod"/>
            </a:pPr>
            <a:r>
              <a:rPr lang="en-US" sz="1200" dirty="0">
                <a:latin typeface="Arial"/>
                <a:cs typeface="Arial"/>
              </a:rPr>
              <a:t>Click </a:t>
            </a:r>
            <a:r>
              <a:rPr lang="en-US" sz="1200" b="1" dirty="0">
                <a:latin typeface="Arial"/>
                <a:cs typeface="Arial"/>
              </a:rPr>
              <a:t>Import</a:t>
            </a:r>
            <a:r>
              <a:rPr lang="en-US" sz="1200" dirty="0">
                <a:latin typeface="Arial"/>
                <a:cs typeface="Arial"/>
              </a:rPr>
              <a:t> to add the lands into the grid.</a:t>
            </a:r>
          </a:p>
        </p:txBody>
      </p:sp>
      <p:sp>
        <p:nvSpPr>
          <p:cNvPr id="23" name="Rounded Rectangular Callout 8">
            <a:extLst>
              <a:ext uri="{FF2B5EF4-FFF2-40B4-BE49-F238E27FC236}">
                <a16:creationId xmlns:a16="http://schemas.microsoft.com/office/drawing/2014/main" id="{A5ECEE20-53E7-8051-1898-E11D94F1DB16}"/>
              </a:ext>
            </a:extLst>
          </p:cNvPr>
          <p:cNvSpPr/>
          <p:nvPr/>
        </p:nvSpPr>
        <p:spPr>
          <a:xfrm>
            <a:off x="5028531" y="3225063"/>
            <a:ext cx="369737" cy="254397"/>
          </a:xfrm>
          <a:prstGeom prst="wedgeRoundRectCallout">
            <a:avLst>
              <a:gd name="adj1" fmla="val 97545"/>
              <a:gd name="adj2" fmla="val -5863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1.</a:t>
            </a:r>
            <a:endParaRPr lang="en-CA" sz="1200" dirty="0">
              <a:solidFill>
                <a:schemeClr val="tx1"/>
              </a:solidFill>
              <a:latin typeface="Arial" pitchFamily="34" charset="0"/>
              <a:cs typeface="Arial" pitchFamily="34" charset="0"/>
            </a:endParaRPr>
          </a:p>
        </p:txBody>
      </p:sp>
      <p:sp>
        <p:nvSpPr>
          <p:cNvPr id="24" name="Rounded Rectangular Callout 8">
            <a:extLst>
              <a:ext uri="{FF2B5EF4-FFF2-40B4-BE49-F238E27FC236}">
                <a16:creationId xmlns:a16="http://schemas.microsoft.com/office/drawing/2014/main" id="{F6F09A71-D320-368E-669A-1EFCE5A53FBB}"/>
              </a:ext>
            </a:extLst>
          </p:cNvPr>
          <p:cNvSpPr/>
          <p:nvPr/>
        </p:nvSpPr>
        <p:spPr>
          <a:xfrm>
            <a:off x="3101615" y="3704873"/>
            <a:ext cx="369737" cy="254397"/>
          </a:xfrm>
          <a:prstGeom prst="wedgeRoundRectCallout">
            <a:avLst>
              <a:gd name="adj1" fmla="val -105479"/>
              <a:gd name="adj2" fmla="val -4522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2.</a:t>
            </a:r>
            <a:endParaRPr lang="en-CA" sz="1200" dirty="0">
              <a:solidFill>
                <a:schemeClr val="tx1"/>
              </a:solidFill>
              <a:latin typeface="Arial" pitchFamily="34" charset="0"/>
              <a:cs typeface="Arial" pitchFamily="34" charset="0"/>
            </a:endParaRPr>
          </a:p>
        </p:txBody>
      </p:sp>
      <p:sp>
        <p:nvSpPr>
          <p:cNvPr id="25" name="Rounded Rectangular Callout 8">
            <a:extLst>
              <a:ext uri="{FF2B5EF4-FFF2-40B4-BE49-F238E27FC236}">
                <a16:creationId xmlns:a16="http://schemas.microsoft.com/office/drawing/2014/main" id="{AA680D77-C5E6-B62B-6927-E0553573E82B}"/>
              </a:ext>
            </a:extLst>
          </p:cNvPr>
          <p:cNvSpPr/>
          <p:nvPr/>
        </p:nvSpPr>
        <p:spPr>
          <a:xfrm>
            <a:off x="1629209" y="3900091"/>
            <a:ext cx="369737" cy="254397"/>
          </a:xfrm>
          <a:prstGeom prst="wedgeRoundRectCallout">
            <a:avLst>
              <a:gd name="adj1" fmla="val -91963"/>
              <a:gd name="adj2" fmla="val 9415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3.</a:t>
            </a:r>
            <a:endParaRPr lang="en-CA" sz="1200" dirty="0">
              <a:solidFill>
                <a:schemeClr val="tx1"/>
              </a:solidFill>
              <a:latin typeface="Arial" pitchFamily="34" charset="0"/>
              <a:cs typeface="Arial" pitchFamily="34" charset="0"/>
            </a:endParaRPr>
          </a:p>
        </p:txBody>
      </p:sp>
      <p:sp>
        <p:nvSpPr>
          <p:cNvPr id="26" name="Rounded Rectangular Callout 8">
            <a:extLst>
              <a:ext uri="{FF2B5EF4-FFF2-40B4-BE49-F238E27FC236}">
                <a16:creationId xmlns:a16="http://schemas.microsoft.com/office/drawing/2014/main" id="{9E33E09E-8E53-41DB-BA12-9B56CA804C7A}"/>
              </a:ext>
            </a:extLst>
          </p:cNvPr>
          <p:cNvSpPr/>
          <p:nvPr/>
        </p:nvSpPr>
        <p:spPr>
          <a:xfrm>
            <a:off x="813900" y="4503513"/>
            <a:ext cx="369737" cy="322884"/>
          </a:xfrm>
          <a:prstGeom prst="wedgeRoundRectCallout">
            <a:avLst>
              <a:gd name="adj1" fmla="val 103542"/>
              <a:gd name="adj2" fmla="val -1807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4.</a:t>
            </a:r>
            <a:endParaRPr lang="en-CA" sz="1200" dirty="0">
              <a:solidFill>
                <a:schemeClr val="tx1"/>
              </a:solidFill>
              <a:latin typeface="Arial" pitchFamily="34" charset="0"/>
              <a:cs typeface="Arial" pitchFamily="34" charset="0"/>
            </a:endParaRPr>
          </a:p>
        </p:txBody>
      </p:sp>
      <p:sp>
        <p:nvSpPr>
          <p:cNvPr id="29" name="Rounded Rectangular Callout 8">
            <a:extLst>
              <a:ext uri="{FF2B5EF4-FFF2-40B4-BE49-F238E27FC236}">
                <a16:creationId xmlns:a16="http://schemas.microsoft.com/office/drawing/2014/main" id="{7EE6B563-4514-F732-0550-46B24598DFD0}"/>
              </a:ext>
            </a:extLst>
          </p:cNvPr>
          <p:cNvSpPr/>
          <p:nvPr/>
        </p:nvSpPr>
        <p:spPr>
          <a:xfrm>
            <a:off x="2727295" y="4537756"/>
            <a:ext cx="369737" cy="254397"/>
          </a:xfrm>
          <a:prstGeom prst="wedgeRoundRectCallout">
            <a:avLst>
              <a:gd name="adj1" fmla="val -109810"/>
              <a:gd name="adj2" fmla="val -3183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5.</a:t>
            </a:r>
            <a:endParaRPr lang="en-CA" sz="1200" dirty="0">
              <a:solidFill>
                <a:schemeClr val="tx1"/>
              </a:solidFill>
              <a:latin typeface="Arial" pitchFamily="34" charset="0"/>
              <a:cs typeface="Arial" pitchFamily="34" charset="0"/>
            </a:endParaRPr>
          </a:p>
        </p:txBody>
      </p:sp>
      <p:sp>
        <p:nvSpPr>
          <p:cNvPr id="30" name="Rounded Rectangular Callout 8">
            <a:extLst>
              <a:ext uri="{FF2B5EF4-FFF2-40B4-BE49-F238E27FC236}">
                <a16:creationId xmlns:a16="http://schemas.microsoft.com/office/drawing/2014/main" id="{34D8A31B-3D98-05DD-B60A-3A86B43E1B04}"/>
              </a:ext>
            </a:extLst>
          </p:cNvPr>
          <p:cNvSpPr/>
          <p:nvPr/>
        </p:nvSpPr>
        <p:spPr>
          <a:xfrm>
            <a:off x="6312575" y="4376314"/>
            <a:ext cx="369737" cy="254397"/>
          </a:xfrm>
          <a:prstGeom prst="wedgeRoundRectCallout">
            <a:avLst>
              <a:gd name="adj1" fmla="val 99257"/>
              <a:gd name="adj2" fmla="val 4227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6.</a:t>
            </a:r>
            <a:endParaRPr lang="en-CA" sz="1200" dirty="0">
              <a:solidFill>
                <a:schemeClr val="tx1"/>
              </a:solidFill>
              <a:latin typeface="Arial" pitchFamily="34" charset="0"/>
              <a:cs typeface="Arial" pitchFamily="34" charset="0"/>
            </a:endParaRPr>
          </a:p>
        </p:txBody>
      </p:sp>
      <p:sp>
        <p:nvSpPr>
          <p:cNvPr id="31" name="Rounded Rectangular Callout 8">
            <a:extLst>
              <a:ext uri="{FF2B5EF4-FFF2-40B4-BE49-F238E27FC236}">
                <a16:creationId xmlns:a16="http://schemas.microsoft.com/office/drawing/2014/main" id="{B3DBAA69-AD99-BADC-F9E3-A61B681AE14F}"/>
              </a:ext>
            </a:extLst>
          </p:cNvPr>
          <p:cNvSpPr/>
          <p:nvPr/>
        </p:nvSpPr>
        <p:spPr>
          <a:xfrm>
            <a:off x="2916747" y="5663650"/>
            <a:ext cx="369737" cy="254397"/>
          </a:xfrm>
          <a:prstGeom prst="wedgeRoundRectCallout">
            <a:avLst>
              <a:gd name="adj1" fmla="val -31856"/>
              <a:gd name="adj2" fmla="val -96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6.</a:t>
            </a:r>
            <a:endParaRPr lang="en-CA" sz="1200" dirty="0">
              <a:solidFill>
                <a:schemeClr val="tx1"/>
              </a:solidFill>
              <a:latin typeface="Arial" pitchFamily="34" charset="0"/>
              <a:cs typeface="Arial" pitchFamily="34" charset="0"/>
            </a:endParaRPr>
          </a:p>
        </p:txBody>
      </p:sp>
      <p:sp>
        <p:nvSpPr>
          <p:cNvPr id="9" name="TextBox 8">
            <a:extLst>
              <a:ext uri="{FF2B5EF4-FFF2-40B4-BE49-F238E27FC236}">
                <a16:creationId xmlns:a16="http://schemas.microsoft.com/office/drawing/2014/main" id="{87A3EE14-200E-4DDF-7126-AF214622D70B}"/>
              </a:ext>
            </a:extLst>
          </p:cNvPr>
          <p:cNvSpPr txBox="1"/>
          <p:nvPr/>
        </p:nvSpPr>
        <p:spPr>
          <a:xfrm>
            <a:off x="425686" y="1194350"/>
            <a:ext cx="7913722" cy="461665"/>
          </a:xfrm>
          <a:prstGeom prst="rect">
            <a:avLst/>
          </a:prstGeom>
          <a:noFill/>
        </p:spPr>
        <p:txBody>
          <a:bodyPr wrap="square">
            <a:spAutoFit/>
          </a:bodyPr>
          <a:lstStyle/>
          <a:p>
            <a:r>
              <a:rPr lang="en-US" sz="1200" i="1" dirty="0">
                <a:latin typeface="Arial"/>
                <a:cs typeface="Arial"/>
              </a:rPr>
              <a:t>Note:  Land(s) must be from the Carbon Sequestration Evaluation Agreement (CSEA) entered in the Application Information.</a:t>
            </a:r>
          </a:p>
        </p:txBody>
      </p:sp>
      <p:sp>
        <p:nvSpPr>
          <p:cNvPr id="11" name="Rounded Rectangular Callout 8">
            <a:extLst>
              <a:ext uri="{FF2B5EF4-FFF2-40B4-BE49-F238E27FC236}">
                <a16:creationId xmlns:a16="http://schemas.microsoft.com/office/drawing/2014/main" id="{7E4BB4DF-1945-A16B-9BC9-688104F366C7}"/>
              </a:ext>
            </a:extLst>
          </p:cNvPr>
          <p:cNvSpPr/>
          <p:nvPr/>
        </p:nvSpPr>
        <p:spPr>
          <a:xfrm>
            <a:off x="5028531" y="5611853"/>
            <a:ext cx="1840374" cy="464402"/>
          </a:xfrm>
          <a:prstGeom prst="wedgeRoundRectCallout">
            <a:avLst>
              <a:gd name="adj1" fmla="val -37305"/>
              <a:gd name="adj2" fmla="val -9244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7. Edit the added lands. </a:t>
            </a:r>
            <a:r>
              <a:rPr lang="en-US" sz="1200" i="1" dirty="0">
                <a:solidFill>
                  <a:schemeClr val="tx1"/>
                </a:solidFill>
                <a:latin typeface="Arial" pitchFamily="34" charset="0"/>
                <a:cs typeface="Arial" pitchFamily="34" charset="0"/>
              </a:rPr>
              <a:t>Refer to Slide 24.</a:t>
            </a:r>
            <a:endParaRPr lang="en-CA" sz="1200" i="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9884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
          <p:cNvSpPr txBox="1">
            <a:spLocks/>
          </p:cNvSpPr>
          <p:nvPr/>
        </p:nvSpPr>
        <p:spPr>
          <a:xfrm>
            <a:off x="427689" y="1265954"/>
            <a:ext cx="1996730" cy="31823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latin typeface="Arial" panose="020B0604020202020204" pitchFamily="34" charset="0"/>
                <a:cs typeface="Arial" panose="020B0604020202020204" pitchFamily="34" charset="0"/>
              </a:rPr>
              <a:t>INTRODUCTION</a:t>
            </a:r>
            <a:endParaRPr lang="en-CA" sz="1600" b="1" dirty="0">
              <a:latin typeface="Arial" panose="020B0604020202020204" pitchFamily="34" charset="0"/>
              <a:cs typeface="Arial" panose="020B0604020202020204" pitchFamily="34" charset="0"/>
            </a:endParaRPr>
          </a:p>
        </p:txBody>
      </p:sp>
      <p:sp>
        <p:nvSpPr>
          <p:cNvPr id="6" name="Rectangle 5"/>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7" name="Rectangle 6"/>
          <p:cNvSpPr/>
          <p:nvPr/>
        </p:nvSpPr>
        <p:spPr>
          <a:xfrm>
            <a:off x="2944537" y="59904"/>
            <a:ext cx="5960182" cy="461665"/>
          </a:xfrm>
          <a:prstGeom prst="rect">
            <a:avLst/>
          </a:prstGeom>
        </p:spPr>
        <p:txBody>
          <a:bodyPr wrap="square">
            <a:spAutoFit/>
          </a:bodyPr>
          <a:lstStyle/>
          <a:p>
            <a:pPr algn="r"/>
            <a:r>
              <a:rPr lang="en-CA" sz="2400" b="1">
                <a:solidFill>
                  <a:schemeClr val="bg1"/>
                </a:solidFill>
                <a:latin typeface="Calibri" panose="020F0502020204030204" pitchFamily="34" charset="0"/>
                <a:cs typeface="Calibri" panose="020F0502020204030204" pitchFamily="34" charset="0"/>
              </a:rPr>
              <a:t>Carbon Sequestration Agreement Application</a:t>
            </a:r>
          </a:p>
        </p:txBody>
      </p:sp>
      <p:sp>
        <p:nvSpPr>
          <p:cNvPr id="5" name="Slide Number Placeholder 4"/>
          <p:cNvSpPr>
            <a:spLocks noGrp="1"/>
          </p:cNvSpPr>
          <p:nvPr>
            <p:ph type="sldNum" sz="quarter" idx="12"/>
          </p:nvPr>
        </p:nvSpPr>
        <p:spPr/>
        <p:txBody>
          <a:bodyPr/>
          <a:lstStyle/>
          <a:p>
            <a:r>
              <a:rPr lang="en-CA" dirty="0">
                <a:latin typeface="Arial"/>
                <a:cs typeface="Arial"/>
              </a:rPr>
              <a:t>Page </a:t>
            </a:r>
            <a:fld id="{5BC1470B-47A7-4E72-AA8D-1EF68F025A39}" type="slidenum">
              <a:rPr lang="en-CA" smtClean="0">
                <a:latin typeface="Arial"/>
                <a:cs typeface="Arial"/>
              </a:rPr>
              <a:pPr/>
              <a:t>3</a:t>
            </a:fld>
            <a:endParaRPr lang="en-CA" dirty="0">
              <a:latin typeface="Arial"/>
              <a:cs typeface="Arial"/>
            </a:endParaRPr>
          </a:p>
        </p:txBody>
      </p:sp>
      <p:sp>
        <p:nvSpPr>
          <p:cNvPr id="4" name="TextBox 3">
            <a:extLst>
              <a:ext uri="{FF2B5EF4-FFF2-40B4-BE49-F238E27FC236}">
                <a16:creationId xmlns:a16="http://schemas.microsoft.com/office/drawing/2014/main" id="{59DB1451-3C1C-7AB3-FAFF-6B42A619267D}"/>
              </a:ext>
            </a:extLst>
          </p:cNvPr>
          <p:cNvSpPr txBox="1"/>
          <p:nvPr/>
        </p:nvSpPr>
        <p:spPr>
          <a:xfrm>
            <a:off x="570564" y="1839460"/>
            <a:ext cx="7414182" cy="646331"/>
          </a:xfrm>
          <a:prstGeom prst="rect">
            <a:avLst/>
          </a:prstGeom>
          <a:noFill/>
        </p:spPr>
        <p:txBody>
          <a:bodyPr wrap="square" rtlCol="0">
            <a:spAutoFit/>
          </a:bodyPr>
          <a:lstStyle/>
          <a:p>
            <a:r>
              <a:rPr lang="en-US" sz="1200" b="0" dirty="0">
                <a:solidFill>
                  <a:srgbClr val="000000"/>
                </a:solidFill>
                <a:effectLst/>
                <a:highlight>
                  <a:srgbClr val="FFFFFF"/>
                </a:highlight>
                <a:latin typeface="Arial" panose="020B0604020202020204" pitchFamily="34" charset="0"/>
              </a:rPr>
              <a:t>Carbon Sequestration Agreement (CSA) allows a lessee to sequester Carbon Dioxide (CO2) into the pore space. The lessee is required to submit a CSA application via the Electronic Transfer System (ETS). These CSA lands originate from the lessee’s existing Carbon Sequestration Evaluation Agreement (CSEA).  </a:t>
            </a:r>
            <a:endParaRPr lang="en-CA" sz="1200" dirty="0"/>
          </a:p>
        </p:txBody>
      </p:sp>
      <p:pic>
        <p:nvPicPr>
          <p:cNvPr id="3" name="Picture 2" descr="A factory with pipes and pipes&#10;&#10;AI-generated content may be incorrect.">
            <a:extLst>
              <a:ext uri="{FF2B5EF4-FFF2-40B4-BE49-F238E27FC236}">
                <a16:creationId xmlns:a16="http://schemas.microsoft.com/office/drawing/2014/main" id="{DCC28131-D806-0EDD-FB89-8CF1CC7C88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685571"/>
            <a:ext cx="5960182" cy="3504587"/>
          </a:xfrm>
          <a:prstGeom prst="rect">
            <a:avLst/>
          </a:prstGeom>
          <a:ln>
            <a:noFill/>
          </a:ln>
          <a:effectLst>
            <a:softEdge rad="112500"/>
          </a:effectLst>
        </p:spPr>
      </p:pic>
    </p:spTree>
    <p:extLst>
      <p:ext uri="{BB962C8B-B14F-4D97-AF65-F5344CB8AC3E}">
        <p14:creationId xmlns:p14="http://schemas.microsoft.com/office/powerpoint/2010/main" val="30829343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4B53CD-3EF7-AAB1-57BC-DA9FE5E7FF33}"/>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6EC99902-3025-6265-7B4E-F8E95819BA1F}"/>
              </a:ext>
            </a:extLst>
          </p:cNvPr>
          <p:cNvPicPr>
            <a:picLocks noChangeAspect="1"/>
          </p:cNvPicPr>
          <p:nvPr/>
        </p:nvPicPr>
        <p:blipFill>
          <a:blip r:embed="rId2"/>
          <a:stretch>
            <a:fillRect/>
          </a:stretch>
        </p:blipFill>
        <p:spPr>
          <a:xfrm>
            <a:off x="955076" y="2437760"/>
            <a:ext cx="7336077" cy="3944567"/>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1236DE7E-D7C5-276C-0F34-9514D6D4862F}"/>
              </a:ext>
            </a:extLst>
          </p:cNvPr>
          <p:cNvSpPr>
            <a:spLocks noGrp="1"/>
          </p:cNvSpPr>
          <p:nvPr>
            <p:ph idx="1"/>
          </p:nvPr>
        </p:nvSpPr>
        <p:spPr>
          <a:xfrm>
            <a:off x="425686" y="1013097"/>
            <a:ext cx="8292628" cy="461666"/>
          </a:xfrm>
        </p:spPr>
        <p:txBody>
          <a:bodyPr vert="horz" lIns="91440" tIns="45720" rIns="91440" bIns="45720" rtlCol="0" anchor="t">
            <a:noAutofit/>
          </a:bodyPr>
          <a:lstStyle/>
          <a:p>
            <a:pPr marL="0" indent="0">
              <a:buNone/>
            </a:pPr>
            <a:r>
              <a:rPr lang="en-US" sz="1400" b="1" dirty="0">
                <a:latin typeface="Arial"/>
                <a:cs typeface="Arial"/>
              </a:rPr>
              <a:t>LANDS TAB – OPTION 3:  IMPORT LAND LIST FROM A CSV FILE (*.csv – EDIT LANDS</a:t>
            </a:r>
            <a:endParaRPr lang="en-CA" sz="14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886EE23-8EBC-DBD1-67D1-090C73EA7BCD}"/>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8" name="Rectangle 7">
            <a:extLst>
              <a:ext uri="{FF2B5EF4-FFF2-40B4-BE49-F238E27FC236}">
                <a16:creationId xmlns:a16="http://schemas.microsoft.com/office/drawing/2014/main" id="{ECFA8AFC-DA57-D912-EA95-FE923FD9D4BB}"/>
              </a:ext>
            </a:extLst>
          </p:cNvPr>
          <p:cNvSpPr/>
          <p:nvPr/>
        </p:nvSpPr>
        <p:spPr>
          <a:xfrm>
            <a:off x="2810313" y="59904"/>
            <a:ext cx="6094406" cy="461665"/>
          </a:xfrm>
          <a:prstGeom prst="rect">
            <a:avLst/>
          </a:prstGeom>
        </p:spPr>
        <p:txBody>
          <a:bodyPr wrap="square">
            <a:spAutoFit/>
          </a:bodyPr>
          <a:lstStyle/>
          <a:p>
            <a:pPr algn="r"/>
            <a:r>
              <a:rPr lang="en-CA" sz="2400" b="1" dirty="0">
                <a:solidFill>
                  <a:schemeClr val="bg1"/>
                </a:solidFill>
                <a:latin typeface="Calibri" panose="020F0502020204030204" pitchFamily="34" charset="0"/>
                <a:cs typeface="Calibri" panose="020F0502020204030204" pitchFamily="34" charset="0"/>
              </a:rPr>
              <a:t>Carbon Sequestration Agreement Application</a:t>
            </a:r>
          </a:p>
        </p:txBody>
      </p:sp>
      <p:sp>
        <p:nvSpPr>
          <p:cNvPr id="17" name="Slide Number Placeholder 5">
            <a:extLst>
              <a:ext uri="{FF2B5EF4-FFF2-40B4-BE49-F238E27FC236}">
                <a16:creationId xmlns:a16="http://schemas.microsoft.com/office/drawing/2014/main" id="{818B784D-6985-ED65-AD4B-07B7FF22561F}"/>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dirty="0">
                <a:latin typeface="Arial" panose="020B0604020202020204" pitchFamily="34" charset="0"/>
              </a:rPr>
              <a:t>Page </a:t>
            </a:r>
            <a:fld id="{5BC1470B-47A7-4E72-AA8D-1EF68F025A39}" type="slidenum">
              <a:rPr lang="en-CA" smtClean="0">
                <a:latin typeface="Arial" panose="020B0604020202020204" pitchFamily="34" charset="0"/>
              </a:rPr>
              <a:pPr/>
              <a:t>30</a:t>
            </a:fld>
            <a:endParaRPr lang="en-CA" dirty="0">
              <a:latin typeface="Arial" panose="020B0604020202020204" pitchFamily="34" charset="0"/>
            </a:endParaRPr>
          </a:p>
        </p:txBody>
      </p:sp>
      <p:sp>
        <p:nvSpPr>
          <p:cNvPr id="2" name="TextBox 1">
            <a:extLst>
              <a:ext uri="{FF2B5EF4-FFF2-40B4-BE49-F238E27FC236}">
                <a16:creationId xmlns:a16="http://schemas.microsoft.com/office/drawing/2014/main" id="{632E3D68-D55D-2B2D-B219-1ADF50A0F26A}"/>
              </a:ext>
            </a:extLst>
          </p:cNvPr>
          <p:cNvSpPr txBox="1"/>
          <p:nvPr/>
        </p:nvSpPr>
        <p:spPr>
          <a:xfrm>
            <a:off x="425686" y="1252355"/>
            <a:ext cx="8479032" cy="1384995"/>
          </a:xfrm>
          <a:prstGeom prst="rect">
            <a:avLst/>
          </a:prstGeom>
          <a:noFill/>
        </p:spPr>
        <p:txBody>
          <a:bodyPr wrap="square" lIns="91440" tIns="45720" rIns="91440" bIns="45720" rtlCol="0" anchor="t">
            <a:spAutoFit/>
          </a:bodyPr>
          <a:lstStyle/>
          <a:p>
            <a:pPr marL="228600" indent="-228600">
              <a:buFont typeface="+mj-lt"/>
              <a:buAutoNum type="arabicPeriod"/>
            </a:pPr>
            <a:r>
              <a:rPr lang="en-US" sz="1200" dirty="0">
                <a:latin typeface="Arial"/>
                <a:cs typeface="Arial"/>
              </a:rPr>
              <a:t>Lands are now added into the grid. </a:t>
            </a:r>
            <a:r>
              <a:rPr lang="en-US" sz="1200" b="1" dirty="0">
                <a:latin typeface="Arial"/>
                <a:cs typeface="Arial"/>
              </a:rPr>
              <a:t>Qualifiers are required</a:t>
            </a:r>
            <a:r>
              <a:rPr lang="en-US" sz="1200" dirty="0">
                <a:latin typeface="Arial"/>
                <a:cs typeface="Arial"/>
              </a:rPr>
              <a:t>.</a:t>
            </a:r>
          </a:p>
          <a:p>
            <a:pPr marL="228600" indent="-228600">
              <a:buFont typeface="+mj-lt"/>
              <a:buAutoNum type="arabicPeriod"/>
            </a:pPr>
            <a:r>
              <a:rPr lang="en-US" sz="1200" dirty="0">
                <a:latin typeface="Arial"/>
                <a:cs typeface="Arial"/>
              </a:rPr>
              <a:t>Select all landkeys. </a:t>
            </a:r>
            <a:r>
              <a:rPr lang="en-US" sz="1200" b="1" dirty="0">
                <a:latin typeface="Arial"/>
                <a:cs typeface="Arial"/>
              </a:rPr>
              <a:t>Checkmark all</a:t>
            </a:r>
            <a:r>
              <a:rPr lang="en-US" sz="1200" dirty="0">
                <a:latin typeface="Arial"/>
                <a:cs typeface="Arial"/>
              </a:rPr>
              <a:t>.</a:t>
            </a:r>
          </a:p>
          <a:p>
            <a:pPr marL="228600" indent="-228600">
              <a:buFont typeface="+mj-lt"/>
              <a:buAutoNum type="arabicPeriod"/>
            </a:pPr>
            <a:r>
              <a:rPr lang="en-US" sz="1200" dirty="0">
                <a:latin typeface="Arial"/>
                <a:cs typeface="Arial"/>
              </a:rPr>
              <a:t>Click the </a:t>
            </a:r>
            <a:r>
              <a:rPr lang="en-US" sz="1200" b="1" dirty="0">
                <a:latin typeface="Arial"/>
                <a:cs typeface="Arial"/>
              </a:rPr>
              <a:t>modify landkey icon</a:t>
            </a:r>
            <a:r>
              <a:rPr lang="en-US" sz="1200" dirty="0">
                <a:latin typeface="Arial"/>
                <a:cs typeface="Arial"/>
              </a:rPr>
              <a:t>. Edit Selected Land box appears.</a:t>
            </a:r>
          </a:p>
          <a:p>
            <a:pPr marL="228600" indent="-228600">
              <a:buFont typeface="+mj-lt"/>
              <a:buAutoNum type="arabicPeriod"/>
            </a:pPr>
            <a:r>
              <a:rPr lang="en-US" sz="1200" dirty="0">
                <a:latin typeface="Arial"/>
                <a:cs typeface="Arial"/>
              </a:rPr>
              <a:t>“Edit Selected Land’ box appears. Add the </a:t>
            </a:r>
            <a:r>
              <a:rPr lang="en-US" sz="1200" b="1" dirty="0">
                <a:latin typeface="Arial"/>
                <a:cs typeface="Arial"/>
              </a:rPr>
              <a:t>Qualifiers and Zones</a:t>
            </a:r>
            <a:r>
              <a:rPr lang="en-US" sz="1200" dirty="0">
                <a:latin typeface="Arial"/>
                <a:cs typeface="Arial"/>
              </a:rPr>
              <a:t>.</a:t>
            </a:r>
          </a:p>
          <a:p>
            <a:pPr marL="228600" indent="-228600">
              <a:buFont typeface="+mj-lt"/>
              <a:buAutoNum type="arabicPeriod"/>
            </a:pPr>
            <a:r>
              <a:rPr lang="en-US" sz="1200" dirty="0">
                <a:latin typeface="Arial"/>
                <a:cs typeface="Arial"/>
              </a:rPr>
              <a:t>Click </a:t>
            </a:r>
            <a:r>
              <a:rPr lang="en-US" sz="1200" b="1" dirty="0">
                <a:latin typeface="Arial"/>
                <a:cs typeface="Arial"/>
              </a:rPr>
              <a:t>OK</a:t>
            </a:r>
            <a:r>
              <a:rPr lang="en-US" sz="1200" dirty="0">
                <a:latin typeface="Arial"/>
                <a:cs typeface="Arial"/>
              </a:rPr>
              <a:t>. </a:t>
            </a:r>
          </a:p>
          <a:p>
            <a:pPr marL="228600" indent="-228600">
              <a:buFont typeface="+mj-lt"/>
              <a:buAutoNum type="arabicPeriod"/>
            </a:pPr>
            <a:r>
              <a:rPr lang="en-US" sz="1200" dirty="0">
                <a:latin typeface="Arial"/>
                <a:cs typeface="Arial"/>
              </a:rPr>
              <a:t>Click </a:t>
            </a:r>
            <a:r>
              <a:rPr lang="en-US" sz="1200" b="1" dirty="0">
                <a:latin typeface="Arial"/>
                <a:cs typeface="Arial"/>
              </a:rPr>
              <a:t>Save</a:t>
            </a:r>
            <a:r>
              <a:rPr lang="en-US" sz="1200" dirty="0">
                <a:latin typeface="Arial"/>
                <a:cs typeface="Arial"/>
              </a:rPr>
              <a:t>.</a:t>
            </a:r>
          </a:p>
          <a:p>
            <a:pPr marL="228600" indent="-228600">
              <a:buFont typeface="+mj-lt"/>
              <a:buAutoNum type="arabicPeriod"/>
            </a:pPr>
            <a:endParaRPr lang="en-US" sz="1200" dirty="0">
              <a:latin typeface="Arial"/>
              <a:cs typeface="Arial"/>
            </a:endParaRPr>
          </a:p>
        </p:txBody>
      </p:sp>
      <p:sp>
        <p:nvSpPr>
          <p:cNvPr id="10" name="Rounded Rectangular Callout 8">
            <a:extLst>
              <a:ext uri="{FF2B5EF4-FFF2-40B4-BE49-F238E27FC236}">
                <a16:creationId xmlns:a16="http://schemas.microsoft.com/office/drawing/2014/main" id="{BC307F62-AD7B-6552-78C2-3E672DB45E1A}"/>
              </a:ext>
            </a:extLst>
          </p:cNvPr>
          <p:cNvSpPr/>
          <p:nvPr/>
        </p:nvSpPr>
        <p:spPr>
          <a:xfrm>
            <a:off x="6577264" y="5371959"/>
            <a:ext cx="369737" cy="254397"/>
          </a:xfrm>
          <a:prstGeom prst="wedgeRoundRectCallout">
            <a:avLst>
              <a:gd name="adj1" fmla="val 2074"/>
              <a:gd name="adj2" fmla="val -11473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1.</a:t>
            </a:r>
            <a:endParaRPr lang="en-CA" sz="1200" dirty="0">
              <a:solidFill>
                <a:schemeClr val="tx1"/>
              </a:solidFill>
              <a:latin typeface="Arial" pitchFamily="34" charset="0"/>
              <a:cs typeface="Arial" pitchFamily="34" charset="0"/>
            </a:endParaRPr>
          </a:p>
        </p:txBody>
      </p:sp>
      <p:sp>
        <p:nvSpPr>
          <p:cNvPr id="11" name="Rounded Rectangular Callout 8">
            <a:extLst>
              <a:ext uri="{FF2B5EF4-FFF2-40B4-BE49-F238E27FC236}">
                <a16:creationId xmlns:a16="http://schemas.microsoft.com/office/drawing/2014/main" id="{2556278D-88AB-EDBD-2343-2FC819F3649F}"/>
              </a:ext>
            </a:extLst>
          </p:cNvPr>
          <p:cNvSpPr/>
          <p:nvPr/>
        </p:nvSpPr>
        <p:spPr>
          <a:xfrm>
            <a:off x="1100948" y="5040480"/>
            <a:ext cx="369737" cy="254397"/>
          </a:xfrm>
          <a:prstGeom prst="wedgeRoundRectCallout">
            <a:avLst>
              <a:gd name="adj1" fmla="val 94157"/>
              <a:gd name="adj2" fmla="val 4969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2.</a:t>
            </a:r>
            <a:endParaRPr lang="en-CA" sz="1200" dirty="0">
              <a:solidFill>
                <a:schemeClr val="tx1"/>
              </a:solidFill>
              <a:latin typeface="Arial" pitchFamily="34" charset="0"/>
              <a:cs typeface="Arial" pitchFamily="34" charset="0"/>
            </a:endParaRPr>
          </a:p>
        </p:txBody>
      </p:sp>
      <p:sp>
        <p:nvSpPr>
          <p:cNvPr id="12" name="Rounded Rectangular Callout 8">
            <a:extLst>
              <a:ext uri="{FF2B5EF4-FFF2-40B4-BE49-F238E27FC236}">
                <a16:creationId xmlns:a16="http://schemas.microsoft.com/office/drawing/2014/main" id="{BAC400D4-5323-5C2E-1850-9657B7619211}"/>
              </a:ext>
            </a:extLst>
          </p:cNvPr>
          <p:cNvSpPr/>
          <p:nvPr/>
        </p:nvSpPr>
        <p:spPr>
          <a:xfrm>
            <a:off x="7086600" y="4528390"/>
            <a:ext cx="369737" cy="254397"/>
          </a:xfrm>
          <a:prstGeom prst="wedgeRoundRectCallout">
            <a:avLst>
              <a:gd name="adj1" fmla="val -13713"/>
              <a:gd name="adj2" fmla="val 11851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3.</a:t>
            </a:r>
            <a:endParaRPr lang="en-CA" sz="1200" dirty="0">
              <a:solidFill>
                <a:schemeClr val="tx1"/>
              </a:solidFill>
              <a:latin typeface="Arial" pitchFamily="34" charset="0"/>
              <a:cs typeface="Arial" pitchFamily="34" charset="0"/>
            </a:endParaRPr>
          </a:p>
        </p:txBody>
      </p:sp>
      <p:sp>
        <p:nvSpPr>
          <p:cNvPr id="13" name="Rounded Rectangular Callout 8">
            <a:extLst>
              <a:ext uri="{FF2B5EF4-FFF2-40B4-BE49-F238E27FC236}">
                <a16:creationId xmlns:a16="http://schemas.microsoft.com/office/drawing/2014/main" id="{0B376F78-0B55-EE0E-E815-BF2333D57867}"/>
              </a:ext>
            </a:extLst>
          </p:cNvPr>
          <p:cNvSpPr/>
          <p:nvPr/>
        </p:nvSpPr>
        <p:spPr>
          <a:xfrm>
            <a:off x="3824693" y="3153879"/>
            <a:ext cx="369737" cy="254397"/>
          </a:xfrm>
          <a:prstGeom prst="wedgeRoundRectCallout">
            <a:avLst>
              <a:gd name="adj1" fmla="val -558"/>
              <a:gd name="adj2" fmla="val 17587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4.</a:t>
            </a:r>
            <a:endParaRPr lang="en-CA" sz="1200" dirty="0">
              <a:solidFill>
                <a:schemeClr val="tx1"/>
              </a:solidFill>
              <a:latin typeface="Arial" pitchFamily="34" charset="0"/>
              <a:cs typeface="Arial" pitchFamily="34" charset="0"/>
            </a:endParaRPr>
          </a:p>
        </p:txBody>
      </p:sp>
      <p:sp>
        <p:nvSpPr>
          <p:cNvPr id="14" name="Rounded Rectangular Callout 8">
            <a:extLst>
              <a:ext uri="{FF2B5EF4-FFF2-40B4-BE49-F238E27FC236}">
                <a16:creationId xmlns:a16="http://schemas.microsoft.com/office/drawing/2014/main" id="{C9738E7B-4607-99FA-9099-42CAD0E8E39E}"/>
              </a:ext>
            </a:extLst>
          </p:cNvPr>
          <p:cNvSpPr/>
          <p:nvPr/>
        </p:nvSpPr>
        <p:spPr>
          <a:xfrm>
            <a:off x="5857516" y="4655588"/>
            <a:ext cx="369737" cy="254397"/>
          </a:xfrm>
          <a:prstGeom prst="wedgeRoundRectCallout">
            <a:avLst>
              <a:gd name="adj1" fmla="val 94157"/>
              <a:gd name="adj2" fmla="val 8792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5.</a:t>
            </a:r>
            <a:endParaRPr lang="en-CA"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9961732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ACA2B-9770-D2EE-728F-0B901BCF5300}"/>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41361A3D-3F8C-F11B-018F-0BC75CBFD9C2}"/>
              </a:ext>
            </a:extLst>
          </p:cNvPr>
          <p:cNvPicPr>
            <a:picLocks noChangeAspect="1"/>
          </p:cNvPicPr>
          <p:nvPr/>
        </p:nvPicPr>
        <p:blipFill>
          <a:blip r:embed="rId2"/>
          <a:stretch>
            <a:fillRect/>
          </a:stretch>
        </p:blipFill>
        <p:spPr>
          <a:xfrm>
            <a:off x="515566" y="2288969"/>
            <a:ext cx="8202748" cy="3820871"/>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7AD760E7-3D64-1ABD-243D-587E51D4AE16}"/>
              </a:ext>
            </a:extLst>
          </p:cNvPr>
          <p:cNvSpPr>
            <a:spLocks noGrp="1"/>
          </p:cNvSpPr>
          <p:nvPr>
            <p:ph idx="1"/>
          </p:nvPr>
        </p:nvSpPr>
        <p:spPr>
          <a:xfrm>
            <a:off x="425686" y="1013097"/>
            <a:ext cx="8292628" cy="461666"/>
          </a:xfrm>
        </p:spPr>
        <p:txBody>
          <a:bodyPr vert="horz" lIns="91440" tIns="45720" rIns="91440" bIns="45720" rtlCol="0" anchor="t">
            <a:noAutofit/>
          </a:bodyPr>
          <a:lstStyle/>
          <a:p>
            <a:pPr marL="0" indent="0">
              <a:buNone/>
            </a:pPr>
            <a:r>
              <a:rPr lang="en-US" sz="1400" b="1" dirty="0">
                <a:latin typeface="Arial"/>
                <a:cs typeface="Arial"/>
              </a:rPr>
              <a:t>LANDS TAB – OPTION 3:  IMPORT LAND LIST FROM A CSV FILE (*.csv) – EDIT LANDS</a:t>
            </a:r>
            <a:endParaRPr lang="en-CA" sz="14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6C4732E-BD5C-D410-6AC0-99A4EC61CF14}"/>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8" name="Rectangle 7">
            <a:extLst>
              <a:ext uri="{FF2B5EF4-FFF2-40B4-BE49-F238E27FC236}">
                <a16:creationId xmlns:a16="http://schemas.microsoft.com/office/drawing/2014/main" id="{CD728143-5750-065E-75F1-89A4F8884189}"/>
              </a:ext>
            </a:extLst>
          </p:cNvPr>
          <p:cNvSpPr/>
          <p:nvPr/>
        </p:nvSpPr>
        <p:spPr>
          <a:xfrm>
            <a:off x="2810313" y="59904"/>
            <a:ext cx="6094406" cy="461665"/>
          </a:xfrm>
          <a:prstGeom prst="rect">
            <a:avLst/>
          </a:prstGeom>
        </p:spPr>
        <p:txBody>
          <a:bodyPr wrap="square">
            <a:spAutoFit/>
          </a:bodyPr>
          <a:lstStyle/>
          <a:p>
            <a:pPr algn="r"/>
            <a:r>
              <a:rPr lang="en-CA" sz="2400" b="1" dirty="0">
                <a:solidFill>
                  <a:schemeClr val="bg1"/>
                </a:solidFill>
                <a:latin typeface="Calibri" panose="020F0502020204030204" pitchFamily="34" charset="0"/>
                <a:cs typeface="Calibri" panose="020F0502020204030204" pitchFamily="34" charset="0"/>
              </a:rPr>
              <a:t>Carbon Sequestration Agreement Application</a:t>
            </a:r>
          </a:p>
        </p:txBody>
      </p:sp>
      <p:sp>
        <p:nvSpPr>
          <p:cNvPr id="17" name="Slide Number Placeholder 5">
            <a:extLst>
              <a:ext uri="{FF2B5EF4-FFF2-40B4-BE49-F238E27FC236}">
                <a16:creationId xmlns:a16="http://schemas.microsoft.com/office/drawing/2014/main" id="{F82659F5-5207-569E-7855-18C4686CCF34}"/>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dirty="0">
                <a:latin typeface="Arial" panose="020B0604020202020204" pitchFamily="34" charset="0"/>
              </a:rPr>
              <a:t>Page </a:t>
            </a:r>
            <a:fld id="{5BC1470B-47A7-4E72-AA8D-1EF68F025A39}" type="slidenum">
              <a:rPr lang="en-CA" smtClean="0">
                <a:latin typeface="Arial" panose="020B0604020202020204" pitchFamily="34" charset="0"/>
              </a:rPr>
              <a:pPr/>
              <a:t>31</a:t>
            </a:fld>
            <a:endParaRPr lang="en-CA" dirty="0">
              <a:latin typeface="Arial" panose="020B0604020202020204" pitchFamily="34" charset="0"/>
            </a:endParaRPr>
          </a:p>
        </p:txBody>
      </p:sp>
      <p:sp>
        <p:nvSpPr>
          <p:cNvPr id="2" name="TextBox 1">
            <a:extLst>
              <a:ext uri="{FF2B5EF4-FFF2-40B4-BE49-F238E27FC236}">
                <a16:creationId xmlns:a16="http://schemas.microsoft.com/office/drawing/2014/main" id="{D09632AA-07E4-73B4-02F7-F9BF0D76751D}"/>
              </a:ext>
            </a:extLst>
          </p:cNvPr>
          <p:cNvSpPr txBox="1"/>
          <p:nvPr/>
        </p:nvSpPr>
        <p:spPr>
          <a:xfrm>
            <a:off x="425686" y="1269762"/>
            <a:ext cx="8397301" cy="1015663"/>
          </a:xfrm>
          <a:prstGeom prst="rect">
            <a:avLst/>
          </a:prstGeom>
          <a:noFill/>
        </p:spPr>
        <p:txBody>
          <a:bodyPr wrap="square" lIns="91440" tIns="45720" rIns="91440" bIns="45720" rtlCol="0" anchor="t">
            <a:spAutoFit/>
          </a:bodyPr>
          <a:lstStyle/>
          <a:p>
            <a:r>
              <a:rPr lang="en-US" sz="1200" dirty="0">
                <a:latin typeface="Arial"/>
                <a:cs typeface="Arial"/>
              </a:rPr>
              <a:t>Lands must be the exact lands from the Carbon Sequestration Evaluation Agreement. If lands added are not from the CSEA, a validation error will appear and must be corrected prior to moving to the next step.</a:t>
            </a:r>
          </a:p>
          <a:p>
            <a:endParaRPr lang="en-US" sz="1200" dirty="0">
              <a:latin typeface="Arial"/>
              <a:cs typeface="Arial"/>
            </a:endParaRPr>
          </a:p>
          <a:p>
            <a:r>
              <a:rPr lang="en-US" sz="1200" dirty="0">
                <a:latin typeface="Arial"/>
                <a:cs typeface="Arial"/>
              </a:rPr>
              <a:t>In the example below, section 15 and 16 are not exact match of the CSEA lands. It should be section 15N, SE and section 16NW, SE</a:t>
            </a:r>
          </a:p>
        </p:txBody>
      </p:sp>
      <p:sp>
        <p:nvSpPr>
          <p:cNvPr id="10" name="Rounded Rectangular Callout 8">
            <a:extLst>
              <a:ext uri="{FF2B5EF4-FFF2-40B4-BE49-F238E27FC236}">
                <a16:creationId xmlns:a16="http://schemas.microsoft.com/office/drawing/2014/main" id="{D160BC77-7214-25DA-1043-B0BBED04A800}"/>
              </a:ext>
            </a:extLst>
          </p:cNvPr>
          <p:cNvSpPr/>
          <p:nvPr/>
        </p:nvSpPr>
        <p:spPr>
          <a:xfrm>
            <a:off x="6270223" y="5544077"/>
            <a:ext cx="2057400" cy="731771"/>
          </a:xfrm>
          <a:prstGeom prst="wedgeRoundRectCallout">
            <a:avLst>
              <a:gd name="adj1" fmla="val -11339"/>
              <a:gd name="adj2" fmla="val -7946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1. Error appears to the corresponding landkey and at the top of the form in red font.</a:t>
            </a:r>
            <a:endParaRPr lang="en-CA" sz="1200" dirty="0">
              <a:solidFill>
                <a:schemeClr val="tx1"/>
              </a:solidFill>
              <a:latin typeface="Arial" pitchFamily="34" charset="0"/>
              <a:cs typeface="Arial" pitchFamily="34" charset="0"/>
            </a:endParaRPr>
          </a:p>
        </p:txBody>
      </p:sp>
      <p:sp>
        <p:nvSpPr>
          <p:cNvPr id="22" name="Rounded Rectangular Callout 8">
            <a:extLst>
              <a:ext uri="{FF2B5EF4-FFF2-40B4-BE49-F238E27FC236}">
                <a16:creationId xmlns:a16="http://schemas.microsoft.com/office/drawing/2014/main" id="{16C1A07F-8452-8EC1-A96A-1DE315ACD8F1}"/>
              </a:ext>
            </a:extLst>
          </p:cNvPr>
          <p:cNvSpPr/>
          <p:nvPr/>
        </p:nvSpPr>
        <p:spPr>
          <a:xfrm>
            <a:off x="7322511" y="3724457"/>
            <a:ext cx="1536969" cy="523908"/>
          </a:xfrm>
          <a:prstGeom prst="wedgeRoundRectCallout">
            <a:avLst>
              <a:gd name="adj1" fmla="val -29385"/>
              <a:gd name="adj2" fmla="val 8143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the </a:t>
            </a:r>
            <a:r>
              <a:rPr lang="en-US" sz="1200" b="1" dirty="0">
                <a:solidFill>
                  <a:schemeClr val="tx1"/>
                </a:solidFill>
                <a:latin typeface="Arial" pitchFamily="34" charset="0"/>
                <a:cs typeface="Arial" pitchFamily="34" charset="0"/>
              </a:rPr>
              <a:t>modify landkey icon</a:t>
            </a:r>
            <a:r>
              <a:rPr lang="en-US" sz="1200" dirty="0">
                <a:solidFill>
                  <a:schemeClr val="tx1"/>
                </a:solidFill>
                <a:latin typeface="Arial" pitchFamily="34" charset="0"/>
                <a:cs typeface="Arial" pitchFamily="34" charset="0"/>
              </a:rPr>
              <a:t>.</a:t>
            </a:r>
            <a:endParaRPr lang="en-CA" sz="1200" b="1" dirty="0">
              <a:solidFill>
                <a:schemeClr val="tx1"/>
              </a:solidFill>
              <a:latin typeface="Arial" pitchFamily="34" charset="0"/>
              <a:cs typeface="Arial" pitchFamily="34" charset="0"/>
            </a:endParaRPr>
          </a:p>
        </p:txBody>
      </p:sp>
      <p:pic>
        <p:nvPicPr>
          <p:cNvPr id="14" name="Picture 13">
            <a:extLst>
              <a:ext uri="{FF2B5EF4-FFF2-40B4-BE49-F238E27FC236}">
                <a16:creationId xmlns:a16="http://schemas.microsoft.com/office/drawing/2014/main" id="{3351CF23-E7FC-06EE-2A1D-960396813D89}"/>
              </a:ext>
            </a:extLst>
          </p:cNvPr>
          <p:cNvPicPr>
            <a:picLocks noChangeAspect="1"/>
          </p:cNvPicPr>
          <p:nvPr/>
        </p:nvPicPr>
        <p:blipFill>
          <a:blip r:embed="rId3"/>
          <a:stretch>
            <a:fillRect/>
          </a:stretch>
        </p:blipFill>
        <p:spPr>
          <a:xfrm>
            <a:off x="2546632" y="2865472"/>
            <a:ext cx="4050736" cy="1732685"/>
          </a:xfrm>
          <a:prstGeom prst="rect">
            <a:avLst/>
          </a:prstGeom>
          <a:ln>
            <a:noFill/>
          </a:ln>
          <a:effectLst>
            <a:outerShdw blurRad="292100" dist="139700" dir="2700000" algn="tl" rotWithShape="0">
              <a:srgbClr val="333333">
                <a:alpha val="65000"/>
              </a:srgbClr>
            </a:outerShdw>
          </a:effectLst>
        </p:spPr>
      </p:pic>
      <p:sp>
        <p:nvSpPr>
          <p:cNvPr id="23" name="Rounded Rectangular Callout 8">
            <a:extLst>
              <a:ext uri="{FF2B5EF4-FFF2-40B4-BE49-F238E27FC236}">
                <a16:creationId xmlns:a16="http://schemas.microsoft.com/office/drawing/2014/main" id="{A75B6599-F45F-0926-2CD8-CEF2C0990729}"/>
              </a:ext>
            </a:extLst>
          </p:cNvPr>
          <p:cNvSpPr/>
          <p:nvPr/>
        </p:nvSpPr>
        <p:spPr>
          <a:xfrm>
            <a:off x="5534073" y="3231345"/>
            <a:ext cx="1583120" cy="708883"/>
          </a:xfrm>
          <a:prstGeom prst="wedgeRoundRectCallout">
            <a:avLst>
              <a:gd name="adj1" fmla="val 2108"/>
              <a:gd name="adj2" fmla="val 9294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the </a:t>
            </a:r>
            <a:r>
              <a:rPr lang="en-US" sz="1200" b="1" dirty="0">
                <a:solidFill>
                  <a:schemeClr val="tx1"/>
                </a:solidFill>
                <a:latin typeface="Arial" pitchFamily="34" charset="0"/>
                <a:cs typeface="Arial" pitchFamily="34" charset="0"/>
              </a:rPr>
              <a:t>down arrow</a:t>
            </a:r>
            <a:r>
              <a:rPr lang="en-US" sz="1200" dirty="0">
                <a:solidFill>
                  <a:schemeClr val="tx1"/>
                </a:solidFill>
                <a:latin typeface="Arial" pitchFamily="34" charset="0"/>
                <a:cs typeface="Arial" pitchFamily="34" charset="0"/>
              </a:rPr>
              <a:t> to breakdown the section.</a:t>
            </a:r>
            <a:endParaRPr lang="en-CA"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817291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F3702-56D8-030F-857E-940199FF099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05351AE1-D281-85D2-CA9C-1F66602BEF73}"/>
              </a:ext>
            </a:extLst>
          </p:cNvPr>
          <p:cNvPicPr>
            <a:picLocks noChangeAspect="1"/>
          </p:cNvPicPr>
          <p:nvPr/>
        </p:nvPicPr>
        <p:blipFill>
          <a:blip r:embed="rId2"/>
          <a:stretch>
            <a:fillRect/>
          </a:stretch>
        </p:blipFill>
        <p:spPr>
          <a:xfrm>
            <a:off x="3709670" y="1411636"/>
            <a:ext cx="4674471" cy="4608167"/>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208F55D1-E3FD-9849-6A0A-8CC482F1675C}"/>
              </a:ext>
            </a:extLst>
          </p:cNvPr>
          <p:cNvSpPr>
            <a:spLocks noGrp="1"/>
          </p:cNvSpPr>
          <p:nvPr>
            <p:ph idx="1"/>
          </p:nvPr>
        </p:nvSpPr>
        <p:spPr>
          <a:xfrm>
            <a:off x="425686" y="1013097"/>
            <a:ext cx="8292628" cy="461666"/>
          </a:xfrm>
        </p:spPr>
        <p:txBody>
          <a:bodyPr vert="horz" lIns="91440" tIns="45720" rIns="91440" bIns="45720" rtlCol="0" anchor="t">
            <a:noAutofit/>
          </a:bodyPr>
          <a:lstStyle/>
          <a:p>
            <a:pPr marL="0" indent="0">
              <a:buNone/>
            </a:pPr>
            <a:r>
              <a:rPr lang="en-US" sz="1400" b="1" dirty="0">
                <a:latin typeface="Arial"/>
                <a:cs typeface="Arial"/>
              </a:rPr>
              <a:t>LANDS TAB – OPTION 3:  IMPORT LAND LIST FROM A CSV FILE (*.csv) – EDIT LANDS</a:t>
            </a:r>
            <a:endParaRPr lang="en-CA" sz="14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1AF2693-5025-77F2-710E-E6204AAD0FA9}"/>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8" name="Rectangle 7">
            <a:extLst>
              <a:ext uri="{FF2B5EF4-FFF2-40B4-BE49-F238E27FC236}">
                <a16:creationId xmlns:a16="http://schemas.microsoft.com/office/drawing/2014/main" id="{C3C7177C-B0BB-0B73-BFF2-1249FF5E545F}"/>
              </a:ext>
            </a:extLst>
          </p:cNvPr>
          <p:cNvSpPr/>
          <p:nvPr/>
        </p:nvSpPr>
        <p:spPr>
          <a:xfrm>
            <a:off x="2810313" y="59904"/>
            <a:ext cx="6094406" cy="461665"/>
          </a:xfrm>
          <a:prstGeom prst="rect">
            <a:avLst/>
          </a:prstGeom>
        </p:spPr>
        <p:txBody>
          <a:bodyPr wrap="square">
            <a:spAutoFit/>
          </a:bodyPr>
          <a:lstStyle/>
          <a:p>
            <a:pPr algn="r"/>
            <a:r>
              <a:rPr lang="en-CA" sz="2400" b="1" dirty="0">
                <a:solidFill>
                  <a:schemeClr val="bg1"/>
                </a:solidFill>
                <a:latin typeface="Calibri" panose="020F0502020204030204" pitchFamily="34" charset="0"/>
                <a:cs typeface="Calibri" panose="020F0502020204030204" pitchFamily="34" charset="0"/>
              </a:rPr>
              <a:t>Carbon Sequestration Agreement Application</a:t>
            </a:r>
          </a:p>
        </p:txBody>
      </p:sp>
      <p:sp>
        <p:nvSpPr>
          <p:cNvPr id="17" name="Slide Number Placeholder 5">
            <a:extLst>
              <a:ext uri="{FF2B5EF4-FFF2-40B4-BE49-F238E27FC236}">
                <a16:creationId xmlns:a16="http://schemas.microsoft.com/office/drawing/2014/main" id="{423A303E-ED87-D4D6-28BF-66FD617D58F6}"/>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dirty="0">
                <a:latin typeface="Arial" panose="020B0604020202020204" pitchFamily="34" charset="0"/>
              </a:rPr>
              <a:t>Page </a:t>
            </a:r>
            <a:fld id="{5BC1470B-47A7-4E72-AA8D-1EF68F025A39}" type="slidenum">
              <a:rPr lang="en-CA" smtClean="0">
                <a:latin typeface="Arial" panose="020B0604020202020204" pitchFamily="34" charset="0"/>
              </a:rPr>
              <a:pPr/>
              <a:t>32</a:t>
            </a:fld>
            <a:endParaRPr lang="en-CA" dirty="0">
              <a:latin typeface="Arial" panose="020B0604020202020204" pitchFamily="34" charset="0"/>
            </a:endParaRPr>
          </a:p>
        </p:txBody>
      </p:sp>
      <p:sp>
        <p:nvSpPr>
          <p:cNvPr id="2" name="TextBox 1">
            <a:extLst>
              <a:ext uri="{FF2B5EF4-FFF2-40B4-BE49-F238E27FC236}">
                <a16:creationId xmlns:a16="http://schemas.microsoft.com/office/drawing/2014/main" id="{8C94D609-3529-9C24-A143-AFF39E8E3FC1}"/>
              </a:ext>
            </a:extLst>
          </p:cNvPr>
          <p:cNvSpPr txBox="1"/>
          <p:nvPr/>
        </p:nvSpPr>
        <p:spPr>
          <a:xfrm>
            <a:off x="503507" y="2107461"/>
            <a:ext cx="2949812" cy="1200329"/>
          </a:xfrm>
          <a:prstGeom prst="rect">
            <a:avLst/>
          </a:prstGeom>
          <a:noFill/>
        </p:spPr>
        <p:txBody>
          <a:bodyPr wrap="square" lIns="91440" tIns="45720" rIns="91440" bIns="45720" rtlCol="0" anchor="t">
            <a:spAutoFit/>
          </a:bodyPr>
          <a:lstStyle/>
          <a:p>
            <a:r>
              <a:rPr lang="en-US" sz="1200" dirty="0">
                <a:latin typeface="Arial"/>
                <a:cs typeface="Arial"/>
              </a:rPr>
              <a:t>The land is now broken down into quarter section.</a:t>
            </a:r>
          </a:p>
          <a:p>
            <a:endParaRPr lang="en-US" sz="1200" dirty="0">
              <a:latin typeface="Arial"/>
              <a:cs typeface="Arial"/>
            </a:endParaRPr>
          </a:p>
          <a:p>
            <a:pPr marL="228600" indent="-228600">
              <a:buAutoNum type="arabicPeriod"/>
            </a:pPr>
            <a:r>
              <a:rPr lang="en-US" sz="1200" dirty="0">
                <a:latin typeface="Arial"/>
                <a:cs typeface="Arial"/>
              </a:rPr>
              <a:t>Checkmark the landkeys to be added.</a:t>
            </a:r>
          </a:p>
          <a:p>
            <a:pPr marL="228600" indent="-228600">
              <a:buAutoNum type="arabicPeriod"/>
            </a:pPr>
            <a:r>
              <a:rPr lang="en-US" sz="1200" dirty="0">
                <a:latin typeface="Arial"/>
                <a:cs typeface="Arial"/>
              </a:rPr>
              <a:t>Click </a:t>
            </a:r>
            <a:r>
              <a:rPr lang="en-US" sz="1200" b="1" dirty="0">
                <a:latin typeface="Arial"/>
                <a:cs typeface="Arial"/>
              </a:rPr>
              <a:t>OK</a:t>
            </a:r>
            <a:r>
              <a:rPr lang="en-US" sz="1200" dirty="0">
                <a:latin typeface="Arial"/>
                <a:cs typeface="Arial"/>
              </a:rPr>
              <a:t> to add to the grid.</a:t>
            </a:r>
          </a:p>
        </p:txBody>
      </p:sp>
      <p:sp>
        <p:nvSpPr>
          <p:cNvPr id="10" name="Rounded Rectangular Callout 8">
            <a:extLst>
              <a:ext uri="{FF2B5EF4-FFF2-40B4-BE49-F238E27FC236}">
                <a16:creationId xmlns:a16="http://schemas.microsoft.com/office/drawing/2014/main" id="{ABEE77A4-15BB-DA0C-6677-89BDE5A8666C}"/>
              </a:ext>
            </a:extLst>
          </p:cNvPr>
          <p:cNvSpPr/>
          <p:nvPr/>
        </p:nvSpPr>
        <p:spPr>
          <a:xfrm>
            <a:off x="3261930" y="3773056"/>
            <a:ext cx="382778" cy="253608"/>
          </a:xfrm>
          <a:prstGeom prst="wedgeRoundRectCallout">
            <a:avLst>
              <a:gd name="adj1" fmla="val 90314"/>
              <a:gd name="adj2" fmla="val -5644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1. </a:t>
            </a:r>
            <a:endParaRPr lang="en-CA" sz="1200" dirty="0">
              <a:solidFill>
                <a:schemeClr val="tx1"/>
              </a:solidFill>
              <a:latin typeface="Arial" pitchFamily="34" charset="0"/>
              <a:cs typeface="Arial" pitchFamily="34" charset="0"/>
            </a:endParaRPr>
          </a:p>
        </p:txBody>
      </p:sp>
      <p:sp>
        <p:nvSpPr>
          <p:cNvPr id="7" name="Rounded Rectangular Callout 8">
            <a:extLst>
              <a:ext uri="{FF2B5EF4-FFF2-40B4-BE49-F238E27FC236}">
                <a16:creationId xmlns:a16="http://schemas.microsoft.com/office/drawing/2014/main" id="{AB6F446E-E52F-A925-2EFD-5245244F13D5}"/>
              </a:ext>
            </a:extLst>
          </p:cNvPr>
          <p:cNvSpPr/>
          <p:nvPr/>
        </p:nvSpPr>
        <p:spPr>
          <a:xfrm>
            <a:off x="7817268" y="5212997"/>
            <a:ext cx="382778" cy="253608"/>
          </a:xfrm>
          <a:prstGeom prst="wedgeRoundRectCallout">
            <a:avLst>
              <a:gd name="adj1" fmla="val 34405"/>
              <a:gd name="adj2" fmla="val 14684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2. </a:t>
            </a:r>
            <a:endParaRPr lang="en-CA"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41036932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5DFD0-6C39-C730-B1C4-6E1DD09A40C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5BA4574-98CC-4EE2-0C9A-E4299E208D5C}"/>
              </a:ext>
            </a:extLst>
          </p:cNvPr>
          <p:cNvPicPr>
            <a:picLocks noChangeAspect="1"/>
          </p:cNvPicPr>
          <p:nvPr/>
        </p:nvPicPr>
        <p:blipFill>
          <a:blip r:embed="rId2"/>
          <a:stretch>
            <a:fillRect/>
          </a:stretch>
        </p:blipFill>
        <p:spPr>
          <a:xfrm>
            <a:off x="425686" y="2066830"/>
            <a:ext cx="8292628" cy="3788613"/>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2DE90611-EAFF-1D68-B78F-8071AF04287D}"/>
              </a:ext>
            </a:extLst>
          </p:cNvPr>
          <p:cNvSpPr>
            <a:spLocks noGrp="1"/>
          </p:cNvSpPr>
          <p:nvPr>
            <p:ph idx="1"/>
          </p:nvPr>
        </p:nvSpPr>
        <p:spPr>
          <a:xfrm>
            <a:off x="425686" y="1013097"/>
            <a:ext cx="8292628" cy="461666"/>
          </a:xfrm>
        </p:spPr>
        <p:txBody>
          <a:bodyPr vert="horz" lIns="91440" tIns="45720" rIns="91440" bIns="45720" rtlCol="0" anchor="t">
            <a:noAutofit/>
          </a:bodyPr>
          <a:lstStyle/>
          <a:p>
            <a:pPr marL="0" indent="0">
              <a:buNone/>
            </a:pPr>
            <a:r>
              <a:rPr lang="en-US" sz="1400" b="1" dirty="0">
                <a:latin typeface="Arial"/>
                <a:cs typeface="Arial"/>
              </a:rPr>
              <a:t>LANDS TAB – OPTION 3:  IMPORT LAND LIST FROM A CSV FILE (*.csv) – SAVE LANDS</a:t>
            </a:r>
            <a:endParaRPr lang="en-CA" sz="14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73221E8-5612-DBDA-F37C-0140409F817B}"/>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8" name="Rectangle 7">
            <a:extLst>
              <a:ext uri="{FF2B5EF4-FFF2-40B4-BE49-F238E27FC236}">
                <a16:creationId xmlns:a16="http://schemas.microsoft.com/office/drawing/2014/main" id="{EA246575-D2A7-F161-4861-D17172331DD1}"/>
              </a:ext>
            </a:extLst>
          </p:cNvPr>
          <p:cNvSpPr/>
          <p:nvPr/>
        </p:nvSpPr>
        <p:spPr>
          <a:xfrm>
            <a:off x="2810313" y="59904"/>
            <a:ext cx="6094406" cy="461665"/>
          </a:xfrm>
          <a:prstGeom prst="rect">
            <a:avLst/>
          </a:prstGeom>
        </p:spPr>
        <p:txBody>
          <a:bodyPr wrap="square">
            <a:spAutoFit/>
          </a:bodyPr>
          <a:lstStyle/>
          <a:p>
            <a:pPr algn="r"/>
            <a:r>
              <a:rPr lang="en-CA" sz="2400" b="1" dirty="0">
                <a:solidFill>
                  <a:schemeClr val="bg1"/>
                </a:solidFill>
                <a:latin typeface="Calibri" panose="020F0502020204030204" pitchFamily="34" charset="0"/>
                <a:cs typeface="Calibri" panose="020F0502020204030204" pitchFamily="34" charset="0"/>
              </a:rPr>
              <a:t>Carbon Sequestration Agreement Application</a:t>
            </a:r>
          </a:p>
        </p:txBody>
      </p:sp>
      <p:sp>
        <p:nvSpPr>
          <p:cNvPr id="17" name="Slide Number Placeholder 5">
            <a:extLst>
              <a:ext uri="{FF2B5EF4-FFF2-40B4-BE49-F238E27FC236}">
                <a16:creationId xmlns:a16="http://schemas.microsoft.com/office/drawing/2014/main" id="{FA088A0D-B394-234E-B940-C7A86A9FF981}"/>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dirty="0">
                <a:latin typeface="Arial" panose="020B0604020202020204" pitchFamily="34" charset="0"/>
              </a:rPr>
              <a:t>Page </a:t>
            </a:r>
            <a:fld id="{5BC1470B-47A7-4E72-AA8D-1EF68F025A39}" type="slidenum">
              <a:rPr lang="en-CA" smtClean="0">
                <a:latin typeface="Arial" panose="020B0604020202020204" pitchFamily="34" charset="0"/>
              </a:rPr>
              <a:pPr/>
              <a:t>33</a:t>
            </a:fld>
            <a:endParaRPr lang="en-CA" dirty="0">
              <a:latin typeface="Arial" panose="020B0604020202020204" pitchFamily="34" charset="0"/>
            </a:endParaRPr>
          </a:p>
        </p:txBody>
      </p:sp>
      <p:sp>
        <p:nvSpPr>
          <p:cNvPr id="2" name="TextBox 1">
            <a:extLst>
              <a:ext uri="{FF2B5EF4-FFF2-40B4-BE49-F238E27FC236}">
                <a16:creationId xmlns:a16="http://schemas.microsoft.com/office/drawing/2014/main" id="{06482B58-4681-ECB9-80D8-05B5A9E49161}"/>
              </a:ext>
            </a:extLst>
          </p:cNvPr>
          <p:cNvSpPr txBox="1"/>
          <p:nvPr/>
        </p:nvSpPr>
        <p:spPr>
          <a:xfrm>
            <a:off x="425686" y="1358842"/>
            <a:ext cx="8479032" cy="830997"/>
          </a:xfrm>
          <a:prstGeom prst="rect">
            <a:avLst/>
          </a:prstGeom>
          <a:noFill/>
        </p:spPr>
        <p:txBody>
          <a:bodyPr wrap="square" lIns="91440" tIns="45720" rIns="91440" bIns="45720" rtlCol="0" anchor="t">
            <a:spAutoFit/>
          </a:bodyPr>
          <a:lstStyle/>
          <a:p>
            <a:pPr marL="228600" indent="-228600">
              <a:buFont typeface="+mj-lt"/>
              <a:buAutoNum type="arabicPeriod"/>
            </a:pPr>
            <a:r>
              <a:rPr lang="en-US" sz="1200" dirty="0">
                <a:latin typeface="Arial"/>
                <a:cs typeface="Arial"/>
              </a:rPr>
              <a:t>Lands are now modified.</a:t>
            </a:r>
          </a:p>
          <a:p>
            <a:pPr marL="228600" indent="-228600">
              <a:buFont typeface="+mj-lt"/>
              <a:buAutoNum type="arabicPeriod"/>
            </a:pPr>
            <a:r>
              <a:rPr lang="en-US" sz="1200" dirty="0">
                <a:latin typeface="Arial"/>
                <a:cs typeface="Arial"/>
              </a:rPr>
              <a:t>Click </a:t>
            </a:r>
            <a:r>
              <a:rPr lang="en-US" sz="1200" b="1" dirty="0">
                <a:latin typeface="Arial"/>
                <a:cs typeface="Arial"/>
              </a:rPr>
              <a:t>Save</a:t>
            </a:r>
            <a:r>
              <a:rPr lang="en-US" sz="1200" dirty="0">
                <a:latin typeface="Arial"/>
                <a:cs typeface="Arial"/>
              </a:rPr>
              <a:t> to save the changes.</a:t>
            </a:r>
          </a:p>
          <a:p>
            <a:pPr marL="228600" indent="-228600">
              <a:buFont typeface="+mj-lt"/>
              <a:buAutoNum type="arabicPeriod"/>
            </a:pPr>
            <a:r>
              <a:rPr lang="en-US" sz="1200" dirty="0">
                <a:latin typeface="Arial"/>
                <a:cs typeface="Arial"/>
              </a:rPr>
              <a:t>Click </a:t>
            </a:r>
            <a:r>
              <a:rPr lang="en-US" sz="1200" b="1" dirty="0">
                <a:latin typeface="Arial"/>
                <a:cs typeface="Arial"/>
              </a:rPr>
              <a:t>OK</a:t>
            </a:r>
            <a:r>
              <a:rPr lang="en-US" sz="1200" dirty="0">
                <a:latin typeface="Arial"/>
                <a:cs typeface="Arial"/>
              </a:rPr>
              <a:t> on the save prompt box.</a:t>
            </a:r>
          </a:p>
          <a:p>
            <a:pPr marL="228600" indent="-228600">
              <a:buFont typeface="+mj-lt"/>
              <a:buAutoNum type="arabicPeriod"/>
            </a:pPr>
            <a:endParaRPr lang="en-US" sz="1200" dirty="0">
              <a:latin typeface="Arial"/>
              <a:cs typeface="Arial"/>
            </a:endParaRPr>
          </a:p>
        </p:txBody>
      </p:sp>
      <p:sp>
        <p:nvSpPr>
          <p:cNvPr id="10" name="Rounded Rectangular Callout 8">
            <a:extLst>
              <a:ext uri="{FF2B5EF4-FFF2-40B4-BE49-F238E27FC236}">
                <a16:creationId xmlns:a16="http://schemas.microsoft.com/office/drawing/2014/main" id="{AE530C78-F255-7410-6D7F-E06B73CE71B9}"/>
              </a:ext>
            </a:extLst>
          </p:cNvPr>
          <p:cNvSpPr/>
          <p:nvPr/>
        </p:nvSpPr>
        <p:spPr>
          <a:xfrm>
            <a:off x="5219635" y="5098691"/>
            <a:ext cx="369737" cy="254397"/>
          </a:xfrm>
          <a:prstGeom prst="wedgeRoundRectCallout">
            <a:avLst>
              <a:gd name="adj1" fmla="val 57324"/>
              <a:gd name="adj2" fmla="val -7267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1.</a:t>
            </a:r>
            <a:endParaRPr lang="en-CA" sz="1200" dirty="0">
              <a:solidFill>
                <a:schemeClr val="tx1"/>
              </a:solidFill>
              <a:latin typeface="Arial" pitchFamily="34" charset="0"/>
              <a:cs typeface="Arial" pitchFamily="34" charset="0"/>
            </a:endParaRPr>
          </a:p>
        </p:txBody>
      </p:sp>
      <p:sp>
        <p:nvSpPr>
          <p:cNvPr id="22" name="Rounded Rectangular Callout 8">
            <a:extLst>
              <a:ext uri="{FF2B5EF4-FFF2-40B4-BE49-F238E27FC236}">
                <a16:creationId xmlns:a16="http://schemas.microsoft.com/office/drawing/2014/main" id="{E5DCED66-952C-BC13-33E0-CE08F7B5BEF5}"/>
              </a:ext>
            </a:extLst>
          </p:cNvPr>
          <p:cNvSpPr/>
          <p:nvPr/>
        </p:nvSpPr>
        <p:spPr>
          <a:xfrm>
            <a:off x="3455686" y="5855443"/>
            <a:ext cx="369737" cy="254397"/>
          </a:xfrm>
          <a:prstGeom prst="wedgeRoundRectCallout">
            <a:avLst>
              <a:gd name="adj1" fmla="val 57324"/>
              <a:gd name="adj2" fmla="val -7267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2.</a:t>
            </a:r>
            <a:endParaRPr lang="en-CA" sz="1200" dirty="0">
              <a:solidFill>
                <a:schemeClr val="tx1"/>
              </a:solidFill>
              <a:latin typeface="Arial" pitchFamily="34" charset="0"/>
              <a:cs typeface="Arial" pitchFamily="34" charset="0"/>
            </a:endParaRPr>
          </a:p>
        </p:txBody>
      </p:sp>
      <p:pic>
        <p:nvPicPr>
          <p:cNvPr id="9" name="Picture 8">
            <a:extLst>
              <a:ext uri="{FF2B5EF4-FFF2-40B4-BE49-F238E27FC236}">
                <a16:creationId xmlns:a16="http://schemas.microsoft.com/office/drawing/2014/main" id="{2F0D38DB-68B7-A10F-8A4D-BFFC1F8C7D7A}"/>
              </a:ext>
            </a:extLst>
          </p:cNvPr>
          <p:cNvPicPr>
            <a:picLocks noChangeAspect="1"/>
          </p:cNvPicPr>
          <p:nvPr/>
        </p:nvPicPr>
        <p:blipFill>
          <a:blip r:embed="rId3"/>
          <a:stretch>
            <a:fillRect/>
          </a:stretch>
        </p:blipFill>
        <p:spPr>
          <a:xfrm>
            <a:off x="2967919" y="2724395"/>
            <a:ext cx="3394563" cy="1258396"/>
          </a:xfrm>
          <a:prstGeom prst="rect">
            <a:avLst/>
          </a:prstGeom>
          <a:ln>
            <a:noFill/>
          </a:ln>
          <a:effectLst>
            <a:outerShdw blurRad="292100" dist="139700" dir="2700000" algn="tl" rotWithShape="0">
              <a:srgbClr val="333333">
                <a:alpha val="65000"/>
              </a:srgbClr>
            </a:outerShdw>
          </a:effectLst>
        </p:spPr>
      </p:pic>
      <p:sp>
        <p:nvSpPr>
          <p:cNvPr id="23" name="Rounded Rectangular Callout 8">
            <a:extLst>
              <a:ext uri="{FF2B5EF4-FFF2-40B4-BE49-F238E27FC236}">
                <a16:creationId xmlns:a16="http://schemas.microsoft.com/office/drawing/2014/main" id="{D4D8B636-3E2E-8B06-3E8D-5D97D59839A6}"/>
              </a:ext>
            </a:extLst>
          </p:cNvPr>
          <p:cNvSpPr/>
          <p:nvPr/>
        </p:nvSpPr>
        <p:spPr>
          <a:xfrm>
            <a:off x="5487779" y="3343394"/>
            <a:ext cx="369737" cy="254397"/>
          </a:xfrm>
          <a:prstGeom prst="wedgeRoundRectCallout">
            <a:avLst>
              <a:gd name="adj1" fmla="val 75741"/>
              <a:gd name="adj2" fmla="val 122342"/>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3.</a:t>
            </a:r>
            <a:endParaRPr lang="en-CA"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498794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ED0D5-FD32-C3A1-4464-9BF8AA2322C3}"/>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9E5E243-13AE-2629-E783-3EC92C23E174}"/>
              </a:ext>
            </a:extLst>
          </p:cNvPr>
          <p:cNvPicPr>
            <a:picLocks noChangeAspect="1"/>
          </p:cNvPicPr>
          <p:nvPr/>
        </p:nvPicPr>
        <p:blipFill>
          <a:blip r:embed="rId2"/>
          <a:stretch>
            <a:fillRect/>
          </a:stretch>
        </p:blipFill>
        <p:spPr>
          <a:xfrm>
            <a:off x="544181" y="2853947"/>
            <a:ext cx="8055637" cy="3518321"/>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06BA14A3-0B47-2C87-DD25-5F839B077F2B}"/>
              </a:ext>
            </a:extLst>
          </p:cNvPr>
          <p:cNvSpPr>
            <a:spLocks noGrp="1"/>
          </p:cNvSpPr>
          <p:nvPr>
            <p:ph idx="1"/>
          </p:nvPr>
        </p:nvSpPr>
        <p:spPr>
          <a:xfrm>
            <a:off x="425686" y="1020346"/>
            <a:ext cx="7594190" cy="401690"/>
          </a:xfrm>
        </p:spPr>
        <p:txBody>
          <a:bodyPr vert="horz" lIns="91440" tIns="45720" rIns="91440" bIns="45720" rtlCol="0" anchor="t">
            <a:noAutofit/>
          </a:bodyPr>
          <a:lstStyle/>
          <a:p>
            <a:pPr marL="0" indent="0">
              <a:buNone/>
            </a:pPr>
            <a:r>
              <a:rPr lang="en-US" sz="1600" b="1" dirty="0">
                <a:latin typeface="Arial"/>
                <a:cs typeface="Arial"/>
              </a:rPr>
              <a:t>LANDS TAB – OPTION 4:  ADD LAND (+/-)</a:t>
            </a:r>
            <a:endParaRPr lang="en-CA" sz="16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5F8A6F7-9F1D-4A04-8BD7-AD496E8C58BD}"/>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8" name="Rectangle 7">
            <a:extLst>
              <a:ext uri="{FF2B5EF4-FFF2-40B4-BE49-F238E27FC236}">
                <a16:creationId xmlns:a16="http://schemas.microsoft.com/office/drawing/2014/main" id="{EDB56875-9E77-3E0A-85F4-8BF508F2FC12}"/>
              </a:ext>
            </a:extLst>
          </p:cNvPr>
          <p:cNvSpPr/>
          <p:nvPr/>
        </p:nvSpPr>
        <p:spPr>
          <a:xfrm>
            <a:off x="2810313" y="59904"/>
            <a:ext cx="6094406" cy="461665"/>
          </a:xfrm>
          <a:prstGeom prst="rect">
            <a:avLst/>
          </a:prstGeom>
        </p:spPr>
        <p:txBody>
          <a:bodyPr wrap="square">
            <a:spAutoFit/>
          </a:bodyPr>
          <a:lstStyle/>
          <a:p>
            <a:pPr algn="r"/>
            <a:r>
              <a:rPr lang="en-CA" sz="2400" b="1" dirty="0">
                <a:solidFill>
                  <a:schemeClr val="bg1"/>
                </a:solidFill>
                <a:latin typeface="Calibri" panose="020F0502020204030204" pitchFamily="34" charset="0"/>
                <a:cs typeface="Calibri" panose="020F0502020204030204" pitchFamily="34" charset="0"/>
              </a:rPr>
              <a:t>Carbon Sequestration Agreement Application</a:t>
            </a:r>
          </a:p>
        </p:txBody>
      </p:sp>
      <p:sp>
        <p:nvSpPr>
          <p:cNvPr id="17" name="Slide Number Placeholder 5">
            <a:extLst>
              <a:ext uri="{FF2B5EF4-FFF2-40B4-BE49-F238E27FC236}">
                <a16:creationId xmlns:a16="http://schemas.microsoft.com/office/drawing/2014/main" id="{5D8B2DBE-AC52-3A7B-2C52-43EC9B7FCCDF}"/>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dirty="0">
                <a:latin typeface="Arial" panose="020B0604020202020204" pitchFamily="34" charset="0"/>
              </a:rPr>
              <a:t>Page </a:t>
            </a:r>
            <a:fld id="{5BC1470B-47A7-4E72-AA8D-1EF68F025A39}" type="slidenum">
              <a:rPr lang="en-CA" smtClean="0">
                <a:latin typeface="Arial" panose="020B0604020202020204" pitchFamily="34" charset="0"/>
              </a:rPr>
              <a:pPr/>
              <a:t>34</a:t>
            </a:fld>
            <a:endParaRPr lang="en-CA" dirty="0">
              <a:latin typeface="Arial" panose="020B0604020202020204" pitchFamily="34" charset="0"/>
            </a:endParaRPr>
          </a:p>
        </p:txBody>
      </p:sp>
      <p:sp>
        <p:nvSpPr>
          <p:cNvPr id="2" name="TextBox 1">
            <a:extLst>
              <a:ext uri="{FF2B5EF4-FFF2-40B4-BE49-F238E27FC236}">
                <a16:creationId xmlns:a16="http://schemas.microsoft.com/office/drawing/2014/main" id="{3EE38C07-024E-ABF4-4F6D-FDAD28F7A0C0}"/>
              </a:ext>
            </a:extLst>
          </p:cNvPr>
          <p:cNvSpPr txBox="1"/>
          <p:nvPr/>
        </p:nvSpPr>
        <p:spPr>
          <a:xfrm>
            <a:off x="425686" y="1284287"/>
            <a:ext cx="8479032" cy="1569660"/>
          </a:xfrm>
          <a:prstGeom prst="rect">
            <a:avLst/>
          </a:prstGeom>
          <a:noFill/>
        </p:spPr>
        <p:txBody>
          <a:bodyPr wrap="square" lIns="91440" tIns="45720" rIns="91440" bIns="45720" rtlCol="0" anchor="t">
            <a:spAutoFit/>
          </a:bodyPr>
          <a:lstStyle/>
          <a:p>
            <a:r>
              <a:rPr lang="en-US" sz="1200" dirty="0">
                <a:latin typeface="Arial"/>
                <a:cs typeface="Arial"/>
              </a:rPr>
              <a:t>Use this option if prefer to enter lands one landkey at a time.</a:t>
            </a:r>
          </a:p>
          <a:p>
            <a:endParaRPr lang="en-US" sz="1200" dirty="0">
              <a:latin typeface="Arial"/>
              <a:cs typeface="Arial"/>
            </a:endParaRPr>
          </a:p>
          <a:p>
            <a:r>
              <a:rPr lang="en-US" sz="1200" i="1" dirty="0">
                <a:latin typeface="Arial"/>
                <a:cs typeface="Arial"/>
              </a:rPr>
              <a:t>Note:  Land(s) must be from the Carbon Sequestration Evaluation Agreement (CSEA) entered in the Application Information.</a:t>
            </a:r>
          </a:p>
          <a:p>
            <a:endParaRPr lang="en-US" sz="1200" dirty="0">
              <a:latin typeface="Arial"/>
              <a:cs typeface="Arial"/>
            </a:endParaRPr>
          </a:p>
          <a:p>
            <a:pPr marL="342900" indent="-342900">
              <a:buAutoNum type="arabicPeriod"/>
            </a:pPr>
            <a:r>
              <a:rPr lang="en-US" sz="1200" dirty="0">
                <a:latin typeface="Arial"/>
                <a:cs typeface="Arial"/>
              </a:rPr>
              <a:t>Click </a:t>
            </a:r>
            <a:r>
              <a:rPr lang="en-US" sz="1200" b="1" dirty="0">
                <a:latin typeface="Arial"/>
                <a:cs typeface="Arial"/>
              </a:rPr>
              <a:t>Add Land (+/-)</a:t>
            </a:r>
            <a:r>
              <a:rPr lang="en-US" sz="1200" dirty="0">
                <a:latin typeface="Arial"/>
                <a:cs typeface="Arial"/>
              </a:rPr>
              <a:t>. The screen below appears.</a:t>
            </a:r>
          </a:p>
          <a:p>
            <a:pPr marL="342900" indent="-342900">
              <a:buAutoNum type="arabicPeriod"/>
            </a:pPr>
            <a:r>
              <a:rPr lang="en-US" sz="1200" dirty="0">
                <a:latin typeface="Arial"/>
                <a:cs typeface="Arial"/>
              </a:rPr>
              <a:t>Input the required information (flagged with asterisk and outlined in red)</a:t>
            </a:r>
          </a:p>
          <a:p>
            <a:pPr marL="342900" indent="-342900">
              <a:buAutoNum type="arabicPeriod"/>
            </a:pPr>
            <a:r>
              <a:rPr lang="en-US" sz="1200" dirty="0">
                <a:latin typeface="Arial"/>
                <a:cs typeface="Arial"/>
              </a:rPr>
              <a:t>Click </a:t>
            </a:r>
            <a:r>
              <a:rPr lang="en-US" sz="1200" b="1" dirty="0">
                <a:latin typeface="Arial"/>
                <a:cs typeface="Arial"/>
              </a:rPr>
              <a:t>Add Land </a:t>
            </a:r>
            <a:r>
              <a:rPr lang="en-US" sz="1200" dirty="0">
                <a:latin typeface="Arial"/>
                <a:cs typeface="Arial"/>
              </a:rPr>
              <a:t>to add the land into the grid.</a:t>
            </a:r>
          </a:p>
        </p:txBody>
      </p:sp>
      <p:sp>
        <p:nvSpPr>
          <p:cNvPr id="13" name="Rounded Rectangular Callout 8">
            <a:extLst>
              <a:ext uri="{FF2B5EF4-FFF2-40B4-BE49-F238E27FC236}">
                <a16:creationId xmlns:a16="http://schemas.microsoft.com/office/drawing/2014/main" id="{9F9E74A9-761B-779A-B981-7D6B512E17C1}"/>
              </a:ext>
            </a:extLst>
          </p:cNvPr>
          <p:cNvSpPr/>
          <p:nvPr/>
        </p:nvSpPr>
        <p:spPr>
          <a:xfrm>
            <a:off x="1543589" y="3769953"/>
            <a:ext cx="369737" cy="254397"/>
          </a:xfrm>
          <a:prstGeom prst="wedgeRoundRectCallout">
            <a:avLst>
              <a:gd name="adj1" fmla="val -91963"/>
              <a:gd name="adj2" fmla="val 9415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1.</a:t>
            </a:r>
            <a:endParaRPr lang="en-CA" sz="1200" dirty="0">
              <a:solidFill>
                <a:schemeClr val="tx1"/>
              </a:solidFill>
              <a:latin typeface="Arial" pitchFamily="34" charset="0"/>
              <a:cs typeface="Arial" pitchFamily="34" charset="0"/>
            </a:endParaRPr>
          </a:p>
        </p:txBody>
      </p:sp>
      <p:sp>
        <p:nvSpPr>
          <p:cNvPr id="14" name="Rounded Rectangular Callout 8">
            <a:extLst>
              <a:ext uri="{FF2B5EF4-FFF2-40B4-BE49-F238E27FC236}">
                <a16:creationId xmlns:a16="http://schemas.microsoft.com/office/drawing/2014/main" id="{E9D582E5-BC5A-D401-2155-8FFAA84F4481}"/>
              </a:ext>
            </a:extLst>
          </p:cNvPr>
          <p:cNvSpPr/>
          <p:nvPr/>
        </p:nvSpPr>
        <p:spPr>
          <a:xfrm>
            <a:off x="4125469" y="4301608"/>
            <a:ext cx="369738" cy="363638"/>
          </a:xfrm>
          <a:prstGeom prst="wedgeRoundRectCallout">
            <a:avLst>
              <a:gd name="adj1" fmla="val -18025"/>
              <a:gd name="adj2" fmla="val 4969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2.</a:t>
            </a:r>
            <a:endParaRPr lang="en-CA" sz="1200" dirty="0">
              <a:solidFill>
                <a:schemeClr val="tx1"/>
              </a:solidFill>
              <a:latin typeface="Arial" pitchFamily="34" charset="0"/>
              <a:cs typeface="Arial" pitchFamily="34" charset="0"/>
            </a:endParaRPr>
          </a:p>
        </p:txBody>
      </p:sp>
      <p:sp>
        <p:nvSpPr>
          <p:cNvPr id="15" name="Rounded Rectangular Callout 8">
            <a:extLst>
              <a:ext uri="{FF2B5EF4-FFF2-40B4-BE49-F238E27FC236}">
                <a16:creationId xmlns:a16="http://schemas.microsoft.com/office/drawing/2014/main" id="{FC9A90B8-755E-784C-667B-D755950526CF}"/>
              </a:ext>
            </a:extLst>
          </p:cNvPr>
          <p:cNvSpPr/>
          <p:nvPr/>
        </p:nvSpPr>
        <p:spPr>
          <a:xfrm>
            <a:off x="3542071" y="5751950"/>
            <a:ext cx="369737" cy="254397"/>
          </a:xfrm>
          <a:prstGeom prst="wedgeRoundRectCallout">
            <a:avLst>
              <a:gd name="adj1" fmla="val 104356"/>
              <a:gd name="adj2" fmla="val 3486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3.</a:t>
            </a:r>
            <a:endParaRPr lang="en-CA"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993740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64961F-9624-6121-017C-F0A38781F85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E667D635-03E4-0E0E-445B-D4CAA693FF01}"/>
              </a:ext>
            </a:extLst>
          </p:cNvPr>
          <p:cNvPicPr>
            <a:picLocks noChangeAspect="1"/>
          </p:cNvPicPr>
          <p:nvPr/>
        </p:nvPicPr>
        <p:blipFill>
          <a:blip r:embed="rId2"/>
          <a:stretch>
            <a:fillRect/>
          </a:stretch>
        </p:blipFill>
        <p:spPr>
          <a:xfrm>
            <a:off x="671208" y="1829830"/>
            <a:ext cx="7882907" cy="4446018"/>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5E7A722B-96A7-BA40-BE7F-CBA7EC370632}"/>
              </a:ext>
            </a:extLst>
          </p:cNvPr>
          <p:cNvSpPr>
            <a:spLocks noGrp="1"/>
          </p:cNvSpPr>
          <p:nvPr>
            <p:ph idx="1"/>
          </p:nvPr>
        </p:nvSpPr>
        <p:spPr>
          <a:xfrm>
            <a:off x="425686" y="1250115"/>
            <a:ext cx="7594190" cy="461666"/>
          </a:xfrm>
        </p:spPr>
        <p:txBody>
          <a:bodyPr vert="horz" lIns="91440" tIns="45720" rIns="91440" bIns="45720" rtlCol="0" anchor="t">
            <a:noAutofit/>
          </a:bodyPr>
          <a:lstStyle/>
          <a:p>
            <a:pPr marL="0" indent="0">
              <a:buNone/>
            </a:pPr>
            <a:r>
              <a:rPr lang="en-US" sz="1600" b="1" dirty="0">
                <a:latin typeface="Arial"/>
                <a:cs typeface="Arial"/>
              </a:rPr>
              <a:t>LANDS TAB – OPTION 4:  ADD LAND (+/-) …continued</a:t>
            </a:r>
            <a:endParaRPr lang="en-CA" sz="16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EF290DA-0CE7-360A-21FA-D852142E8291}"/>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8" name="Rectangle 7">
            <a:extLst>
              <a:ext uri="{FF2B5EF4-FFF2-40B4-BE49-F238E27FC236}">
                <a16:creationId xmlns:a16="http://schemas.microsoft.com/office/drawing/2014/main" id="{2BFCFB36-BB72-FEBC-8739-3F5B7811ADA6}"/>
              </a:ext>
            </a:extLst>
          </p:cNvPr>
          <p:cNvSpPr/>
          <p:nvPr/>
        </p:nvSpPr>
        <p:spPr>
          <a:xfrm>
            <a:off x="2810313" y="59904"/>
            <a:ext cx="6094406" cy="461665"/>
          </a:xfrm>
          <a:prstGeom prst="rect">
            <a:avLst/>
          </a:prstGeom>
        </p:spPr>
        <p:txBody>
          <a:bodyPr wrap="square">
            <a:spAutoFit/>
          </a:bodyPr>
          <a:lstStyle/>
          <a:p>
            <a:pPr algn="r"/>
            <a:r>
              <a:rPr lang="en-CA" sz="2400" b="1" dirty="0">
                <a:solidFill>
                  <a:schemeClr val="bg1"/>
                </a:solidFill>
                <a:latin typeface="Calibri" panose="020F0502020204030204" pitchFamily="34" charset="0"/>
                <a:cs typeface="Calibri" panose="020F0502020204030204" pitchFamily="34" charset="0"/>
              </a:rPr>
              <a:t>Carbon Sequestration Agreement Application</a:t>
            </a:r>
          </a:p>
        </p:txBody>
      </p:sp>
      <p:sp>
        <p:nvSpPr>
          <p:cNvPr id="17" name="Slide Number Placeholder 5">
            <a:extLst>
              <a:ext uri="{FF2B5EF4-FFF2-40B4-BE49-F238E27FC236}">
                <a16:creationId xmlns:a16="http://schemas.microsoft.com/office/drawing/2014/main" id="{4EB3981D-D1AB-0715-4420-5CBAF00AEF4C}"/>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dirty="0">
                <a:latin typeface="Arial" panose="020B0604020202020204" pitchFamily="34" charset="0"/>
              </a:rPr>
              <a:t>Page </a:t>
            </a:r>
            <a:fld id="{5BC1470B-47A7-4E72-AA8D-1EF68F025A39}" type="slidenum">
              <a:rPr lang="en-CA" smtClean="0">
                <a:latin typeface="Arial" panose="020B0604020202020204" pitchFamily="34" charset="0"/>
              </a:rPr>
              <a:pPr/>
              <a:t>35</a:t>
            </a:fld>
            <a:endParaRPr lang="en-CA" dirty="0">
              <a:latin typeface="Arial" panose="020B0604020202020204" pitchFamily="34" charset="0"/>
            </a:endParaRPr>
          </a:p>
        </p:txBody>
      </p:sp>
      <p:sp>
        <p:nvSpPr>
          <p:cNvPr id="4" name="TextBox 3">
            <a:extLst>
              <a:ext uri="{FF2B5EF4-FFF2-40B4-BE49-F238E27FC236}">
                <a16:creationId xmlns:a16="http://schemas.microsoft.com/office/drawing/2014/main" id="{80213150-C425-9367-6758-6455D99731A5}"/>
              </a:ext>
            </a:extLst>
          </p:cNvPr>
          <p:cNvSpPr txBox="1"/>
          <p:nvPr/>
        </p:nvSpPr>
        <p:spPr>
          <a:xfrm>
            <a:off x="425686" y="1552831"/>
            <a:ext cx="8479032" cy="276999"/>
          </a:xfrm>
          <a:prstGeom prst="rect">
            <a:avLst/>
          </a:prstGeom>
          <a:noFill/>
        </p:spPr>
        <p:txBody>
          <a:bodyPr wrap="square" lIns="91440" tIns="45720" rIns="91440" bIns="45720" rtlCol="0" anchor="t">
            <a:spAutoFit/>
          </a:bodyPr>
          <a:lstStyle/>
          <a:p>
            <a:r>
              <a:rPr lang="en-US" sz="1200" dirty="0">
                <a:latin typeface="Arial"/>
                <a:cs typeface="Arial"/>
              </a:rPr>
              <a:t>Required information inputted and added into the land grid. Repeat previous steps to add remaining lands.</a:t>
            </a:r>
          </a:p>
        </p:txBody>
      </p:sp>
      <p:sp>
        <p:nvSpPr>
          <p:cNvPr id="12" name="Rounded Rectangular Callout 8">
            <a:extLst>
              <a:ext uri="{FF2B5EF4-FFF2-40B4-BE49-F238E27FC236}">
                <a16:creationId xmlns:a16="http://schemas.microsoft.com/office/drawing/2014/main" id="{FC419293-67C2-3F19-85B9-FD0712A732BE}"/>
              </a:ext>
            </a:extLst>
          </p:cNvPr>
          <p:cNvSpPr/>
          <p:nvPr/>
        </p:nvSpPr>
        <p:spPr>
          <a:xfrm>
            <a:off x="2699776" y="5913181"/>
            <a:ext cx="1084083" cy="254397"/>
          </a:xfrm>
          <a:prstGeom prst="wedgeRoundRectCallout">
            <a:avLst>
              <a:gd name="adj1" fmla="val 65789"/>
              <a:gd name="adj2" fmla="val 3739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Click </a:t>
            </a:r>
            <a:r>
              <a:rPr lang="en-US" sz="1200" b="1" dirty="0">
                <a:solidFill>
                  <a:schemeClr val="tx1"/>
                </a:solidFill>
                <a:latin typeface="Arial" pitchFamily="34" charset="0"/>
                <a:cs typeface="Arial" pitchFamily="34" charset="0"/>
              </a:rPr>
              <a:t>Save</a:t>
            </a:r>
            <a:r>
              <a:rPr lang="en-US" sz="1200" dirty="0">
                <a:solidFill>
                  <a:schemeClr val="tx1"/>
                </a:solidFill>
                <a:latin typeface="Arial" pitchFamily="34" charset="0"/>
                <a:cs typeface="Arial" pitchFamily="34" charset="0"/>
              </a:rPr>
              <a:t>.</a:t>
            </a:r>
            <a:endParaRPr lang="en-CA"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01049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95EC74-8890-EAD2-9787-922B32EBD8F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494B49-743B-836F-9C1E-08C0759C25FE}"/>
              </a:ext>
            </a:extLst>
          </p:cNvPr>
          <p:cNvSpPr>
            <a:spLocks noGrp="1"/>
          </p:cNvSpPr>
          <p:nvPr>
            <p:ph idx="1"/>
          </p:nvPr>
        </p:nvSpPr>
        <p:spPr>
          <a:xfrm>
            <a:off x="425686" y="1250115"/>
            <a:ext cx="8292628" cy="461666"/>
          </a:xfrm>
        </p:spPr>
        <p:txBody>
          <a:bodyPr vert="horz" lIns="91440" tIns="45720" rIns="91440" bIns="45720" rtlCol="0" anchor="t">
            <a:noAutofit/>
          </a:bodyPr>
          <a:lstStyle/>
          <a:p>
            <a:pPr marL="0" indent="0">
              <a:buNone/>
            </a:pPr>
            <a:r>
              <a:rPr lang="en-US" sz="1400" b="1" dirty="0">
                <a:latin typeface="Arial"/>
                <a:cs typeface="Arial"/>
              </a:rPr>
              <a:t>VALIDATION ERRORS – ERRORS IN LAND GRID</a:t>
            </a:r>
            <a:endParaRPr lang="en-CA" sz="14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BC2F1FC1-34CC-7AAC-8F73-4975B1758FEB}"/>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8" name="Rectangle 7">
            <a:extLst>
              <a:ext uri="{FF2B5EF4-FFF2-40B4-BE49-F238E27FC236}">
                <a16:creationId xmlns:a16="http://schemas.microsoft.com/office/drawing/2014/main" id="{343AF47D-7FD7-B9E4-C4EB-CD1473ACD658}"/>
              </a:ext>
            </a:extLst>
          </p:cNvPr>
          <p:cNvSpPr/>
          <p:nvPr/>
        </p:nvSpPr>
        <p:spPr>
          <a:xfrm>
            <a:off x="2810313" y="59904"/>
            <a:ext cx="6094406" cy="461665"/>
          </a:xfrm>
          <a:prstGeom prst="rect">
            <a:avLst/>
          </a:prstGeom>
        </p:spPr>
        <p:txBody>
          <a:bodyPr wrap="square">
            <a:spAutoFit/>
          </a:bodyPr>
          <a:lstStyle/>
          <a:p>
            <a:pPr algn="r"/>
            <a:r>
              <a:rPr lang="en-CA" sz="2400" b="1" dirty="0">
                <a:solidFill>
                  <a:schemeClr val="bg1"/>
                </a:solidFill>
                <a:latin typeface="Calibri" panose="020F0502020204030204" pitchFamily="34" charset="0"/>
                <a:cs typeface="Calibri" panose="020F0502020204030204" pitchFamily="34" charset="0"/>
              </a:rPr>
              <a:t>Carbon Sequestration Agreement Application</a:t>
            </a:r>
          </a:p>
        </p:txBody>
      </p:sp>
      <p:sp>
        <p:nvSpPr>
          <p:cNvPr id="17" name="Slide Number Placeholder 5">
            <a:extLst>
              <a:ext uri="{FF2B5EF4-FFF2-40B4-BE49-F238E27FC236}">
                <a16:creationId xmlns:a16="http://schemas.microsoft.com/office/drawing/2014/main" id="{1435AC86-42EE-A028-16FC-C3C896B40A5A}"/>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dirty="0">
                <a:latin typeface="Arial" panose="020B0604020202020204" pitchFamily="34" charset="0"/>
              </a:rPr>
              <a:t>Page </a:t>
            </a:r>
            <a:fld id="{5BC1470B-47A7-4E72-AA8D-1EF68F025A39}" type="slidenum">
              <a:rPr lang="en-CA" smtClean="0">
                <a:latin typeface="Arial" panose="020B0604020202020204" pitchFamily="34" charset="0"/>
              </a:rPr>
              <a:pPr/>
              <a:t>36</a:t>
            </a:fld>
            <a:endParaRPr lang="en-CA" dirty="0">
              <a:latin typeface="Arial" panose="020B0604020202020204" pitchFamily="34" charset="0"/>
            </a:endParaRPr>
          </a:p>
        </p:txBody>
      </p:sp>
      <p:sp>
        <p:nvSpPr>
          <p:cNvPr id="2" name="TextBox 1">
            <a:extLst>
              <a:ext uri="{FF2B5EF4-FFF2-40B4-BE49-F238E27FC236}">
                <a16:creationId xmlns:a16="http://schemas.microsoft.com/office/drawing/2014/main" id="{C30FC7A7-3F3D-9D69-14A7-46765051A482}"/>
              </a:ext>
            </a:extLst>
          </p:cNvPr>
          <p:cNvSpPr txBox="1"/>
          <p:nvPr/>
        </p:nvSpPr>
        <p:spPr>
          <a:xfrm>
            <a:off x="425686" y="1552831"/>
            <a:ext cx="8479032" cy="1200329"/>
          </a:xfrm>
          <a:prstGeom prst="rect">
            <a:avLst/>
          </a:prstGeom>
          <a:noFill/>
        </p:spPr>
        <p:txBody>
          <a:bodyPr wrap="square" lIns="91440" tIns="45720" rIns="91440" bIns="45720" rtlCol="0" anchor="t">
            <a:spAutoFit/>
          </a:bodyPr>
          <a:lstStyle/>
          <a:p>
            <a:r>
              <a:rPr lang="en-US" sz="1200" dirty="0">
                <a:latin typeface="Arial"/>
                <a:cs typeface="Arial"/>
              </a:rPr>
              <a:t>Any validation errors are displayed at the top of the application in red. These require attention before proceeding to the next step of the application.</a:t>
            </a:r>
          </a:p>
          <a:p>
            <a:endParaRPr lang="en-US" sz="1200" dirty="0">
              <a:latin typeface="Arial"/>
              <a:cs typeface="Arial"/>
            </a:endParaRPr>
          </a:p>
          <a:p>
            <a:r>
              <a:rPr lang="en-US" sz="1200" i="1" dirty="0">
                <a:latin typeface="Arial"/>
                <a:cs typeface="Arial"/>
              </a:rPr>
              <a:t>Validation error:  One or more Qualifier fields are empty</a:t>
            </a:r>
          </a:p>
          <a:p>
            <a:r>
              <a:rPr lang="en-US" sz="1200" i="1" dirty="0">
                <a:latin typeface="Arial"/>
                <a:cs typeface="Arial"/>
              </a:rPr>
              <a:t>Refer to Slide 31 ‘Edit Selected Lands’.</a:t>
            </a:r>
          </a:p>
          <a:p>
            <a:endParaRPr lang="en-US" sz="1200" dirty="0">
              <a:latin typeface="Arial"/>
              <a:cs typeface="Arial"/>
            </a:endParaRPr>
          </a:p>
        </p:txBody>
      </p:sp>
      <p:pic>
        <p:nvPicPr>
          <p:cNvPr id="7" name="Picture 6">
            <a:extLst>
              <a:ext uri="{FF2B5EF4-FFF2-40B4-BE49-F238E27FC236}">
                <a16:creationId xmlns:a16="http://schemas.microsoft.com/office/drawing/2014/main" id="{5798CDCC-64EB-1B87-3441-B58D5A3814D8}"/>
              </a:ext>
            </a:extLst>
          </p:cNvPr>
          <p:cNvPicPr>
            <a:picLocks noChangeAspect="1"/>
          </p:cNvPicPr>
          <p:nvPr/>
        </p:nvPicPr>
        <p:blipFill>
          <a:blip r:embed="rId2"/>
          <a:stretch>
            <a:fillRect/>
          </a:stretch>
        </p:blipFill>
        <p:spPr>
          <a:xfrm>
            <a:off x="632819" y="2577123"/>
            <a:ext cx="7878362" cy="33372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6412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0074F4-29A7-DD1F-1923-23986D85E94E}"/>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B5DE58BC-F41F-CC71-5ACE-79627630365D}"/>
              </a:ext>
            </a:extLst>
          </p:cNvPr>
          <p:cNvPicPr>
            <a:picLocks noChangeAspect="1"/>
          </p:cNvPicPr>
          <p:nvPr/>
        </p:nvPicPr>
        <p:blipFill>
          <a:blip r:embed="rId2"/>
          <a:stretch>
            <a:fillRect/>
          </a:stretch>
        </p:blipFill>
        <p:spPr>
          <a:xfrm>
            <a:off x="4674631" y="1877347"/>
            <a:ext cx="3647442" cy="2652101"/>
          </a:xfrm>
          <a:prstGeom prst="rect">
            <a:avLst/>
          </a:prstGeom>
          <a:ln>
            <a:noFill/>
          </a:ln>
          <a:effectLst>
            <a:outerShdw blurRad="292100" dist="139700" dir="2700000" algn="tl" rotWithShape="0">
              <a:srgbClr val="333333">
                <a:alpha val="65000"/>
              </a:srgbClr>
            </a:outerShdw>
          </a:effectLst>
        </p:spPr>
      </p:pic>
      <p:pic>
        <p:nvPicPr>
          <p:cNvPr id="1028" name="Picture 4">
            <a:extLst>
              <a:ext uri="{FF2B5EF4-FFF2-40B4-BE49-F238E27FC236}">
                <a16:creationId xmlns:a16="http://schemas.microsoft.com/office/drawing/2014/main" id="{6BC8BA91-AB5B-BF22-1843-6A8A65BF29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8977" y="3324985"/>
            <a:ext cx="3938926" cy="31319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58C971-B117-703E-5084-23F20FE9803B}"/>
              </a:ext>
            </a:extLst>
          </p:cNvPr>
          <p:cNvSpPr>
            <a:spLocks noGrp="1"/>
          </p:cNvSpPr>
          <p:nvPr>
            <p:ph idx="1"/>
          </p:nvPr>
        </p:nvSpPr>
        <p:spPr>
          <a:xfrm>
            <a:off x="435115" y="1090704"/>
            <a:ext cx="7594190" cy="461666"/>
          </a:xfrm>
        </p:spPr>
        <p:txBody>
          <a:bodyPr vert="horz" lIns="91440" tIns="45720" rIns="91440" bIns="45720" rtlCol="0" anchor="t">
            <a:noAutofit/>
          </a:bodyPr>
          <a:lstStyle/>
          <a:p>
            <a:pPr marL="0" indent="0">
              <a:buNone/>
            </a:pPr>
            <a:r>
              <a:rPr lang="en-US" sz="1600" b="1" dirty="0">
                <a:latin typeface="Arial"/>
                <a:cs typeface="Arial"/>
              </a:rPr>
              <a:t>APPLICATION SUMMARY REPORT</a:t>
            </a:r>
            <a:endParaRPr lang="en-CA" sz="16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5408831-807A-B5DB-95B7-C3B1DA281648}"/>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8" name="Rectangle 7">
            <a:extLst>
              <a:ext uri="{FF2B5EF4-FFF2-40B4-BE49-F238E27FC236}">
                <a16:creationId xmlns:a16="http://schemas.microsoft.com/office/drawing/2014/main" id="{7208A66F-F3C1-7DD4-43DB-D3B8AFFB6803}"/>
              </a:ext>
            </a:extLst>
          </p:cNvPr>
          <p:cNvSpPr/>
          <p:nvPr/>
        </p:nvSpPr>
        <p:spPr>
          <a:xfrm>
            <a:off x="2810313" y="59904"/>
            <a:ext cx="6094406" cy="461665"/>
          </a:xfrm>
          <a:prstGeom prst="rect">
            <a:avLst/>
          </a:prstGeom>
        </p:spPr>
        <p:txBody>
          <a:bodyPr wrap="square">
            <a:spAutoFit/>
          </a:bodyPr>
          <a:lstStyle/>
          <a:p>
            <a:pPr algn="r"/>
            <a:r>
              <a:rPr lang="en-CA" sz="2400" b="1" dirty="0">
                <a:solidFill>
                  <a:schemeClr val="bg1"/>
                </a:solidFill>
                <a:latin typeface="Calibri" panose="020F0502020204030204" pitchFamily="34" charset="0"/>
                <a:cs typeface="Calibri" panose="020F0502020204030204" pitchFamily="34" charset="0"/>
              </a:rPr>
              <a:t>Carbon Sequestration Agreement Application</a:t>
            </a:r>
          </a:p>
        </p:txBody>
      </p:sp>
      <p:sp>
        <p:nvSpPr>
          <p:cNvPr id="17" name="Slide Number Placeholder 5">
            <a:extLst>
              <a:ext uri="{FF2B5EF4-FFF2-40B4-BE49-F238E27FC236}">
                <a16:creationId xmlns:a16="http://schemas.microsoft.com/office/drawing/2014/main" id="{B4EAECFB-F7C6-DB02-53B4-90BBA1B9CE2A}"/>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dirty="0">
                <a:latin typeface="Arial" panose="020B0604020202020204" pitchFamily="34" charset="0"/>
              </a:rPr>
              <a:t>Page </a:t>
            </a:r>
            <a:fld id="{5BC1470B-47A7-4E72-AA8D-1EF68F025A39}" type="slidenum">
              <a:rPr lang="en-CA" smtClean="0">
                <a:latin typeface="Arial" panose="020B0604020202020204" pitchFamily="34" charset="0"/>
              </a:rPr>
              <a:pPr/>
              <a:t>37</a:t>
            </a:fld>
            <a:endParaRPr lang="en-CA" dirty="0">
              <a:latin typeface="Arial" panose="020B0604020202020204" pitchFamily="34" charset="0"/>
            </a:endParaRPr>
          </a:p>
        </p:txBody>
      </p:sp>
      <p:sp>
        <p:nvSpPr>
          <p:cNvPr id="4" name="TextBox 3">
            <a:extLst>
              <a:ext uri="{FF2B5EF4-FFF2-40B4-BE49-F238E27FC236}">
                <a16:creationId xmlns:a16="http://schemas.microsoft.com/office/drawing/2014/main" id="{4B367359-23B9-496B-3D5E-AAD6DBC67582}"/>
              </a:ext>
            </a:extLst>
          </p:cNvPr>
          <p:cNvSpPr txBox="1"/>
          <p:nvPr/>
        </p:nvSpPr>
        <p:spPr>
          <a:xfrm>
            <a:off x="435115" y="1382138"/>
            <a:ext cx="8479032" cy="461665"/>
          </a:xfrm>
          <a:prstGeom prst="rect">
            <a:avLst/>
          </a:prstGeom>
          <a:noFill/>
        </p:spPr>
        <p:txBody>
          <a:bodyPr wrap="square" lIns="91440" tIns="45720" rIns="91440" bIns="45720" rtlCol="0" anchor="t">
            <a:spAutoFit/>
          </a:bodyPr>
          <a:lstStyle/>
          <a:p>
            <a:r>
              <a:rPr lang="en-US" sz="1200" dirty="0">
                <a:latin typeface="Arial"/>
                <a:cs typeface="Arial"/>
              </a:rPr>
              <a:t>The Original PDF Document link is the application summary report. It contains all data entered on the application.</a:t>
            </a:r>
          </a:p>
          <a:p>
            <a:r>
              <a:rPr lang="en-US" sz="1200" dirty="0">
                <a:latin typeface="Arial"/>
                <a:cs typeface="Arial"/>
              </a:rPr>
              <a:t>This tool is useful to review the entire application before submitting the application.</a:t>
            </a:r>
          </a:p>
        </p:txBody>
      </p:sp>
      <p:sp>
        <p:nvSpPr>
          <p:cNvPr id="13" name="Rounded Rectangular Callout 8">
            <a:extLst>
              <a:ext uri="{FF2B5EF4-FFF2-40B4-BE49-F238E27FC236}">
                <a16:creationId xmlns:a16="http://schemas.microsoft.com/office/drawing/2014/main" id="{C6B92E4C-23F8-937D-2136-6E5C42BA67A6}"/>
              </a:ext>
            </a:extLst>
          </p:cNvPr>
          <p:cNvSpPr/>
          <p:nvPr/>
        </p:nvSpPr>
        <p:spPr>
          <a:xfrm>
            <a:off x="5121972" y="2584145"/>
            <a:ext cx="1770640" cy="640278"/>
          </a:xfrm>
          <a:prstGeom prst="wedgeRoundRectCallout">
            <a:avLst>
              <a:gd name="adj1" fmla="val 59980"/>
              <a:gd name="adj2" fmla="val -2154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Click </a:t>
            </a:r>
            <a:r>
              <a:rPr lang="en-US" sz="1200" b="1" dirty="0">
                <a:solidFill>
                  <a:schemeClr val="tx1"/>
                </a:solidFill>
                <a:latin typeface="Arial" pitchFamily="34" charset="0"/>
                <a:cs typeface="Arial" pitchFamily="34" charset="0"/>
              </a:rPr>
              <a:t>Original PDF Document </a:t>
            </a:r>
            <a:r>
              <a:rPr lang="en-US" sz="1200" dirty="0">
                <a:solidFill>
                  <a:schemeClr val="tx1"/>
                </a:solidFill>
                <a:latin typeface="Arial" pitchFamily="34" charset="0"/>
                <a:cs typeface="Arial" pitchFamily="34" charset="0"/>
              </a:rPr>
              <a:t>to generate the report.</a:t>
            </a:r>
            <a:endParaRPr lang="en-CA" sz="1200" dirty="0">
              <a:solidFill>
                <a:schemeClr val="tx1"/>
              </a:solidFill>
              <a:latin typeface="Arial" pitchFamily="34" charset="0"/>
              <a:cs typeface="Arial" pitchFamily="34" charset="0"/>
            </a:endParaRPr>
          </a:p>
        </p:txBody>
      </p:sp>
      <p:pic>
        <p:nvPicPr>
          <p:cNvPr id="2" name="Picture 2">
            <a:extLst>
              <a:ext uri="{FF2B5EF4-FFF2-40B4-BE49-F238E27FC236}">
                <a16:creationId xmlns:a16="http://schemas.microsoft.com/office/drawing/2014/main" id="{DA0BBE00-7028-3018-DBFA-BC79010988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392" y="1871191"/>
            <a:ext cx="3836755" cy="44639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7290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1DB9C-A671-EE46-BA0F-FEB227F550E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5E9631D0-83DB-7D62-16AF-6F012262E9AB}"/>
              </a:ext>
            </a:extLst>
          </p:cNvPr>
          <p:cNvPicPr>
            <a:picLocks noChangeAspect="1"/>
          </p:cNvPicPr>
          <p:nvPr/>
        </p:nvPicPr>
        <p:blipFill>
          <a:blip r:embed="rId2"/>
          <a:stretch>
            <a:fillRect/>
          </a:stretch>
        </p:blipFill>
        <p:spPr>
          <a:xfrm>
            <a:off x="642026" y="1901695"/>
            <a:ext cx="7859948" cy="4128487"/>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CD91121E-ACE4-CDA1-02E0-D3A539E08C9C}"/>
              </a:ext>
            </a:extLst>
          </p:cNvPr>
          <p:cNvSpPr>
            <a:spLocks noGrp="1"/>
          </p:cNvSpPr>
          <p:nvPr>
            <p:ph idx="1"/>
          </p:nvPr>
        </p:nvSpPr>
        <p:spPr>
          <a:xfrm>
            <a:off x="425686" y="1019281"/>
            <a:ext cx="8292628" cy="461666"/>
          </a:xfrm>
        </p:spPr>
        <p:txBody>
          <a:bodyPr vert="horz" lIns="91440" tIns="45720" rIns="91440" bIns="45720" rtlCol="0" anchor="t">
            <a:noAutofit/>
          </a:bodyPr>
          <a:lstStyle/>
          <a:p>
            <a:pPr marL="0" indent="0">
              <a:buNone/>
            </a:pPr>
            <a:r>
              <a:rPr lang="en-US" sz="1600" b="1" dirty="0">
                <a:latin typeface="Arial"/>
                <a:cs typeface="Arial"/>
              </a:rPr>
              <a:t>SUBMIT APPLICATION</a:t>
            </a:r>
            <a:endParaRPr lang="en-CA" sz="16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F4CA851-7041-D5E9-5821-E15C18D34ED9}"/>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8" name="Rectangle 7">
            <a:extLst>
              <a:ext uri="{FF2B5EF4-FFF2-40B4-BE49-F238E27FC236}">
                <a16:creationId xmlns:a16="http://schemas.microsoft.com/office/drawing/2014/main" id="{CB4C13F5-109F-B6CC-5EDF-5A6056B01C6D}"/>
              </a:ext>
            </a:extLst>
          </p:cNvPr>
          <p:cNvSpPr/>
          <p:nvPr/>
        </p:nvSpPr>
        <p:spPr>
          <a:xfrm>
            <a:off x="2810313" y="59904"/>
            <a:ext cx="6094406" cy="461665"/>
          </a:xfrm>
          <a:prstGeom prst="rect">
            <a:avLst/>
          </a:prstGeom>
        </p:spPr>
        <p:txBody>
          <a:bodyPr wrap="square">
            <a:spAutoFit/>
          </a:bodyPr>
          <a:lstStyle/>
          <a:p>
            <a:pPr algn="r"/>
            <a:r>
              <a:rPr lang="en-CA" sz="2400" b="1" dirty="0">
                <a:solidFill>
                  <a:schemeClr val="bg1"/>
                </a:solidFill>
                <a:latin typeface="Calibri" panose="020F0502020204030204" pitchFamily="34" charset="0"/>
                <a:cs typeface="Calibri" panose="020F0502020204030204" pitchFamily="34" charset="0"/>
              </a:rPr>
              <a:t>Carbon Sequestration Agreement Application</a:t>
            </a:r>
          </a:p>
        </p:txBody>
      </p:sp>
      <p:sp>
        <p:nvSpPr>
          <p:cNvPr id="17" name="Slide Number Placeholder 5">
            <a:extLst>
              <a:ext uri="{FF2B5EF4-FFF2-40B4-BE49-F238E27FC236}">
                <a16:creationId xmlns:a16="http://schemas.microsoft.com/office/drawing/2014/main" id="{A3FA7A62-A933-59DC-6F42-59CC099ED5D0}"/>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dirty="0">
                <a:latin typeface="Arial" panose="020B0604020202020204" pitchFamily="34" charset="0"/>
              </a:rPr>
              <a:t>Page </a:t>
            </a:r>
            <a:fld id="{5BC1470B-47A7-4E72-AA8D-1EF68F025A39}" type="slidenum">
              <a:rPr lang="en-CA" smtClean="0">
                <a:latin typeface="Arial" panose="020B0604020202020204" pitchFamily="34" charset="0"/>
              </a:rPr>
              <a:pPr/>
              <a:t>38</a:t>
            </a:fld>
            <a:endParaRPr lang="en-CA" dirty="0">
              <a:latin typeface="Arial" panose="020B0604020202020204" pitchFamily="34" charset="0"/>
            </a:endParaRPr>
          </a:p>
        </p:txBody>
      </p:sp>
      <p:sp>
        <p:nvSpPr>
          <p:cNvPr id="2" name="TextBox 1">
            <a:extLst>
              <a:ext uri="{FF2B5EF4-FFF2-40B4-BE49-F238E27FC236}">
                <a16:creationId xmlns:a16="http://schemas.microsoft.com/office/drawing/2014/main" id="{D3A702BF-B250-4837-9B86-D73B43C4629B}"/>
              </a:ext>
            </a:extLst>
          </p:cNvPr>
          <p:cNvSpPr txBox="1"/>
          <p:nvPr/>
        </p:nvSpPr>
        <p:spPr>
          <a:xfrm>
            <a:off x="425686" y="1282451"/>
            <a:ext cx="8076288" cy="646331"/>
          </a:xfrm>
          <a:prstGeom prst="rect">
            <a:avLst/>
          </a:prstGeom>
          <a:noFill/>
        </p:spPr>
        <p:txBody>
          <a:bodyPr wrap="square" lIns="91440" tIns="45720" rIns="91440" bIns="45720" rtlCol="0" anchor="t">
            <a:spAutoFit/>
          </a:bodyPr>
          <a:lstStyle/>
          <a:p>
            <a:r>
              <a:rPr lang="en-US" sz="1200" dirty="0">
                <a:latin typeface="Arial"/>
                <a:cs typeface="Arial"/>
              </a:rPr>
              <a:t>Once all pertinent information has been entered, submit the Carbon Sequestration Agreement </a:t>
            </a:r>
            <a:r>
              <a:rPr lang="en-US" sz="1200" dirty="0" err="1">
                <a:latin typeface="Arial"/>
                <a:cs typeface="Arial"/>
              </a:rPr>
              <a:t>Applicaiton</a:t>
            </a:r>
            <a:r>
              <a:rPr lang="en-US" sz="1200" dirty="0">
                <a:latin typeface="Arial"/>
                <a:cs typeface="Arial"/>
              </a:rPr>
              <a:t>. </a:t>
            </a:r>
          </a:p>
          <a:p>
            <a:r>
              <a:rPr lang="en-US" sz="1200" dirty="0">
                <a:latin typeface="Arial"/>
                <a:cs typeface="Arial"/>
              </a:rPr>
              <a:t>The system performs validation check to ensure all mandatory data has been provided. </a:t>
            </a:r>
          </a:p>
          <a:p>
            <a:r>
              <a:rPr lang="en-US" sz="1200" dirty="0">
                <a:latin typeface="Arial"/>
                <a:cs typeface="Arial"/>
              </a:rPr>
              <a:t>Upon successful submission, the status is updated to </a:t>
            </a:r>
            <a:r>
              <a:rPr lang="en-US" sz="1200" b="1" dirty="0">
                <a:latin typeface="Arial"/>
                <a:cs typeface="Arial"/>
              </a:rPr>
              <a:t>Submitted</a:t>
            </a:r>
            <a:r>
              <a:rPr lang="en-US" sz="1200" dirty="0">
                <a:latin typeface="Arial"/>
                <a:cs typeface="Arial"/>
              </a:rPr>
              <a:t>.</a:t>
            </a:r>
          </a:p>
        </p:txBody>
      </p:sp>
      <p:pic>
        <p:nvPicPr>
          <p:cNvPr id="11" name="Picture 10">
            <a:extLst>
              <a:ext uri="{FF2B5EF4-FFF2-40B4-BE49-F238E27FC236}">
                <a16:creationId xmlns:a16="http://schemas.microsoft.com/office/drawing/2014/main" id="{52B47674-5366-FDF5-84BF-AA33EBE6BFAB}"/>
              </a:ext>
            </a:extLst>
          </p:cNvPr>
          <p:cNvPicPr>
            <a:picLocks noChangeAspect="1"/>
          </p:cNvPicPr>
          <p:nvPr/>
        </p:nvPicPr>
        <p:blipFill>
          <a:blip r:embed="rId3"/>
          <a:stretch>
            <a:fillRect/>
          </a:stretch>
        </p:blipFill>
        <p:spPr>
          <a:xfrm>
            <a:off x="6365615" y="3090292"/>
            <a:ext cx="1441969" cy="939464"/>
          </a:xfrm>
          <a:prstGeom prst="rect">
            <a:avLst/>
          </a:prstGeom>
        </p:spPr>
      </p:pic>
      <p:sp>
        <p:nvSpPr>
          <p:cNvPr id="14" name="Rounded Rectangular Callout 8">
            <a:extLst>
              <a:ext uri="{FF2B5EF4-FFF2-40B4-BE49-F238E27FC236}">
                <a16:creationId xmlns:a16="http://schemas.microsoft.com/office/drawing/2014/main" id="{126CF8D0-4B88-72E6-3A1A-61997DC4AE22}"/>
              </a:ext>
            </a:extLst>
          </p:cNvPr>
          <p:cNvSpPr/>
          <p:nvPr/>
        </p:nvSpPr>
        <p:spPr>
          <a:xfrm>
            <a:off x="2983744" y="5217588"/>
            <a:ext cx="1384812" cy="357145"/>
          </a:xfrm>
          <a:prstGeom prst="wedgeRoundRectCallout">
            <a:avLst>
              <a:gd name="adj1" fmla="val 43704"/>
              <a:gd name="adj2" fmla="val 12580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a:t>
            </a:r>
            <a:r>
              <a:rPr lang="en-US" sz="1200" b="1" dirty="0">
                <a:solidFill>
                  <a:schemeClr val="tx1"/>
                </a:solidFill>
                <a:latin typeface="Arial" pitchFamily="34" charset="0"/>
                <a:cs typeface="Arial" pitchFamily="34" charset="0"/>
              </a:rPr>
              <a:t>Submit </a:t>
            </a:r>
            <a:endParaRPr lang="en-CA" sz="1200" dirty="0">
              <a:solidFill>
                <a:schemeClr val="tx1"/>
              </a:solidFill>
              <a:latin typeface="Arial" pitchFamily="34" charset="0"/>
              <a:cs typeface="Arial" pitchFamily="34" charset="0"/>
            </a:endParaRPr>
          </a:p>
        </p:txBody>
      </p:sp>
      <p:sp>
        <p:nvSpPr>
          <p:cNvPr id="15" name="Rounded Rectangular Callout 8">
            <a:extLst>
              <a:ext uri="{FF2B5EF4-FFF2-40B4-BE49-F238E27FC236}">
                <a16:creationId xmlns:a16="http://schemas.microsoft.com/office/drawing/2014/main" id="{8481FF7F-0AE0-B216-66C9-495807997E4F}"/>
              </a:ext>
            </a:extLst>
          </p:cNvPr>
          <p:cNvSpPr/>
          <p:nvPr/>
        </p:nvSpPr>
        <p:spPr>
          <a:xfrm>
            <a:off x="5857516" y="4295075"/>
            <a:ext cx="1384812" cy="357145"/>
          </a:xfrm>
          <a:prstGeom prst="wedgeRoundRectCallout">
            <a:avLst>
              <a:gd name="adj1" fmla="val -69391"/>
              <a:gd name="adj2" fmla="val 2230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a:t>
            </a:r>
            <a:r>
              <a:rPr lang="en-US" sz="1200" b="1" dirty="0">
                <a:solidFill>
                  <a:schemeClr val="tx1"/>
                </a:solidFill>
                <a:latin typeface="Arial" pitchFamily="34" charset="0"/>
                <a:cs typeface="Arial" pitchFamily="34" charset="0"/>
              </a:rPr>
              <a:t>Submit </a:t>
            </a:r>
            <a:endParaRPr lang="en-CA" sz="1200" dirty="0">
              <a:solidFill>
                <a:schemeClr val="tx1"/>
              </a:solidFill>
              <a:latin typeface="Arial" pitchFamily="34" charset="0"/>
              <a:cs typeface="Arial" pitchFamily="34" charset="0"/>
            </a:endParaRPr>
          </a:p>
        </p:txBody>
      </p:sp>
      <p:sp>
        <p:nvSpPr>
          <p:cNvPr id="19" name="TextBox 18">
            <a:extLst>
              <a:ext uri="{FF2B5EF4-FFF2-40B4-BE49-F238E27FC236}">
                <a16:creationId xmlns:a16="http://schemas.microsoft.com/office/drawing/2014/main" id="{E0369403-77A2-0E5A-465A-05ED2ADAAE95}"/>
              </a:ext>
            </a:extLst>
          </p:cNvPr>
          <p:cNvSpPr txBox="1"/>
          <p:nvPr/>
        </p:nvSpPr>
        <p:spPr>
          <a:xfrm>
            <a:off x="434560" y="6030183"/>
            <a:ext cx="8076288" cy="461665"/>
          </a:xfrm>
          <a:prstGeom prst="rect">
            <a:avLst/>
          </a:prstGeom>
          <a:noFill/>
        </p:spPr>
        <p:txBody>
          <a:bodyPr wrap="square" lIns="91440" tIns="45720" rIns="91440" bIns="45720" rtlCol="0" anchor="t">
            <a:spAutoFit/>
          </a:bodyPr>
          <a:lstStyle/>
          <a:p>
            <a:r>
              <a:rPr lang="en-US" sz="1200" b="1" dirty="0">
                <a:latin typeface="Arial"/>
                <a:cs typeface="Arial"/>
              </a:rPr>
              <a:t>Delete </a:t>
            </a:r>
            <a:r>
              <a:rPr lang="en-US" sz="1200" dirty="0">
                <a:latin typeface="Arial"/>
                <a:cs typeface="Arial"/>
              </a:rPr>
              <a:t>(deletes entire application) is available when the request Status is at Work in Progress. </a:t>
            </a:r>
          </a:p>
          <a:p>
            <a:r>
              <a:rPr lang="en-US" sz="1200" b="1" dirty="0">
                <a:latin typeface="Arial"/>
                <a:cs typeface="Arial"/>
              </a:rPr>
              <a:t>Close </a:t>
            </a:r>
            <a:r>
              <a:rPr lang="en-US" sz="1200" dirty="0">
                <a:latin typeface="Arial"/>
                <a:cs typeface="Arial"/>
              </a:rPr>
              <a:t>(closes application).</a:t>
            </a:r>
            <a:endParaRPr lang="en-US" sz="1200" b="1" dirty="0">
              <a:latin typeface="Arial"/>
              <a:cs typeface="Arial"/>
            </a:endParaRPr>
          </a:p>
        </p:txBody>
      </p:sp>
      <p:pic>
        <p:nvPicPr>
          <p:cNvPr id="18" name="Picture 17">
            <a:extLst>
              <a:ext uri="{FF2B5EF4-FFF2-40B4-BE49-F238E27FC236}">
                <a16:creationId xmlns:a16="http://schemas.microsoft.com/office/drawing/2014/main" id="{8D7F7261-65A4-B878-FE35-7B8E91B04D25}"/>
              </a:ext>
            </a:extLst>
          </p:cNvPr>
          <p:cNvPicPr>
            <a:picLocks noChangeAspect="1"/>
          </p:cNvPicPr>
          <p:nvPr/>
        </p:nvPicPr>
        <p:blipFill>
          <a:blip r:embed="rId4"/>
          <a:stretch>
            <a:fillRect/>
          </a:stretch>
        </p:blipFill>
        <p:spPr>
          <a:xfrm>
            <a:off x="2983744" y="2771734"/>
            <a:ext cx="2316526" cy="878683"/>
          </a:xfrm>
          <a:prstGeom prst="rect">
            <a:avLst/>
          </a:prstGeom>
        </p:spPr>
      </p:pic>
      <p:sp>
        <p:nvSpPr>
          <p:cNvPr id="16" name="Rounded Rectangular Callout 8">
            <a:extLst>
              <a:ext uri="{FF2B5EF4-FFF2-40B4-BE49-F238E27FC236}">
                <a16:creationId xmlns:a16="http://schemas.microsoft.com/office/drawing/2014/main" id="{82022A0E-5DB8-DD13-752A-D9A60BC40A76}"/>
              </a:ext>
            </a:extLst>
          </p:cNvPr>
          <p:cNvSpPr/>
          <p:nvPr/>
        </p:nvSpPr>
        <p:spPr>
          <a:xfrm>
            <a:off x="5070924" y="2954993"/>
            <a:ext cx="1153083" cy="357145"/>
          </a:xfrm>
          <a:prstGeom prst="wedgeRoundRectCallout">
            <a:avLst>
              <a:gd name="adj1" fmla="val -43761"/>
              <a:gd name="adj2" fmla="val 8851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a:t>
            </a:r>
            <a:r>
              <a:rPr lang="en-US" sz="1200" b="1" dirty="0">
                <a:solidFill>
                  <a:schemeClr val="tx1"/>
                </a:solidFill>
                <a:latin typeface="Arial" pitchFamily="34" charset="0"/>
                <a:cs typeface="Arial" pitchFamily="34" charset="0"/>
              </a:rPr>
              <a:t>OK</a:t>
            </a:r>
            <a:endParaRPr lang="en-CA"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9618171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03F87-D7A2-B91D-B4F8-7CFBC0D4D5F8}"/>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5A6772-3A73-2499-BEFF-D8AB9DF85FF5}"/>
              </a:ext>
            </a:extLst>
          </p:cNvPr>
          <p:cNvSpPr>
            <a:spLocks noGrp="1"/>
          </p:cNvSpPr>
          <p:nvPr>
            <p:ph idx="1"/>
          </p:nvPr>
        </p:nvSpPr>
        <p:spPr>
          <a:xfrm>
            <a:off x="425686" y="1019281"/>
            <a:ext cx="8292628" cy="461666"/>
          </a:xfrm>
        </p:spPr>
        <p:txBody>
          <a:bodyPr vert="horz" lIns="91440" tIns="45720" rIns="91440" bIns="45720" rtlCol="0" anchor="t">
            <a:noAutofit/>
          </a:bodyPr>
          <a:lstStyle/>
          <a:p>
            <a:pPr marL="0" indent="0">
              <a:buNone/>
            </a:pPr>
            <a:r>
              <a:rPr lang="en-US" sz="1600" b="1" dirty="0">
                <a:latin typeface="Arial"/>
                <a:cs typeface="Arial"/>
              </a:rPr>
              <a:t>WITHDRAW APPLICATION</a:t>
            </a:r>
            <a:endParaRPr lang="en-CA" sz="16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E6230CB5-487D-8862-2EC0-F103831A14B3}"/>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8" name="Rectangle 7">
            <a:extLst>
              <a:ext uri="{FF2B5EF4-FFF2-40B4-BE49-F238E27FC236}">
                <a16:creationId xmlns:a16="http://schemas.microsoft.com/office/drawing/2014/main" id="{3B3EFCA9-E7FF-39A7-0D36-2C60A8DACA0F}"/>
              </a:ext>
            </a:extLst>
          </p:cNvPr>
          <p:cNvSpPr/>
          <p:nvPr/>
        </p:nvSpPr>
        <p:spPr>
          <a:xfrm>
            <a:off x="2810313" y="59904"/>
            <a:ext cx="6094406" cy="461665"/>
          </a:xfrm>
          <a:prstGeom prst="rect">
            <a:avLst/>
          </a:prstGeom>
        </p:spPr>
        <p:txBody>
          <a:bodyPr wrap="square">
            <a:spAutoFit/>
          </a:bodyPr>
          <a:lstStyle/>
          <a:p>
            <a:pPr algn="r"/>
            <a:r>
              <a:rPr lang="en-CA" sz="2400" b="1" dirty="0">
                <a:solidFill>
                  <a:schemeClr val="bg1"/>
                </a:solidFill>
                <a:latin typeface="Calibri" panose="020F0502020204030204" pitchFamily="34" charset="0"/>
                <a:cs typeface="Calibri" panose="020F0502020204030204" pitchFamily="34" charset="0"/>
              </a:rPr>
              <a:t>Carbon Sequestration Agreement Application</a:t>
            </a:r>
          </a:p>
        </p:txBody>
      </p:sp>
      <p:sp>
        <p:nvSpPr>
          <p:cNvPr id="17" name="Slide Number Placeholder 5">
            <a:extLst>
              <a:ext uri="{FF2B5EF4-FFF2-40B4-BE49-F238E27FC236}">
                <a16:creationId xmlns:a16="http://schemas.microsoft.com/office/drawing/2014/main" id="{E394F6FD-0D5F-C395-055F-293137E46F84}"/>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dirty="0">
                <a:latin typeface="Arial" panose="020B0604020202020204" pitchFamily="34" charset="0"/>
              </a:rPr>
              <a:t>Page </a:t>
            </a:r>
            <a:fld id="{5BC1470B-47A7-4E72-AA8D-1EF68F025A39}" type="slidenum">
              <a:rPr lang="en-CA" smtClean="0">
                <a:latin typeface="Arial" panose="020B0604020202020204" pitchFamily="34" charset="0"/>
              </a:rPr>
              <a:pPr/>
              <a:t>39</a:t>
            </a:fld>
            <a:endParaRPr lang="en-CA" dirty="0">
              <a:latin typeface="Arial" panose="020B0604020202020204" pitchFamily="34" charset="0"/>
            </a:endParaRPr>
          </a:p>
        </p:txBody>
      </p:sp>
      <p:sp>
        <p:nvSpPr>
          <p:cNvPr id="2" name="TextBox 1">
            <a:extLst>
              <a:ext uri="{FF2B5EF4-FFF2-40B4-BE49-F238E27FC236}">
                <a16:creationId xmlns:a16="http://schemas.microsoft.com/office/drawing/2014/main" id="{D4078D57-F3DA-C50C-75D2-E88D881B4C8C}"/>
              </a:ext>
            </a:extLst>
          </p:cNvPr>
          <p:cNvSpPr txBox="1"/>
          <p:nvPr/>
        </p:nvSpPr>
        <p:spPr>
          <a:xfrm>
            <a:off x="425686" y="1282451"/>
            <a:ext cx="8076288" cy="830997"/>
          </a:xfrm>
          <a:prstGeom prst="rect">
            <a:avLst/>
          </a:prstGeom>
          <a:noFill/>
        </p:spPr>
        <p:txBody>
          <a:bodyPr wrap="square" lIns="91440" tIns="45720" rIns="91440" bIns="45720" rtlCol="0" anchor="t">
            <a:spAutoFit/>
          </a:bodyPr>
          <a:lstStyle/>
          <a:p>
            <a:r>
              <a:rPr lang="en-US" sz="1200" dirty="0">
                <a:latin typeface="Arial"/>
                <a:cs typeface="Arial"/>
              </a:rPr>
              <a:t>The Withdraw button is only available when the Status is at Submitted.</a:t>
            </a:r>
          </a:p>
          <a:p>
            <a:r>
              <a:rPr lang="en-US" sz="1200" dirty="0">
                <a:latin typeface="Arial"/>
                <a:cs typeface="Arial"/>
              </a:rPr>
              <a:t>The creator or submitter has the option to withdraw the application during the duration of the status of Submitted.</a:t>
            </a:r>
          </a:p>
          <a:p>
            <a:endParaRPr lang="en-US" sz="1200" dirty="0">
              <a:latin typeface="Arial"/>
              <a:cs typeface="Arial"/>
            </a:endParaRPr>
          </a:p>
          <a:p>
            <a:r>
              <a:rPr lang="en-US" sz="1200" dirty="0">
                <a:latin typeface="Arial"/>
                <a:cs typeface="Arial"/>
              </a:rPr>
              <a:t>When the request status is changed from Submitted to Processing, the Withdraw button is no longer available.</a:t>
            </a:r>
          </a:p>
        </p:txBody>
      </p:sp>
      <p:pic>
        <p:nvPicPr>
          <p:cNvPr id="7" name="Picture 6">
            <a:extLst>
              <a:ext uri="{FF2B5EF4-FFF2-40B4-BE49-F238E27FC236}">
                <a16:creationId xmlns:a16="http://schemas.microsoft.com/office/drawing/2014/main" id="{FA7999C7-282C-9254-3E12-9F4F3E3CDFC7}"/>
              </a:ext>
            </a:extLst>
          </p:cNvPr>
          <p:cNvPicPr>
            <a:picLocks noChangeAspect="1"/>
          </p:cNvPicPr>
          <p:nvPr/>
        </p:nvPicPr>
        <p:blipFill>
          <a:blip r:embed="rId2"/>
          <a:stretch>
            <a:fillRect/>
          </a:stretch>
        </p:blipFill>
        <p:spPr>
          <a:xfrm>
            <a:off x="533856" y="2274896"/>
            <a:ext cx="8076288" cy="35097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95255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686" y="1250114"/>
            <a:ext cx="7594190" cy="336461"/>
          </a:xfrm>
        </p:spPr>
        <p:txBody>
          <a:bodyPr>
            <a:noAutofit/>
          </a:bodyPr>
          <a:lstStyle/>
          <a:p>
            <a:pPr marL="0" indent="0">
              <a:buNone/>
            </a:pPr>
            <a:r>
              <a:rPr lang="en-US" sz="1600" b="1" dirty="0">
                <a:latin typeface="Arial" panose="020B0604020202020204" pitchFamily="34" charset="0"/>
                <a:cs typeface="Arial" panose="020B0604020202020204" pitchFamily="34" charset="0"/>
              </a:rPr>
              <a:t>LOGIN TO ETS</a:t>
            </a:r>
            <a:endParaRPr lang="en-CA" sz="1600" b="1" dirty="0">
              <a:latin typeface="Arial" panose="020B0604020202020204" pitchFamily="34" charset="0"/>
              <a:cs typeface="Arial" panose="020B0604020202020204" pitchFamily="34" charset="0"/>
            </a:endParaRPr>
          </a:p>
        </p:txBody>
      </p:sp>
      <p:sp>
        <p:nvSpPr>
          <p:cNvPr id="6" name="Rectangle 5"/>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8" name="Rectangle 7"/>
          <p:cNvSpPr/>
          <p:nvPr/>
        </p:nvSpPr>
        <p:spPr>
          <a:xfrm>
            <a:off x="2810313" y="59904"/>
            <a:ext cx="6094406" cy="461665"/>
          </a:xfrm>
          <a:prstGeom prst="rect">
            <a:avLst/>
          </a:prstGeom>
        </p:spPr>
        <p:txBody>
          <a:bodyPr wrap="square">
            <a:spAutoFit/>
          </a:bodyPr>
          <a:lstStyle/>
          <a:p>
            <a:pPr algn="r"/>
            <a:r>
              <a:rPr lang="en-CA" sz="2400" b="1">
                <a:solidFill>
                  <a:schemeClr val="bg1"/>
                </a:solidFill>
                <a:latin typeface="Calibri" panose="020F0502020204030204" pitchFamily="34" charset="0"/>
                <a:cs typeface="Calibri" panose="020F0502020204030204" pitchFamily="34" charset="0"/>
              </a:rPr>
              <a:t>Carbon Sequestration Agreement Application</a:t>
            </a:r>
          </a:p>
        </p:txBody>
      </p:sp>
      <p:sp>
        <p:nvSpPr>
          <p:cNvPr id="1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dirty="0">
                <a:latin typeface="Arial"/>
                <a:cs typeface="Arial"/>
              </a:rPr>
              <a:t>Page </a:t>
            </a:r>
            <a:fld id="{5BC1470B-47A7-4E72-AA8D-1EF68F025A39}" type="slidenum">
              <a:rPr lang="en-CA" smtClean="0">
                <a:latin typeface="Arial"/>
                <a:cs typeface="Arial"/>
              </a:rPr>
              <a:pPr/>
              <a:t>4</a:t>
            </a:fld>
            <a:endParaRPr lang="en-CA" dirty="0">
              <a:latin typeface="Arial" panose="020B0604020202020204" pitchFamily="34" charset="0"/>
            </a:endParaRPr>
          </a:p>
        </p:txBody>
      </p:sp>
      <p:sp>
        <p:nvSpPr>
          <p:cNvPr id="11" name="TextBox 10">
            <a:extLst>
              <a:ext uri="{FF2B5EF4-FFF2-40B4-BE49-F238E27FC236}">
                <a16:creationId xmlns:a16="http://schemas.microsoft.com/office/drawing/2014/main" id="{57A856F0-2DE0-47B5-67EC-9E28CCB034AC}"/>
              </a:ext>
            </a:extLst>
          </p:cNvPr>
          <p:cNvSpPr txBox="1"/>
          <p:nvPr/>
        </p:nvSpPr>
        <p:spPr>
          <a:xfrm>
            <a:off x="473978" y="1645437"/>
            <a:ext cx="8196044" cy="461665"/>
          </a:xfrm>
          <a:prstGeom prst="rect">
            <a:avLst/>
          </a:prstGeom>
          <a:noFill/>
        </p:spPr>
        <p:txBody>
          <a:bodyPr wrap="square" rtlCol="0">
            <a:spAutoFit/>
          </a:bodyPr>
          <a:lstStyle/>
          <a:p>
            <a:pPr marL="342900" indent="-342900">
              <a:buFont typeface="+mj-lt"/>
              <a:buAutoNum type="arabicPeriod"/>
            </a:pPr>
            <a:r>
              <a:rPr lang="en-US" sz="1200" dirty="0">
                <a:latin typeface="Arial" panose="020B0604020202020204" pitchFamily="34" charset="0"/>
                <a:cs typeface="Arial" panose="020B0604020202020204" pitchFamily="34" charset="0"/>
              </a:rPr>
              <a:t>Go to ETS (</a:t>
            </a:r>
            <a:r>
              <a:rPr lang="en-US" sz="1200" dirty="0">
                <a:latin typeface="Arial" panose="020B0604020202020204" pitchFamily="34" charset="0"/>
                <a:cs typeface="Arial" panose="020B0604020202020204" pitchFamily="34" charset="0"/>
                <a:hlinkClick r:id="rId2"/>
              </a:rPr>
              <a:t>https://ets.energy.gov.ab.ca/logon.aspx</a:t>
            </a:r>
            <a:r>
              <a:rPr lang="en-US" sz="1200" dirty="0">
                <a:latin typeface="Arial" panose="020B0604020202020204" pitchFamily="34" charset="0"/>
                <a:cs typeface="Arial" panose="020B0604020202020204" pitchFamily="34" charset="0"/>
              </a:rPr>
              <a:t>) </a:t>
            </a:r>
          </a:p>
          <a:p>
            <a:pPr marL="342900" indent="-342900">
              <a:buFont typeface="+mj-lt"/>
              <a:buAutoNum type="arabicPeriod"/>
            </a:pPr>
            <a:r>
              <a:rPr lang="en-US" sz="1200" dirty="0">
                <a:latin typeface="Arial" panose="020B0604020202020204" pitchFamily="34" charset="0"/>
                <a:cs typeface="Arial" panose="020B0604020202020204" pitchFamily="34" charset="0"/>
              </a:rPr>
              <a:t>Enter your login credentials: User Name (EN account) and Password.</a:t>
            </a:r>
            <a:endParaRPr lang="en-CA" sz="12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0420391-5032-74E1-0DA0-7FF46E04287E}"/>
              </a:ext>
            </a:extLst>
          </p:cNvPr>
          <p:cNvPicPr>
            <a:picLocks noChangeAspect="1"/>
          </p:cNvPicPr>
          <p:nvPr/>
        </p:nvPicPr>
        <p:blipFill>
          <a:blip r:embed="rId3"/>
          <a:stretch>
            <a:fillRect/>
          </a:stretch>
        </p:blipFill>
        <p:spPr>
          <a:xfrm>
            <a:off x="2350399" y="2165200"/>
            <a:ext cx="3421752" cy="1205702"/>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92F1EB34-8C61-558D-E618-BCFC3235CDFD}"/>
              </a:ext>
            </a:extLst>
          </p:cNvPr>
          <p:cNvSpPr txBox="1"/>
          <p:nvPr/>
        </p:nvSpPr>
        <p:spPr>
          <a:xfrm>
            <a:off x="570451" y="3429000"/>
            <a:ext cx="8196044"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Once logged in, the screen below is displayed.</a:t>
            </a:r>
          </a:p>
        </p:txBody>
      </p:sp>
      <p:pic>
        <p:nvPicPr>
          <p:cNvPr id="7" name="Picture 6">
            <a:extLst>
              <a:ext uri="{FF2B5EF4-FFF2-40B4-BE49-F238E27FC236}">
                <a16:creationId xmlns:a16="http://schemas.microsoft.com/office/drawing/2014/main" id="{BF61825A-6AD3-9570-3B7F-82DD43729D8B}"/>
              </a:ext>
            </a:extLst>
          </p:cNvPr>
          <p:cNvPicPr>
            <a:picLocks noChangeAspect="1"/>
          </p:cNvPicPr>
          <p:nvPr/>
        </p:nvPicPr>
        <p:blipFill>
          <a:blip r:embed="rId4"/>
          <a:stretch>
            <a:fillRect/>
          </a:stretch>
        </p:blipFill>
        <p:spPr>
          <a:xfrm>
            <a:off x="1396093" y="3804386"/>
            <a:ext cx="5690507" cy="26286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37029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686" y="981140"/>
            <a:ext cx="7594190" cy="336461"/>
          </a:xfrm>
        </p:spPr>
        <p:txBody>
          <a:bodyPr>
            <a:noAutofit/>
          </a:bodyPr>
          <a:lstStyle/>
          <a:p>
            <a:pPr marL="0" indent="0">
              <a:buNone/>
            </a:pPr>
            <a:r>
              <a:rPr lang="en-US" sz="1600" b="1" dirty="0">
                <a:latin typeface="Arial" panose="020B0604020202020204" pitchFamily="34" charset="0"/>
                <a:cs typeface="Arial" panose="020B0604020202020204" pitchFamily="34" charset="0"/>
              </a:rPr>
              <a:t>WORK IN PROGRESS</a:t>
            </a:r>
            <a:endParaRPr lang="en-CA" sz="1600" b="1" dirty="0">
              <a:latin typeface="Arial" panose="020B0604020202020204" pitchFamily="34" charset="0"/>
              <a:cs typeface="Arial" panose="020B0604020202020204" pitchFamily="34" charset="0"/>
            </a:endParaRPr>
          </a:p>
        </p:txBody>
      </p:sp>
      <p:sp>
        <p:nvSpPr>
          <p:cNvPr id="6" name="Rectangle 5"/>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8" name="Rectangle 7"/>
          <p:cNvSpPr/>
          <p:nvPr/>
        </p:nvSpPr>
        <p:spPr>
          <a:xfrm>
            <a:off x="2810313" y="59904"/>
            <a:ext cx="6094406" cy="461665"/>
          </a:xfrm>
          <a:prstGeom prst="rect">
            <a:avLst/>
          </a:prstGeom>
        </p:spPr>
        <p:txBody>
          <a:bodyPr wrap="square">
            <a:spAutoFit/>
          </a:bodyPr>
          <a:lstStyle/>
          <a:p>
            <a:pPr algn="r"/>
            <a:r>
              <a:rPr lang="en-CA" sz="2400" b="1" dirty="0">
                <a:solidFill>
                  <a:schemeClr val="bg1"/>
                </a:solidFill>
                <a:latin typeface="Calibri" panose="020F0502020204030204" pitchFamily="34" charset="0"/>
                <a:cs typeface="Calibri" panose="020F0502020204030204" pitchFamily="34" charset="0"/>
              </a:rPr>
              <a:t>Carbon Sequestration Agreement Application</a:t>
            </a:r>
          </a:p>
        </p:txBody>
      </p:sp>
      <p:sp>
        <p:nvSpPr>
          <p:cNvPr id="1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dirty="0">
                <a:latin typeface="Arial" panose="020B0604020202020204" pitchFamily="34" charset="0"/>
              </a:rPr>
              <a:t>Page </a:t>
            </a:r>
            <a:fld id="{5BC1470B-47A7-4E72-AA8D-1EF68F025A39}" type="slidenum">
              <a:rPr lang="en-CA" smtClean="0">
                <a:latin typeface="Arial" panose="020B0604020202020204" pitchFamily="34" charset="0"/>
              </a:rPr>
              <a:pPr/>
              <a:t>40</a:t>
            </a:fld>
            <a:endParaRPr lang="en-CA" dirty="0">
              <a:latin typeface="Arial" panose="020B0604020202020204" pitchFamily="34" charset="0"/>
            </a:endParaRPr>
          </a:p>
        </p:txBody>
      </p:sp>
      <p:sp>
        <p:nvSpPr>
          <p:cNvPr id="2" name="TextBox 1">
            <a:extLst>
              <a:ext uri="{FF2B5EF4-FFF2-40B4-BE49-F238E27FC236}">
                <a16:creationId xmlns:a16="http://schemas.microsoft.com/office/drawing/2014/main" id="{D96C6949-C150-4BA8-2446-E51850B58662}"/>
              </a:ext>
            </a:extLst>
          </p:cNvPr>
          <p:cNvSpPr txBox="1"/>
          <p:nvPr/>
        </p:nvSpPr>
        <p:spPr>
          <a:xfrm>
            <a:off x="425686" y="1321216"/>
            <a:ext cx="7835318" cy="1015663"/>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The Work in Progress screen contains all different status depending on the state of each ETS Request. </a:t>
            </a:r>
          </a:p>
          <a:p>
            <a:r>
              <a:rPr lang="en-CA" sz="1200" dirty="0">
                <a:latin typeface="Arial" panose="020B0604020202020204" pitchFamily="34" charset="0"/>
                <a:cs typeface="Arial" panose="020B0604020202020204" pitchFamily="34" charset="0"/>
              </a:rPr>
              <a:t>To search all ETS requests, select the </a:t>
            </a:r>
            <a:r>
              <a:rPr lang="en-CA" sz="1200" b="1" dirty="0">
                <a:latin typeface="Arial" panose="020B0604020202020204" pitchFamily="34" charset="0"/>
                <a:cs typeface="Arial" panose="020B0604020202020204" pitchFamily="34" charset="0"/>
              </a:rPr>
              <a:t>Find</a:t>
            </a:r>
            <a:r>
              <a:rPr lang="en-CA" sz="1200" dirty="0">
                <a:latin typeface="Arial" panose="020B0604020202020204" pitchFamily="34" charset="0"/>
                <a:cs typeface="Arial" panose="020B0604020202020204" pitchFamily="34" charset="0"/>
              </a:rPr>
              <a:t> icon on the Work in Progress screen.</a:t>
            </a:r>
          </a:p>
          <a:p>
            <a:endParaRPr lang="en-CA" sz="1200" dirty="0">
              <a:latin typeface="Arial" panose="020B0604020202020204" pitchFamily="34" charset="0"/>
              <a:cs typeface="Arial" panose="020B0604020202020204" pitchFamily="34" charset="0"/>
            </a:endParaRPr>
          </a:p>
          <a:p>
            <a:r>
              <a:rPr lang="en-CA" sz="1200" dirty="0">
                <a:latin typeface="Arial" panose="020B0604020202020204" pitchFamily="34" charset="0"/>
                <a:cs typeface="Arial" panose="020B0604020202020204" pitchFamily="34" charset="0"/>
              </a:rPr>
              <a:t>User can also narrow the search by the following search parameters:  </a:t>
            </a:r>
            <a:r>
              <a:rPr lang="en-CA" sz="1200" b="1" dirty="0">
                <a:latin typeface="Arial" panose="020B0604020202020204" pitchFamily="34" charset="0"/>
                <a:cs typeface="Arial" panose="020B0604020202020204" pitchFamily="34" charset="0"/>
              </a:rPr>
              <a:t>Status</a:t>
            </a:r>
            <a:r>
              <a:rPr lang="en-CA" sz="1200" dirty="0">
                <a:latin typeface="Arial" panose="020B0604020202020204" pitchFamily="34" charset="0"/>
                <a:cs typeface="Arial" panose="020B0604020202020204" pitchFamily="34" charset="0"/>
              </a:rPr>
              <a:t>, </a:t>
            </a:r>
            <a:r>
              <a:rPr lang="en-CA" sz="1200" b="1" dirty="0">
                <a:latin typeface="Arial" panose="020B0604020202020204" pitchFamily="34" charset="0"/>
                <a:cs typeface="Arial" panose="020B0604020202020204" pitchFamily="34" charset="0"/>
              </a:rPr>
              <a:t>Request Number</a:t>
            </a:r>
            <a:r>
              <a:rPr lang="en-CA" sz="1200" dirty="0">
                <a:latin typeface="Arial" panose="020B0604020202020204" pitchFamily="34" charset="0"/>
                <a:cs typeface="Arial" panose="020B0604020202020204" pitchFamily="34" charset="0"/>
              </a:rPr>
              <a:t>, </a:t>
            </a:r>
            <a:r>
              <a:rPr lang="en-CA" sz="1200" b="1" dirty="0">
                <a:latin typeface="Arial" panose="020B0604020202020204" pitchFamily="34" charset="0"/>
                <a:cs typeface="Arial" panose="020B0604020202020204" pitchFamily="34" charset="0"/>
              </a:rPr>
              <a:t>Start Date </a:t>
            </a:r>
            <a:r>
              <a:rPr lang="en-CA" sz="1200" dirty="0">
                <a:latin typeface="Arial" panose="020B0604020202020204" pitchFamily="34" charset="0"/>
                <a:cs typeface="Arial" panose="020B0604020202020204" pitchFamily="34" charset="0"/>
              </a:rPr>
              <a:t>and </a:t>
            </a:r>
            <a:r>
              <a:rPr lang="en-CA" sz="1200" b="1" dirty="0">
                <a:latin typeface="Arial" panose="020B0604020202020204" pitchFamily="34" charset="0"/>
                <a:cs typeface="Arial" panose="020B0604020202020204" pitchFamily="34" charset="0"/>
              </a:rPr>
              <a:t>End Date</a:t>
            </a:r>
            <a:r>
              <a:rPr lang="en-CA" sz="1200" dirty="0">
                <a:latin typeface="Arial" panose="020B0604020202020204" pitchFamily="34" charset="0"/>
                <a:cs typeface="Arial" panose="020B0604020202020204" pitchFamily="34" charset="0"/>
              </a:rPr>
              <a:t>.</a:t>
            </a:r>
          </a:p>
        </p:txBody>
      </p:sp>
      <p:sp>
        <p:nvSpPr>
          <p:cNvPr id="9" name="Rounded Rectangular Callout 8">
            <a:extLst>
              <a:ext uri="{FF2B5EF4-FFF2-40B4-BE49-F238E27FC236}">
                <a16:creationId xmlns:a16="http://schemas.microsoft.com/office/drawing/2014/main" id="{16A55B60-12E2-506E-2B3C-956956C7B2E8}"/>
              </a:ext>
            </a:extLst>
          </p:cNvPr>
          <p:cNvSpPr/>
          <p:nvPr/>
        </p:nvSpPr>
        <p:spPr>
          <a:xfrm>
            <a:off x="1712068" y="4161536"/>
            <a:ext cx="1614792" cy="867664"/>
          </a:xfrm>
          <a:prstGeom prst="wedgeRoundRectCallout">
            <a:avLst>
              <a:gd name="adj1" fmla="val 58146"/>
              <a:gd name="adj2" fmla="val 77221"/>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Click the Request </a:t>
            </a:r>
            <a:r>
              <a:rPr lang="en-US" sz="1200" b="1" dirty="0">
                <a:solidFill>
                  <a:schemeClr val="tx1"/>
                </a:solidFill>
                <a:latin typeface="Arial" pitchFamily="34" charset="0"/>
                <a:cs typeface="Arial" pitchFamily="34" charset="0"/>
              </a:rPr>
              <a:t>link</a:t>
            </a:r>
            <a:r>
              <a:rPr lang="en-US" sz="1200" dirty="0">
                <a:solidFill>
                  <a:schemeClr val="tx1"/>
                </a:solidFill>
                <a:latin typeface="Arial" pitchFamily="34" charset="0"/>
                <a:cs typeface="Arial" pitchFamily="34" charset="0"/>
              </a:rPr>
              <a:t> to view the application.</a:t>
            </a:r>
            <a:endParaRPr lang="en-CA" sz="1200" dirty="0">
              <a:solidFill>
                <a:schemeClr val="tx1"/>
              </a:solidFill>
              <a:latin typeface="Arial" pitchFamily="34" charset="0"/>
              <a:cs typeface="Arial" pitchFamily="34" charset="0"/>
            </a:endParaRPr>
          </a:p>
        </p:txBody>
      </p:sp>
      <p:pic>
        <p:nvPicPr>
          <p:cNvPr id="5" name="Picture 4">
            <a:extLst>
              <a:ext uri="{FF2B5EF4-FFF2-40B4-BE49-F238E27FC236}">
                <a16:creationId xmlns:a16="http://schemas.microsoft.com/office/drawing/2014/main" id="{7A279C03-CFAC-3935-7CB9-9FC536C2958C}"/>
              </a:ext>
            </a:extLst>
          </p:cNvPr>
          <p:cNvPicPr>
            <a:picLocks noChangeAspect="1"/>
          </p:cNvPicPr>
          <p:nvPr/>
        </p:nvPicPr>
        <p:blipFill>
          <a:blip r:embed="rId2"/>
          <a:stretch>
            <a:fillRect/>
          </a:stretch>
        </p:blipFill>
        <p:spPr>
          <a:xfrm>
            <a:off x="679952" y="2489414"/>
            <a:ext cx="7784096" cy="36380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128660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413" y="1075322"/>
            <a:ext cx="7594190" cy="336461"/>
          </a:xfrm>
        </p:spPr>
        <p:txBody>
          <a:bodyPr>
            <a:noAutofit/>
          </a:bodyPr>
          <a:lstStyle/>
          <a:p>
            <a:pPr marL="0" indent="0">
              <a:buNone/>
            </a:pPr>
            <a:r>
              <a:rPr lang="en-US" sz="1600" b="1" dirty="0">
                <a:latin typeface="Arial" panose="020B0604020202020204" pitchFamily="34" charset="0"/>
                <a:cs typeface="Arial" panose="020B0604020202020204" pitchFamily="34" charset="0"/>
              </a:rPr>
              <a:t>WORK IN PROGRESS – continued…</a:t>
            </a:r>
            <a:endParaRPr lang="en-CA" sz="1600" b="1" dirty="0">
              <a:latin typeface="Arial" panose="020B0604020202020204" pitchFamily="34" charset="0"/>
              <a:cs typeface="Arial" panose="020B0604020202020204" pitchFamily="34" charset="0"/>
            </a:endParaRPr>
          </a:p>
        </p:txBody>
      </p:sp>
      <p:sp>
        <p:nvSpPr>
          <p:cNvPr id="6" name="Rectangle 5"/>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8" name="Rectangle 7"/>
          <p:cNvSpPr/>
          <p:nvPr/>
        </p:nvSpPr>
        <p:spPr>
          <a:xfrm>
            <a:off x="2810313" y="59904"/>
            <a:ext cx="6094406" cy="830997"/>
          </a:xfrm>
          <a:prstGeom prst="rect">
            <a:avLst/>
          </a:prstGeom>
        </p:spPr>
        <p:txBody>
          <a:bodyPr wrap="square">
            <a:spAutoFit/>
          </a:bodyPr>
          <a:lstStyle/>
          <a:p>
            <a:pPr algn="r"/>
            <a:r>
              <a:rPr lang="en-CA" sz="2400" b="1" dirty="0">
                <a:solidFill>
                  <a:schemeClr val="bg1"/>
                </a:solidFill>
                <a:latin typeface="Calibri" panose="020F0502020204030204" pitchFamily="34" charset="0"/>
                <a:cs typeface="Calibri" panose="020F0502020204030204" pitchFamily="34" charset="0"/>
              </a:rPr>
              <a:t>Carbon Sequestration Agreement Application</a:t>
            </a:r>
          </a:p>
          <a:p>
            <a:pPr algn="r"/>
            <a:endParaRPr lang="en-CA" sz="2400" b="1" dirty="0">
              <a:solidFill>
                <a:schemeClr val="bg1"/>
              </a:solidFill>
              <a:latin typeface="Calibri" panose="020F0502020204030204" pitchFamily="34" charset="0"/>
              <a:cs typeface="Calibri" panose="020F0502020204030204" pitchFamily="34" charset="0"/>
            </a:endParaRPr>
          </a:p>
        </p:txBody>
      </p:sp>
      <p:sp>
        <p:nvSpPr>
          <p:cNvPr id="1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dirty="0">
                <a:latin typeface="Arial" panose="020B0604020202020204" pitchFamily="34" charset="0"/>
              </a:rPr>
              <a:t>Page </a:t>
            </a:r>
            <a:fld id="{5BC1470B-47A7-4E72-AA8D-1EF68F025A39}" type="slidenum">
              <a:rPr lang="en-CA" smtClean="0">
                <a:latin typeface="Arial" panose="020B0604020202020204" pitchFamily="34" charset="0"/>
              </a:rPr>
              <a:pPr/>
              <a:t>41</a:t>
            </a:fld>
            <a:endParaRPr lang="en-CA" dirty="0">
              <a:latin typeface="Arial" panose="020B0604020202020204" pitchFamily="34" charset="0"/>
            </a:endParaRPr>
          </a:p>
        </p:txBody>
      </p:sp>
      <p:sp>
        <p:nvSpPr>
          <p:cNvPr id="2" name="TextBox 1">
            <a:extLst>
              <a:ext uri="{FF2B5EF4-FFF2-40B4-BE49-F238E27FC236}">
                <a16:creationId xmlns:a16="http://schemas.microsoft.com/office/drawing/2014/main" id="{232915BE-506B-267C-CF0B-DA2FD22E0EFE}"/>
              </a:ext>
            </a:extLst>
          </p:cNvPr>
          <p:cNvSpPr txBox="1"/>
          <p:nvPr/>
        </p:nvSpPr>
        <p:spPr>
          <a:xfrm>
            <a:off x="438150" y="1500252"/>
            <a:ext cx="8267700" cy="4185761"/>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Work in Progress</a:t>
            </a:r>
          </a:p>
          <a:p>
            <a:r>
              <a:rPr lang="en-US" sz="1400" dirty="0">
                <a:latin typeface="Arial" panose="020B0604020202020204" pitchFamily="34" charset="0"/>
                <a:cs typeface="Arial" panose="020B0604020202020204" pitchFamily="34" charset="0"/>
              </a:rPr>
              <a:t>The creator can modify and save the form.</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Submitted</a:t>
            </a:r>
          </a:p>
          <a:p>
            <a:r>
              <a:rPr lang="en-US" sz="1400" dirty="0">
                <a:latin typeface="Arial" panose="020B0604020202020204" pitchFamily="34" charset="0"/>
                <a:cs typeface="Arial" panose="020B0604020202020204" pitchFamily="34" charset="0"/>
              </a:rPr>
              <a:t>The creator or submitter has Submitted the form.</a:t>
            </a:r>
          </a:p>
          <a:p>
            <a:endParaRPr lang="en-US" sz="1400" dirty="0">
              <a:latin typeface="Arial" panose="020B0604020202020204" pitchFamily="34" charset="0"/>
              <a:cs typeface="Arial" panose="020B0604020202020204" pitchFamily="34" charset="0"/>
            </a:endParaRPr>
          </a:p>
          <a:p>
            <a:r>
              <a:rPr lang="en-CA" sz="1400" b="1" dirty="0">
                <a:latin typeface="Arial" panose="020B0604020202020204" pitchFamily="34" charset="0"/>
                <a:cs typeface="Arial" panose="020B0604020202020204" pitchFamily="34" charset="0"/>
              </a:rPr>
              <a:t>Processing</a:t>
            </a:r>
          </a:p>
          <a:p>
            <a:r>
              <a:rPr lang="en-CA" sz="1400" dirty="0">
                <a:latin typeface="Arial" panose="020B0604020202020204" pitchFamily="34" charset="0"/>
                <a:cs typeface="Arial" panose="020B0604020202020204" pitchFamily="34" charset="0"/>
              </a:rPr>
              <a:t>The request has been submitted to Alberta Energy and Minerals. Only the contact information can be modified at this point. The rest of the application is read-only.</a:t>
            </a:r>
          </a:p>
          <a:p>
            <a:endParaRPr lang="en-CA" sz="1400" dirty="0">
              <a:latin typeface="Arial" panose="020B0604020202020204" pitchFamily="34" charset="0"/>
              <a:cs typeface="Arial" panose="020B0604020202020204" pitchFamily="34" charset="0"/>
            </a:endParaRPr>
          </a:p>
          <a:p>
            <a:r>
              <a:rPr lang="en-CA" sz="1400" b="1" dirty="0">
                <a:latin typeface="Arial" panose="020B0604020202020204" pitchFamily="34" charset="0"/>
                <a:cs typeface="Arial" panose="020B0604020202020204" pitchFamily="34" charset="0"/>
              </a:rPr>
              <a:t>Completed</a:t>
            </a:r>
          </a:p>
          <a:p>
            <a:r>
              <a:rPr lang="en-CA" sz="1400" dirty="0">
                <a:latin typeface="Arial" panose="020B0604020202020204" pitchFamily="34" charset="0"/>
                <a:cs typeface="Arial" panose="020B0604020202020204" pitchFamily="34" charset="0"/>
              </a:rPr>
              <a:t>Application has been completed and agreements documents have been issued.</a:t>
            </a:r>
          </a:p>
          <a:p>
            <a:endParaRPr lang="en-CA" sz="1400" dirty="0">
              <a:latin typeface="Arial" panose="020B0604020202020204" pitchFamily="34" charset="0"/>
              <a:cs typeface="Arial" panose="020B0604020202020204" pitchFamily="34" charset="0"/>
            </a:endParaRPr>
          </a:p>
          <a:p>
            <a:r>
              <a:rPr lang="en-CA" sz="1400" b="1" dirty="0">
                <a:latin typeface="Arial" panose="020B0604020202020204" pitchFamily="34" charset="0"/>
                <a:cs typeface="Arial" panose="020B0604020202020204" pitchFamily="34" charset="0"/>
              </a:rPr>
              <a:t>Client Withdrawn</a:t>
            </a:r>
          </a:p>
          <a:p>
            <a:r>
              <a:rPr lang="en-CA" sz="1400" dirty="0">
                <a:latin typeface="Arial" panose="020B0604020202020204" pitchFamily="34" charset="0"/>
                <a:cs typeface="Arial" panose="020B0604020202020204" pitchFamily="34" charset="0"/>
              </a:rPr>
              <a:t>Client has withdrawn the ETS application. This notifies Alberta Energy and Minerals they no longer want to proceed with the application.</a:t>
            </a:r>
          </a:p>
          <a:p>
            <a:endParaRPr lang="en-CA" sz="1400" dirty="0">
              <a:latin typeface="Arial" panose="020B0604020202020204" pitchFamily="34" charset="0"/>
              <a:cs typeface="Arial" panose="020B0604020202020204" pitchFamily="34" charset="0"/>
            </a:endParaRPr>
          </a:p>
          <a:p>
            <a:r>
              <a:rPr lang="en-CA" sz="1400" b="1" dirty="0">
                <a:latin typeface="Arial" panose="020B0604020202020204" pitchFamily="34" charset="0"/>
                <a:cs typeface="Arial" panose="020B0604020202020204" pitchFamily="34" charset="0"/>
              </a:rPr>
              <a:t>Department Rejected</a:t>
            </a:r>
          </a:p>
          <a:p>
            <a:r>
              <a:rPr lang="en-CA" sz="1400" dirty="0">
                <a:latin typeface="Arial" panose="020B0604020202020204" pitchFamily="34" charset="0"/>
                <a:cs typeface="Arial" panose="020B0604020202020204" pitchFamily="34" charset="0"/>
              </a:rPr>
              <a:t>Alberta Energy and Minerals has rejected the client’s requested application.</a:t>
            </a:r>
          </a:p>
        </p:txBody>
      </p:sp>
    </p:spTree>
    <p:extLst>
      <p:ext uri="{BB962C8B-B14F-4D97-AF65-F5344CB8AC3E}">
        <p14:creationId xmlns:p14="http://schemas.microsoft.com/office/powerpoint/2010/main" val="909248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F2C0B73-786F-3E58-7B70-532228AC6034}"/>
              </a:ext>
            </a:extLst>
          </p:cNvPr>
          <p:cNvPicPr>
            <a:picLocks noChangeAspect="1"/>
          </p:cNvPicPr>
          <p:nvPr/>
        </p:nvPicPr>
        <p:blipFill>
          <a:blip r:embed="rId2"/>
          <a:stretch>
            <a:fillRect/>
          </a:stretch>
        </p:blipFill>
        <p:spPr>
          <a:xfrm>
            <a:off x="838986" y="1901824"/>
            <a:ext cx="7628082" cy="4416258"/>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521110" y="1103698"/>
            <a:ext cx="7594190" cy="336461"/>
          </a:xfrm>
        </p:spPr>
        <p:txBody>
          <a:bodyPr>
            <a:noAutofit/>
          </a:bodyPr>
          <a:lstStyle/>
          <a:p>
            <a:pPr marL="0" indent="0">
              <a:buNone/>
            </a:pPr>
            <a:r>
              <a:rPr lang="en-US" sz="1600" b="1" dirty="0">
                <a:latin typeface="Arial" panose="020B0604020202020204" pitchFamily="34" charset="0"/>
                <a:cs typeface="Arial" panose="020B0604020202020204" pitchFamily="34" charset="0"/>
              </a:rPr>
              <a:t>WORK IN PROGRESS – View Documents</a:t>
            </a:r>
            <a:endParaRPr lang="en-CA" sz="1600" b="1" dirty="0">
              <a:latin typeface="Arial" panose="020B0604020202020204" pitchFamily="34" charset="0"/>
              <a:cs typeface="Arial" panose="020B0604020202020204" pitchFamily="34" charset="0"/>
            </a:endParaRPr>
          </a:p>
        </p:txBody>
      </p:sp>
      <p:sp>
        <p:nvSpPr>
          <p:cNvPr id="6" name="Rectangle 5"/>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8" name="Rectangle 7"/>
          <p:cNvSpPr/>
          <p:nvPr/>
        </p:nvSpPr>
        <p:spPr>
          <a:xfrm>
            <a:off x="2810313" y="59904"/>
            <a:ext cx="6094406" cy="461665"/>
          </a:xfrm>
          <a:prstGeom prst="rect">
            <a:avLst/>
          </a:prstGeom>
        </p:spPr>
        <p:txBody>
          <a:bodyPr wrap="square">
            <a:spAutoFit/>
          </a:bodyPr>
          <a:lstStyle/>
          <a:p>
            <a:pPr algn="r"/>
            <a:r>
              <a:rPr lang="en-CA" sz="2400" b="1" dirty="0">
                <a:solidFill>
                  <a:schemeClr val="bg1"/>
                </a:solidFill>
                <a:latin typeface="Calibri" panose="020F0502020204030204" pitchFamily="34" charset="0"/>
                <a:cs typeface="Calibri" panose="020F0502020204030204" pitchFamily="34" charset="0"/>
              </a:rPr>
              <a:t>Carbon Sequestration Agreement Application</a:t>
            </a:r>
          </a:p>
        </p:txBody>
      </p:sp>
      <p:sp>
        <p:nvSpPr>
          <p:cNvPr id="1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dirty="0">
                <a:latin typeface="Arial" panose="020B0604020202020204" pitchFamily="34" charset="0"/>
              </a:rPr>
              <a:t>Page </a:t>
            </a:r>
            <a:fld id="{5BC1470B-47A7-4E72-AA8D-1EF68F025A39}" type="slidenum">
              <a:rPr lang="en-CA" smtClean="0">
                <a:latin typeface="Arial" panose="020B0604020202020204" pitchFamily="34" charset="0"/>
              </a:rPr>
              <a:pPr/>
              <a:t>42</a:t>
            </a:fld>
            <a:endParaRPr lang="en-CA" dirty="0">
              <a:latin typeface="Arial" panose="020B0604020202020204" pitchFamily="34" charset="0"/>
            </a:endParaRPr>
          </a:p>
        </p:txBody>
      </p:sp>
      <p:sp>
        <p:nvSpPr>
          <p:cNvPr id="2" name="TextBox 1">
            <a:extLst>
              <a:ext uri="{FF2B5EF4-FFF2-40B4-BE49-F238E27FC236}">
                <a16:creationId xmlns:a16="http://schemas.microsoft.com/office/drawing/2014/main" id="{514A4B57-F753-DEDC-DB1C-542245DFBDE4}"/>
              </a:ext>
            </a:extLst>
          </p:cNvPr>
          <p:cNvSpPr txBox="1"/>
          <p:nvPr/>
        </p:nvSpPr>
        <p:spPr>
          <a:xfrm>
            <a:off x="521110" y="1440159"/>
            <a:ext cx="8439150"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User has the option to view all documents for the corresponding ETS request. The Application Documents box list all attached documents from the application.</a:t>
            </a:r>
            <a:endParaRPr lang="en-CA" sz="1200" dirty="0">
              <a:latin typeface="Arial" panose="020B0604020202020204" pitchFamily="34" charset="0"/>
              <a:cs typeface="Arial" panose="020B0604020202020204" pitchFamily="34" charset="0"/>
            </a:endParaRPr>
          </a:p>
        </p:txBody>
      </p:sp>
      <p:sp>
        <p:nvSpPr>
          <p:cNvPr id="13" name="Rounded Rectangular Callout 8">
            <a:extLst>
              <a:ext uri="{FF2B5EF4-FFF2-40B4-BE49-F238E27FC236}">
                <a16:creationId xmlns:a16="http://schemas.microsoft.com/office/drawing/2014/main" id="{E3EC2661-EA16-AA95-E220-36FEFBE2E14E}"/>
              </a:ext>
            </a:extLst>
          </p:cNvPr>
          <p:cNvSpPr/>
          <p:nvPr/>
        </p:nvSpPr>
        <p:spPr>
          <a:xfrm>
            <a:off x="7422894" y="4841165"/>
            <a:ext cx="1254178" cy="357145"/>
          </a:xfrm>
          <a:prstGeom prst="wedgeRoundRectCallout">
            <a:avLst>
              <a:gd name="adj1" fmla="val -4224"/>
              <a:gd name="adj2" fmla="val 119685"/>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a:t>
            </a:r>
            <a:r>
              <a:rPr lang="en-US" sz="1200" b="1" dirty="0">
                <a:solidFill>
                  <a:schemeClr val="tx1"/>
                </a:solidFill>
                <a:latin typeface="Arial" pitchFamily="34" charset="0"/>
                <a:cs typeface="Arial" pitchFamily="34" charset="0"/>
              </a:rPr>
              <a:t>View</a:t>
            </a:r>
            <a:endParaRPr lang="en-CA" sz="1200" dirty="0">
              <a:solidFill>
                <a:schemeClr val="tx1"/>
              </a:solidFill>
              <a:latin typeface="Arial" pitchFamily="34" charset="0"/>
              <a:cs typeface="Arial" pitchFamily="34" charset="0"/>
            </a:endParaRPr>
          </a:p>
        </p:txBody>
      </p:sp>
      <p:pic>
        <p:nvPicPr>
          <p:cNvPr id="15" name="Picture 14">
            <a:extLst>
              <a:ext uri="{FF2B5EF4-FFF2-40B4-BE49-F238E27FC236}">
                <a16:creationId xmlns:a16="http://schemas.microsoft.com/office/drawing/2014/main" id="{55411AA0-30D4-6564-4DF0-DAA4133AE2A4}"/>
              </a:ext>
            </a:extLst>
          </p:cNvPr>
          <p:cNvPicPr>
            <a:picLocks noChangeAspect="1"/>
          </p:cNvPicPr>
          <p:nvPr/>
        </p:nvPicPr>
        <p:blipFill>
          <a:blip r:embed="rId3"/>
          <a:stretch>
            <a:fillRect/>
          </a:stretch>
        </p:blipFill>
        <p:spPr>
          <a:xfrm>
            <a:off x="1958121" y="2943153"/>
            <a:ext cx="5024868" cy="1670753"/>
          </a:xfrm>
          <a:prstGeom prst="rect">
            <a:avLst/>
          </a:prstGeom>
          <a:ln>
            <a:noFill/>
          </a:ln>
          <a:effectLst>
            <a:outerShdw blurRad="292100" dist="139700" dir="2700000" algn="tl" rotWithShape="0">
              <a:srgbClr val="333333">
                <a:alpha val="65000"/>
              </a:srgbClr>
            </a:outerShdw>
          </a:effectLst>
        </p:spPr>
      </p:pic>
      <p:sp>
        <p:nvSpPr>
          <p:cNvPr id="14" name="Rounded Rectangular Callout 8">
            <a:extLst>
              <a:ext uri="{FF2B5EF4-FFF2-40B4-BE49-F238E27FC236}">
                <a16:creationId xmlns:a16="http://schemas.microsoft.com/office/drawing/2014/main" id="{DDB4D8EF-0018-1C7A-9C5A-C581562BC5BB}"/>
              </a:ext>
            </a:extLst>
          </p:cNvPr>
          <p:cNvSpPr/>
          <p:nvPr/>
        </p:nvSpPr>
        <p:spPr>
          <a:xfrm>
            <a:off x="5799688" y="2887124"/>
            <a:ext cx="1386191" cy="592371"/>
          </a:xfrm>
          <a:prstGeom prst="wedgeRoundRectCallout">
            <a:avLst>
              <a:gd name="adj1" fmla="val -47819"/>
              <a:gd name="adj2" fmla="val 9856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a:t>
            </a:r>
            <a:r>
              <a:rPr lang="en-US" sz="1200" b="1" dirty="0">
                <a:solidFill>
                  <a:schemeClr val="tx1"/>
                </a:solidFill>
                <a:latin typeface="Arial" pitchFamily="34" charset="0"/>
                <a:cs typeface="Arial" pitchFamily="34" charset="0"/>
              </a:rPr>
              <a:t>View/Download</a:t>
            </a:r>
            <a:endParaRPr lang="en-CA"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4052591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FBAC2-DEF8-B7CF-96A8-7330865D3F4E}"/>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FEBC02-684F-6A3D-87EE-53234C0C3D46}"/>
              </a:ext>
            </a:extLst>
          </p:cNvPr>
          <p:cNvSpPr>
            <a:spLocks noGrp="1"/>
          </p:cNvSpPr>
          <p:nvPr>
            <p:ph idx="1"/>
          </p:nvPr>
        </p:nvSpPr>
        <p:spPr>
          <a:xfrm>
            <a:off x="521110" y="980832"/>
            <a:ext cx="7594190" cy="336461"/>
          </a:xfrm>
        </p:spPr>
        <p:txBody>
          <a:bodyPr>
            <a:noAutofit/>
          </a:bodyPr>
          <a:lstStyle/>
          <a:p>
            <a:pPr marL="0" indent="0">
              <a:buNone/>
            </a:pPr>
            <a:r>
              <a:rPr lang="en-US" sz="1600" b="1" dirty="0">
                <a:latin typeface="Arial" panose="020B0604020202020204" pitchFamily="34" charset="0"/>
                <a:cs typeface="Arial" panose="020B0604020202020204" pitchFamily="34" charset="0"/>
              </a:rPr>
              <a:t>ACCEPT OFFER AND FUNDS CONFIRMATION</a:t>
            </a:r>
            <a:endParaRPr lang="en-CA" sz="16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46176517-66FB-DC4C-BE5A-5BF642CAD5EF}"/>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8" name="Rectangle 7">
            <a:extLst>
              <a:ext uri="{FF2B5EF4-FFF2-40B4-BE49-F238E27FC236}">
                <a16:creationId xmlns:a16="http://schemas.microsoft.com/office/drawing/2014/main" id="{D67CF54B-091C-5B31-4601-FCC5AC8CEC3F}"/>
              </a:ext>
            </a:extLst>
          </p:cNvPr>
          <p:cNvSpPr/>
          <p:nvPr/>
        </p:nvSpPr>
        <p:spPr>
          <a:xfrm>
            <a:off x="2810313" y="59904"/>
            <a:ext cx="6094406" cy="461665"/>
          </a:xfrm>
          <a:prstGeom prst="rect">
            <a:avLst/>
          </a:prstGeom>
        </p:spPr>
        <p:txBody>
          <a:bodyPr wrap="square">
            <a:spAutoFit/>
          </a:bodyPr>
          <a:lstStyle/>
          <a:p>
            <a:pPr algn="r"/>
            <a:r>
              <a:rPr lang="en-CA" sz="2400" b="1" dirty="0">
                <a:solidFill>
                  <a:schemeClr val="bg1"/>
                </a:solidFill>
                <a:latin typeface="Calibri" panose="020F0502020204030204" pitchFamily="34" charset="0"/>
                <a:cs typeface="Calibri" panose="020F0502020204030204" pitchFamily="34" charset="0"/>
              </a:rPr>
              <a:t>Carbon Sequestration Agreement Application</a:t>
            </a:r>
          </a:p>
        </p:txBody>
      </p:sp>
      <p:sp>
        <p:nvSpPr>
          <p:cNvPr id="17" name="Slide Number Placeholder 5">
            <a:extLst>
              <a:ext uri="{FF2B5EF4-FFF2-40B4-BE49-F238E27FC236}">
                <a16:creationId xmlns:a16="http://schemas.microsoft.com/office/drawing/2014/main" id="{DFE0D795-2C18-2184-F0A8-5FC7EF67E071}"/>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dirty="0">
                <a:latin typeface="Arial" panose="020B0604020202020204" pitchFamily="34" charset="0"/>
              </a:rPr>
              <a:t>Page </a:t>
            </a:r>
            <a:fld id="{5BC1470B-47A7-4E72-AA8D-1EF68F025A39}" type="slidenum">
              <a:rPr lang="en-CA" smtClean="0">
                <a:latin typeface="Arial" panose="020B0604020202020204" pitchFamily="34" charset="0"/>
              </a:rPr>
              <a:pPr/>
              <a:t>43</a:t>
            </a:fld>
            <a:endParaRPr lang="en-CA" dirty="0">
              <a:latin typeface="Arial" panose="020B0604020202020204" pitchFamily="34" charset="0"/>
            </a:endParaRPr>
          </a:p>
        </p:txBody>
      </p:sp>
      <p:sp>
        <p:nvSpPr>
          <p:cNvPr id="2" name="TextBox 1">
            <a:extLst>
              <a:ext uri="{FF2B5EF4-FFF2-40B4-BE49-F238E27FC236}">
                <a16:creationId xmlns:a16="http://schemas.microsoft.com/office/drawing/2014/main" id="{BABAF406-50DB-525D-49BA-1DFA1DB23824}"/>
              </a:ext>
            </a:extLst>
          </p:cNvPr>
          <p:cNvSpPr txBox="1"/>
          <p:nvPr/>
        </p:nvSpPr>
        <p:spPr>
          <a:xfrm>
            <a:off x="521110" y="1263609"/>
            <a:ext cx="8439150"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Before the application can be approved, client is required to accept the offer and funds confirmation. An email notification is sent to the client similar to below.</a:t>
            </a:r>
          </a:p>
        </p:txBody>
      </p:sp>
      <p:pic>
        <p:nvPicPr>
          <p:cNvPr id="5" name="Picture 4">
            <a:extLst>
              <a:ext uri="{FF2B5EF4-FFF2-40B4-BE49-F238E27FC236}">
                <a16:creationId xmlns:a16="http://schemas.microsoft.com/office/drawing/2014/main" id="{7DC75F1B-9BF0-E6F4-EDA3-CA1091A618CB}"/>
              </a:ext>
            </a:extLst>
          </p:cNvPr>
          <p:cNvPicPr>
            <a:picLocks noChangeAspect="1"/>
          </p:cNvPicPr>
          <p:nvPr/>
        </p:nvPicPr>
        <p:blipFill>
          <a:blip r:embed="rId2"/>
          <a:stretch>
            <a:fillRect/>
          </a:stretch>
        </p:blipFill>
        <p:spPr>
          <a:xfrm>
            <a:off x="618387" y="1712616"/>
            <a:ext cx="7280473" cy="1558183"/>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92C5A9D5-BDED-B168-70AC-08AD8EE6856D}"/>
              </a:ext>
            </a:extLst>
          </p:cNvPr>
          <p:cNvPicPr>
            <a:picLocks noChangeAspect="1"/>
          </p:cNvPicPr>
          <p:nvPr/>
        </p:nvPicPr>
        <p:blipFill>
          <a:blip r:embed="rId3"/>
          <a:stretch>
            <a:fillRect/>
          </a:stretch>
        </p:blipFill>
        <p:spPr>
          <a:xfrm>
            <a:off x="618387" y="3297979"/>
            <a:ext cx="7533392" cy="3074289"/>
          </a:xfrm>
          <a:prstGeom prst="rect">
            <a:avLst/>
          </a:prstGeom>
          <a:ln>
            <a:noFill/>
          </a:ln>
          <a:effectLst>
            <a:outerShdw blurRad="292100" dist="139700" dir="2700000" algn="tl" rotWithShape="0">
              <a:srgbClr val="333333">
                <a:alpha val="65000"/>
              </a:srgbClr>
            </a:outerShdw>
          </a:effectLst>
        </p:spPr>
      </p:pic>
      <p:sp>
        <p:nvSpPr>
          <p:cNvPr id="18" name="Rounded Rectangular Callout 8">
            <a:extLst>
              <a:ext uri="{FF2B5EF4-FFF2-40B4-BE49-F238E27FC236}">
                <a16:creationId xmlns:a16="http://schemas.microsoft.com/office/drawing/2014/main" id="{263EC2C5-CA8B-8754-1A85-8E28352A0936}"/>
              </a:ext>
            </a:extLst>
          </p:cNvPr>
          <p:cNvSpPr/>
          <p:nvPr/>
        </p:nvSpPr>
        <p:spPr>
          <a:xfrm>
            <a:off x="1148553" y="3181899"/>
            <a:ext cx="1954570" cy="810605"/>
          </a:xfrm>
          <a:prstGeom prst="wedgeRoundRectCallout">
            <a:avLst>
              <a:gd name="adj1" fmla="val -47819"/>
              <a:gd name="adj2" fmla="val 9856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1.  Navigate to </a:t>
            </a:r>
            <a:r>
              <a:rPr lang="en-US" sz="1200" b="1" dirty="0">
                <a:solidFill>
                  <a:schemeClr val="tx1"/>
                </a:solidFill>
                <a:latin typeface="Arial" pitchFamily="34" charset="0"/>
                <a:cs typeface="Arial" pitchFamily="34" charset="0"/>
              </a:rPr>
              <a:t>Carbon Sequestration Tenure/ Work In Progress </a:t>
            </a:r>
            <a:r>
              <a:rPr lang="en-US" sz="1200" dirty="0">
                <a:solidFill>
                  <a:schemeClr val="tx1"/>
                </a:solidFill>
                <a:latin typeface="Arial" pitchFamily="34" charset="0"/>
                <a:cs typeface="Arial" pitchFamily="34" charset="0"/>
              </a:rPr>
              <a:t>subnode.</a:t>
            </a:r>
            <a:endParaRPr lang="en-CA" sz="1200" dirty="0">
              <a:solidFill>
                <a:schemeClr val="tx1"/>
              </a:solidFill>
              <a:latin typeface="Arial" pitchFamily="34" charset="0"/>
              <a:cs typeface="Arial" pitchFamily="34" charset="0"/>
            </a:endParaRPr>
          </a:p>
        </p:txBody>
      </p:sp>
      <p:sp>
        <p:nvSpPr>
          <p:cNvPr id="19" name="Rounded Rectangular Callout 8">
            <a:extLst>
              <a:ext uri="{FF2B5EF4-FFF2-40B4-BE49-F238E27FC236}">
                <a16:creationId xmlns:a16="http://schemas.microsoft.com/office/drawing/2014/main" id="{48A78341-5EE5-8430-AD59-A58C77C412DE}"/>
              </a:ext>
            </a:extLst>
          </p:cNvPr>
          <p:cNvSpPr/>
          <p:nvPr/>
        </p:nvSpPr>
        <p:spPr>
          <a:xfrm>
            <a:off x="4258623" y="4025857"/>
            <a:ext cx="1848255" cy="568258"/>
          </a:xfrm>
          <a:prstGeom prst="wedgeRoundRectCallout">
            <a:avLst>
              <a:gd name="adj1" fmla="val -63609"/>
              <a:gd name="adj2" fmla="val 4721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2. Enter the </a:t>
            </a:r>
            <a:r>
              <a:rPr lang="en-US" sz="1200" b="1" dirty="0">
                <a:solidFill>
                  <a:schemeClr val="tx1"/>
                </a:solidFill>
                <a:latin typeface="Arial" pitchFamily="34" charset="0"/>
                <a:cs typeface="Arial" pitchFamily="34" charset="0"/>
              </a:rPr>
              <a:t>request number</a:t>
            </a:r>
            <a:r>
              <a:rPr lang="en-US" sz="1200" dirty="0">
                <a:solidFill>
                  <a:schemeClr val="tx1"/>
                </a:solidFill>
                <a:latin typeface="Arial" pitchFamily="34" charset="0"/>
                <a:cs typeface="Arial" pitchFamily="34" charset="0"/>
              </a:rPr>
              <a:t> quoted from the email notification.</a:t>
            </a:r>
            <a:endParaRPr lang="en-CA" sz="1200" dirty="0">
              <a:solidFill>
                <a:schemeClr val="tx1"/>
              </a:solidFill>
              <a:latin typeface="Arial" pitchFamily="34" charset="0"/>
              <a:cs typeface="Arial" pitchFamily="34" charset="0"/>
            </a:endParaRPr>
          </a:p>
        </p:txBody>
      </p:sp>
      <p:sp>
        <p:nvSpPr>
          <p:cNvPr id="20" name="Rounded Rectangular Callout 8">
            <a:extLst>
              <a:ext uri="{FF2B5EF4-FFF2-40B4-BE49-F238E27FC236}">
                <a16:creationId xmlns:a16="http://schemas.microsoft.com/office/drawing/2014/main" id="{F65ECF5B-86E1-5E61-0BB9-63FACFAD6E32}"/>
              </a:ext>
            </a:extLst>
          </p:cNvPr>
          <p:cNvSpPr/>
          <p:nvPr/>
        </p:nvSpPr>
        <p:spPr>
          <a:xfrm>
            <a:off x="5857516" y="4813692"/>
            <a:ext cx="1293778" cy="398606"/>
          </a:xfrm>
          <a:prstGeom prst="wedgeRoundRectCallout">
            <a:avLst>
              <a:gd name="adj1" fmla="val -47819"/>
              <a:gd name="adj2" fmla="val 9856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a:t>
            </a:r>
            <a:r>
              <a:rPr lang="en-US" sz="1200" b="1" dirty="0">
                <a:solidFill>
                  <a:schemeClr val="tx1"/>
                </a:solidFill>
                <a:latin typeface="Arial" pitchFamily="34" charset="0"/>
                <a:cs typeface="Arial" pitchFamily="34" charset="0"/>
              </a:rPr>
              <a:t>Find</a:t>
            </a:r>
            <a:r>
              <a:rPr lang="en-US" sz="1200" dirty="0">
                <a:solidFill>
                  <a:schemeClr val="tx1"/>
                </a:solidFill>
                <a:latin typeface="Arial" pitchFamily="34" charset="0"/>
                <a:cs typeface="Arial" pitchFamily="34" charset="0"/>
              </a:rPr>
              <a:t>.</a:t>
            </a:r>
            <a:endParaRPr lang="en-CA" sz="1200" dirty="0">
              <a:solidFill>
                <a:schemeClr val="tx1"/>
              </a:solidFill>
              <a:latin typeface="Arial" pitchFamily="34" charset="0"/>
              <a:cs typeface="Arial" pitchFamily="34" charset="0"/>
            </a:endParaRPr>
          </a:p>
        </p:txBody>
      </p:sp>
      <p:sp>
        <p:nvSpPr>
          <p:cNvPr id="21" name="Rounded Rectangular Callout 8">
            <a:extLst>
              <a:ext uri="{FF2B5EF4-FFF2-40B4-BE49-F238E27FC236}">
                <a16:creationId xmlns:a16="http://schemas.microsoft.com/office/drawing/2014/main" id="{F0FFD1F9-88BA-3D9E-052C-ACD337AE1DC2}"/>
              </a:ext>
            </a:extLst>
          </p:cNvPr>
          <p:cNvSpPr/>
          <p:nvPr/>
        </p:nvSpPr>
        <p:spPr>
          <a:xfrm>
            <a:off x="1721796" y="5184567"/>
            <a:ext cx="1735406" cy="810605"/>
          </a:xfrm>
          <a:prstGeom prst="wedgeRoundRectCallout">
            <a:avLst>
              <a:gd name="adj1" fmla="val 59245"/>
              <a:gd name="adj2" fmla="val 6136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3. Click the </a:t>
            </a:r>
            <a:r>
              <a:rPr lang="en-US" sz="1200" b="1" dirty="0">
                <a:solidFill>
                  <a:schemeClr val="tx1"/>
                </a:solidFill>
                <a:latin typeface="Arial" pitchFamily="34" charset="0"/>
                <a:cs typeface="Arial" pitchFamily="34" charset="0"/>
              </a:rPr>
              <a:t>hyperlinked request number </a:t>
            </a:r>
            <a:r>
              <a:rPr lang="en-US" sz="1200" dirty="0">
                <a:solidFill>
                  <a:schemeClr val="tx1"/>
                </a:solidFill>
                <a:latin typeface="Arial" pitchFamily="34" charset="0"/>
                <a:cs typeface="Arial" pitchFamily="34" charset="0"/>
              </a:rPr>
              <a:t>to view the request.</a:t>
            </a:r>
            <a:endParaRPr lang="en-CA"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3303596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B261B-BDD2-F4C3-DA3A-96C2B8157180}"/>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C7B2A498-ABF8-868E-6C5B-71DE880683F1}"/>
              </a:ext>
            </a:extLst>
          </p:cNvPr>
          <p:cNvPicPr>
            <a:picLocks noChangeAspect="1"/>
          </p:cNvPicPr>
          <p:nvPr/>
        </p:nvPicPr>
        <p:blipFill>
          <a:blip r:embed="rId2"/>
          <a:srcRect t="7119"/>
          <a:stretch/>
        </p:blipFill>
        <p:spPr>
          <a:xfrm>
            <a:off x="593387" y="1829962"/>
            <a:ext cx="8082202" cy="4216744"/>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88C188E4-FF0A-880C-42F3-C205DBD1F819}"/>
              </a:ext>
            </a:extLst>
          </p:cNvPr>
          <p:cNvSpPr>
            <a:spLocks noGrp="1"/>
          </p:cNvSpPr>
          <p:nvPr>
            <p:ph idx="1"/>
          </p:nvPr>
        </p:nvSpPr>
        <p:spPr>
          <a:xfrm>
            <a:off x="521110" y="1103698"/>
            <a:ext cx="7594190" cy="336461"/>
          </a:xfrm>
        </p:spPr>
        <p:txBody>
          <a:bodyPr>
            <a:noAutofit/>
          </a:bodyPr>
          <a:lstStyle/>
          <a:p>
            <a:pPr marL="0" indent="0">
              <a:buNone/>
            </a:pPr>
            <a:r>
              <a:rPr lang="en-US" sz="1600" b="1" dirty="0">
                <a:latin typeface="Arial" panose="020B0604020202020204" pitchFamily="34" charset="0"/>
                <a:cs typeface="Arial" panose="020B0604020202020204" pitchFamily="34" charset="0"/>
              </a:rPr>
              <a:t>ACCEPT OFFER AND FUNDS CONFIRMATION     continued…</a:t>
            </a:r>
            <a:endParaRPr lang="en-CA" sz="16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239D640A-BD8D-9C26-1850-FBF6095B2AAF}"/>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8" name="Rectangle 7">
            <a:extLst>
              <a:ext uri="{FF2B5EF4-FFF2-40B4-BE49-F238E27FC236}">
                <a16:creationId xmlns:a16="http://schemas.microsoft.com/office/drawing/2014/main" id="{EE47BBAE-42FC-0EC9-5E92-1DDEF361B6AB}"/>
              </a:ext>
            </a:extLst>
          </p:cNvPr>
          <p:cNvSpPr/>
          <p:nvPr/>
        </p:nvSpPr>
        <p:spPr>
          <a:xfrm>
            <a:off x="2810313" y="59904"/>
            <a:ext cx="6094406" cy="461665"/>
          </a:xfrm>
          <a:prstGeom prst="rect">
            <a:avLst/>
          </a:prstGeom>
        </p:spPr>
        <p:txBody>
          <a:bodyPr wrap="square">
            <a:spAutoFit/>
          </a:bodyPr>
          <a:lstStyle/>
          <a:p>
            <a:pPr algn="r"/>
            <a:r>
              <a:rPr lang="en-CA" sz="2400" b="1" dirty="0">
                <a:solidFill>
                  <a:schemeClr val="bg1"/>
                </a:solidFill>
                <a:latin typeface="Calibri" panose="020F0502020204030204" pitchFamily="34" charset="0"/>
                <a:cs typeface="Calibri" panose="020F0502020204030204" pitchFamily="34" charset="0"/>
              </a:rPr>
              <a:t>Carbon Sequestration Agreement Application</a:t>
            </a:r>
          </a:p>
        </p:txBody>
      </p:sp>
      <p:sp>
        <p:nvSpPr>
          <p:cNvPr id="17" name="Slide Number Placeholder 5">
            <a:extLst>
              <a:ext uri="{FF2B5EF4-FFF2-40B4-BE49-F238E27FC236}">
                <a16:creationId xmlns:a16="http://schemas.microsoft.com/office/drawing/2014/main" id="{C7C19023-96C2-919B-57FA-6FE8A3E131B4}"/>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dirty="0">
                <a:latin typeface="Arial" panose="020B0604020202020204" pitchFamily="34" charset="0"/>
              </a:rPr>
              <a:t>Page </a:t>
            </a:r>
            <a:fld id="{5BC1470B-47A7-4E72-AA8D-1EF68F025A39}" type="slidenum">
              <a:rPr lang="en-CA" smtClean="0">
                <a:latin typeface="Arial" panose="020B0604020202020204" pitchFamily="34" charset="0"/>
              </a:rPr>
              <a:pPr/>
              <a:t>44</a:t>
            </a:fld>
            <a:endParaRPr lang="en-CA" dirty="0">
              <a:latin typeface="Arial" panose="020B0604020202020204" pitchFamily="34" charset="0"/>
            </a:endParaRPr>
          </a:p>
        </p:txBody>
      </p:sp>
      <p:sp>
        <p:nvSpPr>
          <p:cNvPr id="14" name="Rounded Rectangular Callout 8">
            <a:extLst>
              <a:ext uri="{FF2B5EF4-FFF2-40B4-BE49-F238E27FC236}">
                <a16:creationId xmlns:a16="http://schemas.microsoft.com/office/drawing/2014/main" id="{B9888F2D-5345-9147-4609-F516F0FED76B}"/>
              </a:ext>
            </a:extLst>
          </p:cNvPr>
          <p:cNvSpPr/>
          <p:nvPr/>
        </p:nvSpPr>
        <p:spPr>
          <a:xfrm>
            <a:off x="4023257" y="2858261"/>
            <a:ext cx="2250544" cy="569068"/>
          </a:xfrm>
          <a:prstGeom prst="wedgeRoundRectCallout">
            <a:avLst>
              <a:gd name="adj1" fmla="val -33434"/>
              <a:gd name="adj2" fmla="val -7408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228600" indent="-228600" algn="ctr" fontAlgn="auto">
              <a:spcBef>
                <a:spcPts val="0"/>
              </a:spcBef>
              <a:spcAft>
                <a:spcPts val="0"/>
              </a:spcAft>
              <a:buAutoNum type="arabicPeriod"/>
              <a:defRPr/>
            </a:pPr>
            <a:r>
              <a:rPr lang="en-US" sz="1200" dirty="0">
                <a:solidFill>
                  <a:schemeClr val="tx1"/>
                </a:solidFill>
                <a:latin typeface="Arial" pitchFamily="34" charset="0"/>
                <a:cs typeface="Arial" pitchFamily="34" charset="0"/>
              </a:rPr>
              <a:t>Navigate to </a:t>
            </a:r>
            <a:r>
              <a:rPr lang="en-US" sz="1200" b="1" dirty="0">
                <a:solidFill>
                  <a:schemeClr val="tx1"/>
                </a:solidFill>
                <a:latin typeface="Arial" pitchFamily="34" charset="0"/>
                <a:cs typeface="Arial" pitchFamily="34" charset="0"/>
              </a:rPr>
              <a:t>Offers and Funds Confirmation </a:t>
            </a:r>
            <a:r>
              <a:rPr lang="en-US" sz="1200" dirty="0">
                <a:solidFill>
                  <a:schemeClr val="tx1"/>
                </a:solidFill>
                <a:latin typeface="Arial" pitchFamily="34" charset="0"/>
                <a:cs typeface="Arial" pitchFamily="34" charset="0"/>
              </a:rPr>
              <a:t>tab.</a:t>
            </a:r>
          </a:p>
        </p:txBody>
      </p:sp>
      <p:sp>
        <p:nvSpPr>
          <p:cNvPr id="15" name="Rounded Rectangular Callout 8">
            <a:extLst>
              <a:ext uri="{FF2B5EF4-FFF2-40B4-BE49-F238E27FC236}">
                <a16:creationId xmlns:a16="http://schemas.microsoft.com/office/drawing/2014/main" id="{FEC64B2B-D82C-6953-5C48-8ED2A878358F}"/>
              </a:ext>
            </a:extLst>
          </p:cNvPr>
          <p:cNvSpPr/>
          <p:nvPr/>
        </p:nvSpPr>
        <p:spPr>
          <a:xfrm>
            <a:off x="5084961" y="4291031"/>
            <a:ext cx="1747949" cy="569068"/>
          </a:xfrm>
          <a:prstGeom prst="wedgeRoundRectCallout">
            <a:avLst>
              <a:gd name="adj1" fmla="val 3853"/>
              <a:gd name="adj2" fmla="val 10540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2. Input the response by clicking the arrow.</a:t>
            </a:r>
          </a:p>
        </p:txBody>
      </p:sp>
      <p:pic>
        <p:nvPicPr>
          <p:cNvPr id="18" name="Picture 17">
            <a:extLst>
              <a:ext uri="{FF2B5EF4-FFF2-40B4-BE49-F238E27FC236}">
                <a16:creationId xmlns:a16="http://schemas.microsoft.com/office/drawing/2014/main" id="{517CACE6-C7E4-E0E5-D48E-E0A24A705698}"/>
              </a:ext>
            </a:extLst>
          </p:cNvPr>
          <p:cNvPicPr>
            <a:picLocks noChangeAspect="1"/>
          </p:cNvPicPr>
          <p:nvPr/>
        </p:nvPicPr>
        <p:blipFill>
          <a:blip r:embed="rId3"/>
          <a:stretch>
            <a:fillRect/>
          </a:stretch>
        </p:blipFill>
        <p:spPr>
          <a:xfrm>
            <a:off x="2810313" y="5494406"/>
            <a:ext cx="908108" cy="552300"/>
          </a:xfrm>
          <a:prstGeom prst="rect">
            <a:avLst/>
          </a:prstGeom>
        </p:spPr>
      </p:pic>
      <p:sp>
        <p:nvSpPr>
          <p:cNvPr id="19" name="Rounded Rectangular Callout 8">
            <a:extLst>
              <a:ext uri="{FF2B5EF4-FFF2-40B4-BE49-F238E27FC236}">
                <a16:creationId xmlns:a16="http://schemas.microsoft.com/office/drawing/2014/main" id="{91F540C5-C860-7F77-4094-350380CDCDF1}"/>
              </a:ext>
            </a:extLst>
          </p:cNvPr>
          <p:cNvSpPr/>
          <p:nvPr/>
        </p:nvSpPr>
        <p:spPr>
          <a:xfrm>
            <a:off x="1449421" y="5351234"/>
            <a:ext cx="1193260" cy="427706"/>
          </a:xfrm>
          <a:prstGeom prst="wedgeRoundRectCallout">
            <a:avLst>
              <a:gd name="adj1" fmla="val 63364"/>
              <a:gd name="adj2" fmla="val 6901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3. Select a response.</a:t>
            </a:r>
          </a:p>
        </p:txBody>
      </p:sp>
      <p:sp>
        <p:nvSpPr>
          <p:cNvPr id="20" name="Rounded Rectangular Callout 8">
            <a:extLst>
              <a:ext uri="{FF2B5EF4-FFF2-40B4-BE49-F238E27FC236}">
                <a16:creationId xmlns:a16="http://schemas.microsoft.com/office/drawing/2014/main" id="{C3117FD6-EDAF-D05F-47A3-2C2624E54682}"/>
              </a:ext>
            </a:extLst>
          </p:cNvPr>
          <p:cNvSpPr/>
          <p:nvPr/>
        </p:nvSpPr>
        <p:spPr>
          <a:xfrm>
            <a:off x="3424031" y="4672476"/>
            <a:ext cx="1193260" cy="427706"/>
          </a:xfrm>
          <a:prstGeom prst="wedgeRoundRectCallout">
            <a:avLst>
              <a:gd name="adj1" fmla="val -9190"/>
              <a:gd name="adj2" fmla="val 13952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4. Click </a:t>
            </a:r>
            <a:r>
              <a:rPr lang="en-US" sz="1200" b="1" dirty="0">
                <a:solidFill>
                  <a:schemeClr val="tx1"/>
                </a:solidFill>
                <a:latin typeface="Arial" pitchFamily="34" charset="0"/>
                <a:cs typeface="Arial" pitchFamily="34" charset="0"/>
              </a:rPr>
              <a:t>Save</a:t>
            </a:r>
            <a:r>
              <a:rPr lang="en-US" sz="1200" dirty="0">
                <a:solidFill>
                  <a:schemeClr val="tx1"/>
                </a:solidFill>
                <a:latin typeface="Arial" pitchFamily="34" charset="0"/>
                <a:cs typeface="Arial" pitchFamily="34" charset="0"/>
              </a:rPr>
              <a:t>.</a:t>
            </a:r>
          </a:p>
        </p:txBody>
      </p:sp>
      <p:sp>
        <p:nvSpPr>
          <p:cNvPr id="2" name="Rectangle 1">
            <a:extLst>
              <a:ext uri="{FF2B5EF4-FFF2-40B4-BE49-F238E27FC236}">
                <a16:creationId xmlns:a16="http://schemas.microsoft.com/office/drawing/2014/main" id="{D07FB656-36FB-56DA-4764-A082A84DF45D}"/>
              </a:ext>
            </a:extLst>
          </p:cNvPr>
          <p:cNvSpPr/>
          <p:nvPr/>
        </p:nvSpPr>
        <p:spPr>
          <a:xfrm>
            <a:off x="2735972" y="3125972"/>
            <a:ext cx="1193260" cy="11695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noFill/>
            </a:endParaRPr>
          </a:p>
        </p:txBody>
      </p:sp>
      <p:sp>
        <p:nvSpPr>
          <p:cNvPr id="4" name="Rectangle 3">
            <a:extLst>
              <a:ext uri="{FF2B5EF4-FFF2-40B4-BE49-F238E27FC236}">
                <a16:creationId xmlns:a16="http://schemas.microsoft.com/office/drawing/2014/main" id="{F3FA796C-EB5E-450D-4A82-66BD12430C9A}"/>
              </a:ext>
            </a:extLst>
          </p:cNvPr>
          <p:cNvSpPr/>
          <p:nvPr/>
        </p:nvSpPr>
        <p:spPr>
          <a:xfrm>
            <a:off x="2735972" y="3429000"/>
            <a:ext cx="1193260" cy="116958"/>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noFill/>
            </a:endParaRPr>
          </a:p>
        </p:txBody>
      </p:sp>
    </p:spTree>
    <p:extLst>
      <p:ext uri="{BB962C8B-B14F-4D97-AF65-F5344CB8AC3E}">
        <p14:creationId xmlns:p14="http://schemas.microsoft.com/office/powerpoint/2010/main" val="32424995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70859-D987-E0B1-E680-B4D98076920A}"/>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5A513033-EB9C-B874-0E73-0501F26221C6}"/>
              </a:ext>
            </a:extLst>
          </p:cNvPr>
          <p:cNvPicPr>
            <a:picLocks noChangeAspect="1"/>
          </p:cNvPicPr>
          <p:nvPr/>
        </p:nvPicPr>
        <p:blipFill>
          <a:blip r:embed="rId2"/>
          <a:stretch>
            <a:fillRect/>
          </a:stretch>
        </p:blipFill>
        <p:spPr>
          <a:xfrm>
            <a:off x="573204" y="1587828"/>
            <a:ext cx="7997592" cy="4613297"/>
          </a:xfrm>
          <a:prstGeom prst="rect">
            <a:avLst/>
          </a:prstGeom>
          <a:ln>
            <a:noFill/>
          </a:ln>
          <a:effectLst>
            <a:outerShdw blurRad="292100" dist="139700" dir="2700000" algn="tl" rotWithShape="0">
              <a:srgbClr val="333333">
                <a:alpha val="65000"/>
              </a:srgbClr>
            </a:outerShdw>
          </a:effectLst>
        </p:spPr>
      </p:pic>
      <p:sp>
        <p:nvSpPr>
          <p:cNvPr id="3" name="Content Placeholder 2">
            <a:extLst>
              <a:ext uri="{FF2B5EF4-FFF2-40B4-BE49-F238E27FC236}">
                <a16:creationId xmlns:a16="http://schemas.microsoft.com/office/drawing/2014/main" id="{9AF00143-461D-8D5A-55C1-D87E939E26D7}"/>
              </a:ext>
            </a:extLst>
          </p:cNvPr>
          <p:cNvSpPr>
            <a:spLocks noGrp="1"/>
          </p:cNvSpPr>
          <p:nvPr>
            <p:ph idx="1"/>
          </p:nvPr>
        </p:nvSpPr>
        <p:spPr>
          <a:xfrm>
            <a:off x="521110" y="1103698"/>
            <a:ext cx="7594190" cy="336461"/>
          </a:xfrm>
        </p:spPr>
        <p:txBody>
          <a:bodyPr>
            <a:noAutofit/>
          </a:bodyPr>
          <a:lstStyle/>
          <a:p>
            <a:pPr marL="0" indent="0">
              <a:buNone/>
            </a:pPr>
            <a:r>
              <a:rPr lang="en-US" sz="1600" b="1" dirty="0">
                <a:latin typeface="Arial" panose="020B0604020202020204" pitchFamily="34" charset="0"/>
                <a:cs typeface="Arial" panose="020B0604020202020204" pitchFamily="34" charset="0"/>
              </a:rPr>
              <a:t>ACCEPT OFFER AND FUNDS CONFIRMATION     continued…</a:t>
            </a:r>
            <a:endParaRPr lang="en-CA" sz="16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0665DFF8-003B-79B5-F190-5A16D5BE037B}"/>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8" name="Rectangle 7">
            <a:extLst>
              <a:ext uri="{FF2B5EF4-FFF2-40B4-BE49-F238E27FC236}">
                <a16:creationId xmlns:a16="http://schemas.microsoft.com/office/drawing/2014/main" id="{D1623824-AC05-855D-3040-C9CF8B6D54AF}"/>
              </a:ext>
            </a:extLst>
          </p:cNvPr>
          <p:cNvSpPr/>
          <p:nvPr/>
        </p:nvSpPr>
        <p:spPr>
          <a:xfrm>
            <a:off x="2810313" y="59904"/>
            <a:ext cx="6094406" cy="461665"/>
          </a:xfrm>
          <a:prstGeom prst="rect">
            <a:avLst/>
          </a:prstGeom>
        </p:spPr>
        <p:txBody>
          <a:bodyPr wrap="square">
            <a:spAutoFit/>
          </a:bodyPr>
          <a:lstStyle/>
          <a:p>
            <a:pPr algn="r"/>
            <a:r>
              <a:rPr lang="en-CA" sz="2400" b="1" dirty="0">
                <a:solidFill>
                  <a:schemeClr val="bg1"/>
                </a:solidFill>
                <a:latin typeface="Calibri" panose="020F0502020204030204" pitchFamily="34" charset="0"/>
                <a:cs typeface="Calibri" panose="020F0502020204030204" pitchFamily="34" charset="0"/>
              </a:rPr>
              <a:t>Carbon Sequestration Agreement Application</a:t>
            </a:r>
          </a:p>
        </p:txBody>
      </p:sp>
      <p:sp>
        <p:nvSpPr>
          <p:cNvPr id="17" name="Slide Number Placeholder 5">
            <a:extLst>
              <a:ext uri="{FF2B5EF4-FFF2-40B4-BE49-F238E27FC236}">
                <a16:creationId xmlns:a16="http://schemas.microsoft.com/office/drawing/2014/main" id="{C04E5AAC-DA4E-BEC1-2AAC-4D0007C66922}"/>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dirty="0">
                <a:latin typeface="Arial" panose="020B0604020202020204" pitchFamily="34" charset="0"/>
              </a:rPr>
              <a:t>Page </a:t>
            </a:r>
            <a:fld id="{5BC1470B-47A7-4E72-AA8D-1EF68F025A39}" type="slidenum">
              <a:rPr lang="en-CA" smtClean="0">
                <a:latin typeface="Arial" panose="020B0604020202020204" pitchFamily="34" charset="0"/>
              </a:rPr>
              <a:pPr/>
              <a:t>45</a:t>
            </a:fld>
            <a:endParaRPr lang="en-CA" dirty="0">
              <a:latin typeface="Arial" panose="020B0604020202020204" pitchFamily="34" charset="0"/>
            </a:endParaRPr>
          </a:p>
        </p:txBody>
      </p:sp>
      <p:sp>
        <p:nvSpPr>
          <p:cNvPr id="15" name="Rounded Rectangular Callout 8">
            <a:extLst>
              <a:ext uri="{FF2B5EF4-FFF2-40B4-BE49-F238E27FC236}">
                <a16:creationId xmlns:a16="http://schemas.microsoft.com/office/drawing/2014/main" id="{77786CC0-6520-1EF7-28FE-50AFA2DD6AC3}"/>
              </a:ext>
            </a:extLst>
          </p:cNvPr>
          <p:cNvSpPr/>
          <p:nvPr/>
        </p:nvSpPr>
        <p:spPr>
          <a:xfrm>
            <a:off x="5489430" y="4701104"/>
            <a:ext cx="1747949" cy="569068"/>
          </a:xfrm>
          <a:prstGeom prst="wedgeRoundRectCallout">
            <a:avLst>
              <a:gd name="adj1" fmla="val 3853"/>
              <a:gd name="adj2" fmla="val 10540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2. Input the response by clicking the arrow.</a:t>
            </a:r>
          </a:p>
        </p:txBody>
      </p:sp>
      <p:sp>
        <p:nvSpPr>
          <p:cNvPr id="20" name="Rounded Rectangular Callout 8">
            <a:extLst>
              <a:ext uri="{FF2B5EF4-FFF2-40B4-BE49-F238E27FC236}">
                <a16:creationId xmlns:a16="http://schemas.microsoft.com/office/drawing/2014/main" id="{DCEC676E-368F-F60C-5120-F167CC205068}"/>
              </a:ext>
            </a:extLst>
          </p:cNvPr>
          <p:cNvSpPr/>
          <p:nvPr/>
        </p:nvSpPr>
        <p:spPr>
          <a:xfrm>
            <a:off x="6707926" y="3526265"/>
            <a:ext cx="1058906" cy="411985"/>
          </a:xfrm>
          <a:prstGeom prst="wedgeRoundRectCallout">
            <a:avLst>
              <a:gd name="adj1" fmla="val -35650"/>
              <a:gd name="adj2" fmla="val 11363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1. Click </a:t>
            </a:r>
            <a:r>
              <a:rPr lang="en-US" sz="1200" b="1" dirty="0">
                <a:solidFill>
                  <a:schemeClr val="tx1"/>
                </a:solidFill>
                <a:latin typeface="Arial" pitchFamily="34" charset="0"/>
                <a:cs typeface="Arial" pitchFamily="34" charset="0"/>
              </a:rPr>
              <a:t>OK</a:t>
            </a:r>
            <a:r>
              <a:rPr lang="en-US" sz="1200" dirty="0">
                <a:solidFill>
                  <a:schemeClr val="tx1"/>
                </a:solidFill>
                <a:latin typeface="Arial" pitchFamily="34" charset="0"/>
                <a:cs typeface="Arial" pitchFamily="34" charset="0"/>
              </a:rPr>
              <a:t>.</a:t>
            </a:r>
          </a:p>
        </p:txBody>
      </p:sp>
      <p:pic>
        <p:nvPicPr>
          <p:cNvPr id="7" name="Picture 6">
            <a:extLst>
              <a:ext uri="{FF2B5EF4-FFF2-40B4-BE49-F238E27FC236}">
                <a16:creationId xmlns:a16="http://schemas.microsoft.com/office/drawing/2014/main" id="{2B411B8A-AB1F-9829-CE0F-72B49E1F1FFD}"/>
              </a:ext>
            </a:extLst>
          </p:cNvPr>
          <p:cNvPicPr>
            <a:picLocks noChangeAspect="1"/>
          </p:cNvPicPr>
          <p:nvPr/>
        </p:nvPicPr>
        <p:blipFill>
          <a:blip r:embed="rId3"/>
          <a:stretch>
            <a:fillRect/>
          </a:stretch>
        </p:blipFill>
        <p:spPr>
          <a:xfrm>
            <a:off x="4879790" y="4609989"/>
            <a:ext cx="3105074" cy="1144313"/>
          </a:xfrm>
          <a:prstGeom prst="rect">
            <a:avLst/>
          </a:prstGeom>
        </p:spPr>
      </p:pic>
      <p:sp>
        <p:nvSpPr>
          <p:cNvPr id="9" name="Rounded Rectangular Callout 8">
            <a:extLst>
              <a:ext uri="{FF2B5EF4-FFF2-40B4-BE49-F238E27FC236}">
                <a16:creationId xmlns:a16="http://schemas.microsoft.com/office/drawing/2014/main" id="{EC7C5555-51B6-693B-9FE4-DDDB11DEA30F}"/>
              </a:ext>
            </a:extLst>
          </p:cNvPr>
          <p:cNvSpPr/>
          <p:nvPr/>
        </p:nvSpPr>
        <p:spPr>
          <a:xfrm>
            <a:off x="6762133" y="4840915"/>
            <a:ext cx="1058906" cy="411985"/>
          </a:xfrm>
          <a:prstGeom prst="wedgeRoundRectCallout">
            <a:avLst>
              <a:gd name="adj1" fmla="val 37842"/>
              <a:gd name="adj2" fmla="val 106553"/>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2. Click </a:t>
            </a:r>
            <a:r>
              <a:rPr lang="en-US" sz="1200" b="1" dirty="0">
                <a:solidFill>
                  <a:schemeClr val="tx1"/>
                </a:solidFill>
                <a:latin typeface="Arial" pitchFamily="34" charset="0"/>
                <a:cs typeface="Arial" pitchFamily="34" charset="0"/>
              </a:rPr>
              <a:t>OK</a:t>
            </a:r>
            <a:r>
              <a:rPr lang="en-US" sz="1200" dirty="0">
                <a:solidFill>
                  <a:schemeClr val="tx1"/>
                </a:solidFill>
                <a:latin typeface="Arial" pitchFamily="34" charset="0"/>
                <a:cs typeface="Arial" pitchFamily="34" charset="0"/>
              </a:rPr>
              <a:t>.</a:t>
            </a:r>
          </a:p>
        </p:txBody>
      </p:sp>
      <p:sp>
        <p:nvSpPr>
          <p:cNvPr id="2" name="Rectangle 1">
            <a:extLst>
              <a:ext uri="{FF2B5EF4-FFF2-40B4-BE49-F238E27FC236}">
                <a16:creationId xmlns:a16="http://schemas.microsoft.com/office/drawing/2014/main" id="{D555A1A1-EDEB-D111-FA87-399AC9B05F7E}"/>
              </a:ext>
            </a:extLst>
          </p:cNvPr>
          <p:cNvSpPr/>
          <p:nvPr/>
        </p:nvSpPr>
        <p:spPr>
          <a:xfrm>
            <a:off x="3124944" y="2679405"/>
            <a:ext cx="1447055" cy="9569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noFill/>
            </a:endParaRPr>
          </a:p>
        </p:txBody>
      </p:sp>
      <p:sp>
        <p:nvSpPr>
          <p:cNvPr id="5" name="Rectangle 4">
            <a:extLst>
              <a:ext uri="{FF2B5EF4-FFF2-40B4-BE49-F238E27FC236}">
                <a16:creationId xmlns:a16="http://schemas.microsoft.com/office/drawing/2014/main" id="{ED012176-ACA3-230B-FBAF-B86029BA08DE}"/>
              </a:ext>
            </a:extLst>
          </p:cNvPr>
          <p:cNvSpPr/>
          <p:nvPr/>
        </p:nvSpPr>
        <p:spPr>
          <a:xfrm>
            <a:off x="3124944" y="3044456"/>
            <a:ext cx="1447055" cy="95693"/>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noFill/>
            </a:endParaRPr>
          </a:p>
        </p:txBody>
      </p:sp>
    </p:spTree>
    <p:extLst>
      <p:ext uri="{BB962C8B-B14F-4D97-AF65-F5344CB8AC3E}">
        <p14:creationId xmlns:p14="http://schemas.microsoft.com/office/powerpoint/2010/main" val="1747068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5A0BF-3351-450D-9C9B-3E1BD8A85A9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0456B1-089A-B36F-7BCE-8E938D23B203}"/>
              </a:ext>
            </a:extLst>
          </p:cNvPr>
          <p:cNvSpPr>
            <a:spLocks noGrp="1"/>
          </p:cNvSpPr>
          <p:nvPr>
            <p:ph idx="1"/>
          </p:nvPr>
        </p:nvSpPr>
        <p:spPr>
          <a:xfrm>
            <a:off x="521110" y="1103698"/>
            <a:ext cx="7594190" cy="336461"/>
          </a:xfrm>
        </p:spPr>
        <p:txBody>
          <a:bodyPr>
            <a:noAutofit/>
          </a:bodyPr>
          <a:lstStyle/>
          <a:p>
            <a:pPr marL="0" indent="0">
              <a:buNone/>
            </a:pPr>
            <a:r>
              <a:rPr lang="en-US" sz="1600" b="1" dirty="0">
                <a:latin typeface="Arial" panose="020B0604020202020204" pitchFamily="34" charset="0"/>
                <a:cs typeface="Arial" panose="020B0604020202020204" pitchFamily="34" charset="0"/>
              </a:rPr>
              <a:t>EXECUTION OF AGREEMENT DOCUMENT</a:t>
            </a:r>
            <a:endParaRPr lang="en-CA" sz="16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378EDDB-342A-C3F0-5A1B-6EE5C5984EDB}"/>
              </a:ext>
            </a:extLst>
          </p:cNvPr>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17" name="Slide Number Placeholder 5">
            <a:extLst>
              <a:ext uri="{FF2B5EF4-FFF2-40B4-BE49-F238E27FC236}">
                <a16:creationId xmlns:a16="http://schemas.microsoft.com/office/drawing/2014/main" id="{52CCFCF6-E941-1433-FF20-026B13B930EB}"/>
              </a:ext>
            </a:extLst>
          </p:cNvPr>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dirty="0">
                <a:latin typeface="Arial" panose="020B0604020202020204" pitchFamily="34" charset="0"/>
              </a:rPr>
              <a:t>Page </a:t>
            </a:r>
            <a:fld id="{5BC1470B-47A7-4E72-AA8D-1EF68F025A39}" type="slidenum">
              <a:rPr lang="en-CA" smtClean="0">
                <a:latin typeface="Arial" panose="020B0604020202020204" pitchFamily="34" charset="0"/>
              </a:rPr>
              <a:pPr/>
              <a:t>46</a:t>
            </a:fld>
            <a:endParaRPr lang="en-CA" dirty="0">
              <a:latin typeface="Arial" panose="020B0604020202020204" pitchFamily="34" charset="0"/>
            </a:endParaRPr>
          </a:p>
        </p:txBody>
      </p:sp>
      <p:sp>
        <p:nvSpPr>
          <p:cNvPr id="4" name="TextBox 3">
            <a:extLst>
              <a:ext uri="{FF2B5EF4-FFF2-40B4-BE49-F238E27FC236}">
                <a16:creationId xmlns:a16="http://schemas.microsoft.com/office/drawing/2014/main" id="{F3DD4F82-9052-2F87-B457-912882C896C5}"/>
              </a:ext>
            </a:extLst>
          </p:cNvPr>
          <p:cNvSpPr txBox="1"/>
          <p:nvPr/>
        </p:nvSpPr>
        <p:spPr>
          <a:xfrm>
            <a:off x="521110" y="1715962"/>
            <a:ext cx="8439150" cy="1015663"/>
          </a:xfrm>
          <a:prstGeom prst="rect">
            <a:avLst/>
          </a:prstGeom>
          <a:noFill/>
        </p:spPr>
        <p:txBody>
          <a:bodyPr wrap="square" lIns="91440" tIns="45720" rIns="91440" bIns="45720" rtlCol="0" anchor="t">
            <a:spAutoFit/>
          </a:bodyPr>
          <a:lstStyle/>
          <a:p>
            <a:r>
              <a:rPr lang="en-US" sz="1200" dirty="0">
                <a:latin typeface="Arial"/>
                <a:cs typeface="Arial"/>
              </a:rPr>
              <a:t>Agreement document requires signature from the proponent. This agreement document can be retrieved in ETS/Request Status. ETS email notification is sent to the proponent.</a:t>
            </a:r>
          </a:p>
          <a:p>
            <a:endParaRPr lang="en-US" sz="1200" dirty="0">
              <a:latin typeface="Arial"/>
              <a:cs typeface="Arial"/>
            </a:endParaRPr>
          </a:p>
          <a:p>
            <a:r>
              <a:rPr lang="en-US" sz="1200" dirty="0">
                <a:latin typeface="Arial"/>
                <a:cs typeface="Arial"/>
              </a:rPr>
              <a:t>Once agreement document is signed, proponent is required to upload this signed agreement document via ETS/Upload Documents. </a:t>
            </a:r>
            <a:r>
              <a:rPr lang="en-US" sz="1200" b="1" dirty="0">
                <a:latin typeface="Arial"/>
                <a:cs typeface="Arial"/>
              </a:rPr>
              <a:t>Refer to Information Request – Upload Documents online module</a:t>
            </a:r>
            <a:r>
              <a:rPr lang="en-US" sz="1200" dirty="0">
                <a:latin typeface="Arial"/>
                <a:cs typeface="Arial"/>
              </a:rPr>
              <a:t>.</a:t>
            </a:r>
            <a:endParaRPr lang="en-US" sz="1200" dirty="0">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00265CCB-06A9-19FC-B38A-8354F3E50EF6}"/>
              </a:ext>
            </a:extLst>
          </p:cNvPr>
          <p:cNvSpPr/>
          <p:nvPr/>
        </p:nvSpPr>
        <p:spPr>
          <a:xfrm>
            <a:off x="2810313" y="59904"/>
            <a:ext cx="6094406" cy="461665"/>
          </a:xfrm>
          <a:prstGeom prst="rect">
            <a:avLst/>
          </a:prstGeom>
        </p:spPr>
        <p:txBody>
          <a:bodyPr wrap="square">
            <a:spAutoFit/>
          </a:bodyPr>
          <a:lstStyle/>
          <a:p>
            <a:pPr algn="r"/>
            <a:r>
              <a:rPr lang="en-CA" sz="2400" b="1" dirty="0">
                <a:solidFill>
                  <a:schemeClr val="bg1"/>
                </a:solidFill>
                <a:latin typeface="Calibri" panose="020F0502020204030204" pitchFamily="34" charset="0"/>
                <a:cs typeface="Calibri" panose="020F0502020204030204" pitchFamily="34" charset="0"/>
              </a:rPr>
              <a:t>Carbon Sequestration Agreement Application</a:t>
            </a:r>
          </a:p>
        </p:txBody>
      </p:sp>
    </p:spTree>
    <p:extLst>
      <p:ext uri="{BB962C8B-B14F-4D97-AF65-F5344CB8AC3E}">
        <p14:creationId xmlns:p14="http://schemas.microsoft.com/office/powerpoint/2010/main" val="4179054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p:cNvSpPr txBox="1">
            <a:spLocks noChangeArrowheads="1"/>
          </p:cNvSpPr>
          <p:nvPr/>
        </p:nvSpPr>
        <p:spPr bwMode="auto">
          <a:xfrm>
            <a:off x="120327" y="1454060"/>
            <a:ext cx="5857875" cy="2474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200" b="1" i="0" u="none" strike="noStrike" cap="none" normalizeH="0" baseline="0" dirty="0">
                <a:ln>
                  <a:noFill/>
                </a:ln>
                <a:solidFill>
                  <a:srgbClr val="2160AD"/>
                </a:solidFill>
                <a:effectLst/>
                <a:latin typeface="Freestyle Script" pitchFamily="66" charset="0"/>
                <a:cs typeface="Arial" pitchFamily="34" charset="0"/>
              </a:rPr>
              <a:t>Congratulations!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2160AD"/>
                </a:solidFill>
                <a:effectLst/>
                <a:latin typeface="Arial" pitchFamily="34" charset="0"/>
                <a:cs typeface="Arial" pitchFamily="34" charset="0"/>
              </a:rPr>
              <a:t>You have completed the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2160AD"/>
                </a:solidFill>
                <a:effectLst/>
                <a:latin typeface="Arial" pitchFamily="34" charset="0"/>
                <a:cs typeface="Arial" pitchFamily="34" charset="0"/>
              </a:rPr>
              <a:t>Carbon Sequestration Agreement Application</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2160AD"/>
                </a:solidFill>
                <a:effectLst/>
                <a:latin typeface="Arial" pitchFamily="34" charset="0"/>
                <a:cs typeface="Arial" pitchFamily="34" charset="0"/>
              </a:rPr>
              <a:t>Online Training Course</a:t>
            </a:r>
            <a:endParaRPr kumimoji="0" lang="en-US" sz="1800" b="0" i="0" u="none" strike="noStrike" cap="none" normalizeH="0" baseline="0" dirty="0">
              <a:ln>
                <a:noFill/>
              </a:ln>
              <a:solidFill>
                <a:srgbClr val="2160AD"/>
              </a:solidFill>
              <a:effectLst/>
              <a:latin typeface="Arial" pitchFamily="34" charset="0"/>
              <a:cs typeface="Arial"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6831" y="1499013"/>
            <a:ext cx="3760591" cy="42755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Box 3"/>
          <p:cNvSpPr txBox="1">
            <a:spLocks noChangeArrowheads="1"/>
          </p:cNvSpPr>
          <p:nvPr/>
        </p:nvSpPr>
        <p:spPr bwMode="auto">
          <a:xfrm>
            <a:off x="323528" y="4221088"/>
            <a:ext cx="5451475" cy="1263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rgbClr val="000000"/>
              </a:solidFill>
              <a:effectLst/>
              <a:latin typeface="Arial"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70C0"/>
                </a:solidFill>
                <a:effectLst/>
                <a:latin typeface="Arial"/>
                <a:cs typeface="Arial"/>
              </a:rPr>
              <a:t>If you have any comments or questions on this training course, </a:t>
            </a:r>
            <a:endParaRPr lang="en-US" sz="1400" b="0" i="0" u="none" strike="noStrike" cap="none" normalizeH="0" baseline="0">
              <a:ln>
                <a:noFill/>
              </a:ln>
              <a:solidFill>
                <a:srgbClr val="0070C0"/>
              </a:solidFill>
              <a:effectLst/>
              <a:latin typeface="Arial"/>
              <a:cs typeface="Arial"/>
            </a:endParaRPr>
          </a:p>
          <a:p>
            <a:pPr algn="ctr" defTabSz="914400" fontAlgn="base">
              <a:spcBef>
                <a:spcPct val="0"/>
              </a:spcBef>
              <a:spcAft>
                <a:spcPct val="0"/>
              </a:spcAft>
            </a:pPr>
            <a:r>
              <a:rPr kumimoji="0" lang="en-US" sz="1400" b="0" i="0" u="none" strike="noStrike" cap="none" normalizeH="0" baseline="0" dirty="0">
                <a:ln>
                  <a:noFill/>
                </a:ln>
                <a:solidFill>
                  <a:srgbClr val="0070C0"/>
                </a:solidFill>
                <a:effectLst/>
                <a:latin typeface="Arial"/>
                <a:cs typeface="Arial"/>
              </a:rPr>
              <a:t>please forward them to</a:t>
            </a:r>
            <a:r>
              <a:rPr lang="en-US" sz="1400" dirty="0">
                <a:solidFill>
                  <a:srgbClr val="0070C0"/>
                </a:solidFill>
                <a:latin typeface="Arial"/>
                <a:cs typeface="Arial"/>
              </a:rPr>
              <a:t>:</a:t>
            </a:r>
            <a:endParaRPr lang="en-US" sz="1400" dirty="0">
              <a:solidFill>
                <a:srgbClr val="000000"/>
              </a:solidFill>
              <a:latin typeface="Arial"/>
              <a:ea typeface="Calibri"/>
              <a:cs typeface="Calibri"/>
            </a:endParaRPr>
          </a:p>
          <a:p>
            <a:pPr algn="ctr" defTabSz="914400">
              <a:spcBef>
                <a:spcPct val="0"/>
              </a:spcBef>
              <a:spcAft>
                <a:spcPct val="0"/>
              </a:spcAft>
            </a:pPr>
            <a:r>
              <a:rPr lang="en-US" sz="1400" dirty="0">
                <a:solidFill>
                  <a:srgbClr val="333F50"/>
                </a:solidFill>
                <a:latin typeface="Arial"/>
                <a:cs typeface="Arial"/>
                <a:hlinkClick r:id="rId3"/>
              </a:rPr>
              <a:t>energy.</a:t>
            </a:r>
            <a:r>
              <a:rPr lang="en-US" sz="1400" dirty="0">
                <a:solidFill>
                  <a:srgbClr val="333F50"/>
                </a:solidFill>
                <a:latin typeface="Arial"/>
                <a:ea typeface="Calibri"/>
                <a:cs typeface="Arial"/>
                <a:hlinkClick r:id="rId3"/>
              </a:rPr>
              <a:t>sequestrationhelpdesk@gov.ab.ca</a:t>
            </a:r>
            <a:r>
              <a:rPr lang="en-US" sz="1400" dirty="0">
                <a:solidFill>
                  <a:srgbClr val="333F50"/>
                </a:solidFill>
                <a:latin typeface="Arial"/>
                <a:ea typeface="Calibri"/>
                <a:cs typeface="Arial"/>
              </a:rPr>
              <a:t> </a:t>
            </a:r>
            <a:r>
              <a:rPr lang="en-US" sz="1400" dirty="0">
                <a:solidFill>
                  <a:srgbClr val="000000"/>
                </a:solidFill>
                <a:latin typeface="Arial"/>
                <a:ea typeface="Calibri"/>
                <a:cs typeface="Calibri"/>
              </a:rPr>
              <a:t> </a:t>
            </a:r>
            <a:endParaRPr lang="en-US" sz="1400">
              <a:latin typeface="Arial"/>
              <a:ea typeface="Calibri"/>
              <a:cs typeface="Calibri"/>
            </a:endParaRPr>
          </a:p>
          <a:p>
            <a:pPr algn="ctr" defTabSz="914400">
              <a:spcBef>
                <a:spcPct val="0"/>
              </a:spcBef>
              <a:spcAft>
                <a:spcPct val="0"/>
              </a:spcAft>
            </a:pPr>
            <a:endParaRPr lang="en-US" sz="1400" dirty="0">
              <a:solidFill>
                <a:srgbClr val="0070C0"/>
              </a:solidFill>
              <a:latin typeface="Arial" pitchFamily="34" charset="0"/>
              <a:cs typeface="Arial" pitchFamily="34" charset="0"/>
            </a:endParaRPr>
          </a:p>
        </p:txBody>
      </p:sp>
      <p:sp>
        <p:nvSpPr>
          <p:cNvPr id="9" name="Text Box 4"/>
          <p:cNvSpPr txBox="1">
            <a:spLocks noChangeArrowheads="1"/>
          </p:cNvSpPr>
          <p:nvPr/>
        </p:nvSpPr>
        <p:spPr bwMode="auto">
          <a:xfrm>
            <a:off x="829716" y="4987512"/>
            <a:ext cx="4219575"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DBF5F9"/>
                  </a:outerShdw>
                </a:effectLst>
              </a14:hiddenEffects>
            </a:ext>
          </a:extLst>
        </p:spPr>
        <p:txBody>
          <a:bodyPr vert="horz" wrap="square" lIns="36195" tIns="36195" rIns="36195" bIns="36195" numCol="1" anchor="t" anchorCtr="0" compatLnSpc="1">
            <a:prstTxWarp prst="textNoShape">
              <a:avLst/>
            </a:prstTxWarp>
          </a:bodyPr>
          <a:lstStyle/>
          <a:p>
            <a:pPr lvl="0" algn="ctr" defTabSz="914400" fontAlgn="base">
              <a:spcBef>
                <a:spcPct val="0"/>
              </a:spcBef>
              <a:spcAft>
                <a:spcPct val="0"/>
              </a:spcAft>
            </a:pPr>
            <a:r>
              <a:rPr lang="en-US" sz="1400" dirty="0">
                <a:solidFill>
                  <a:schemeClr val="tx2">
                    <a:lumMod val="75000"/>
                  </a:schemeClr>
                </a:solidFill>
                <a:latin typeface="Arial"/>
                <a:cs typeface="Arial"/>
              </a:rPr>
              <a:t> </a:t>
            </a:r>
            <a:endParaRPr lang="en-US" sz="1800" i="0" u="none" strike="noStrike" cap="none" normalizeH="0" baseline="0">
              <a:ln>
                <a:noFill/>
              </a:ln>
              <a:solidFill>
                <a:schemeClr val="tx2">
                  <a:lumMod val="75000"/>
                </a:schemeClr>
              </a:solidFill>
              <a:effectLst/>
              <a:latin typeface="Arial"/>
              <a:cs typeface="Arial"/>
            </a:endParaRPr>
          </a:p>
        </p:txBody>
      </p:sp>
      <p:sp>
        <p:nvSpPr>
          <p:cNvPr id="10" name="Rectangle 9"/>
          <p:cNvSpPr/>
          <p:nvPr/>
        </p:nvSpPr>
        <p:spPr>
          <a:xfrm>
            <a:off x="2416029" y="59904"/>
            <a:ext cx="6488689" cy="461665"/>
          </a:xfrm>
          <a:prstGeom prst="rect">
            <a:avLst/>
          </a:prstGeom>
        </p:spPr>
        <p:txBody>
          <a:bodyPr wrap="square">
            <a:spAutoFit/>
          </a:bodyPr>
          <a:lstStyle/>
          <a:p>
            <a:pPr algn="r"/>
            <a:r>
              <a:rPr lang="en-CA" sz="2400" b="1">
                <a:solidFill>
                  <a:schemeClr val="bg1"/>
                </a:solidFill>
                <a:latin typeface="Calibri" panose="020F0502020204030204" pitchFamily="34" charset="0"/>
                <a:cs typeface="Calibri" panose="020F0502020204030204" pitchFamily="34" charset="0"/>
              </a:rPr>
              <a:t>Carbon Sequestration Agreement Application</a:t>
            </a:r>
          </a:p>
        </p:txBody>
      </p:sp>
      <p:sp>
        <p:nvSpPr>
          <p:cNvPr id="11" name="Rectangle 10"/>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2" name="Slide Number Placeholder 1"/>
          <p:cNvSpPr>
            <a:spLocks noGrp="1"/>
          </p:cNvSpPr>
          <p:nvPr>
            <p:ph type="sldNum" sz="quarter" idx="12"/>
          </p:nvPr>
        </p:nvSpPr>
        <p:spPr/>
        <p:txBody>
          <a:bodyPr/>
          <a:lstStyle/>
          <a:p>
            <a:r>
              <a:rPr lang="en-CA" dirty="0">
                <a:latin typeface="Arial" panose="020B0604020202020204" pitchFamily="34" charset="0"/>
              </a:rPr>
              <a:t>Page </a:t>
            </a:r>
            <a:fld id="{5BC1470B-47A7-4E72-AA8D-1EF68F025A39}" type="slidenum">
              <a:rPr lang="en-CA" smtClean="0">
                <a:latin typeface="Arial" panose="020B0604020202020204" pitchFamily="34" charset="0"/>
              </a:rPr>
              <a:pPr/>
              <a:t>47</a:t>
            </a:fld>
            <a:endParaRPr lang="en-CA" dirty="0">
              <a:latin typeface="Arial" panose="020B0604020202020204" pitchFamily="34" charset="0"/>
            </a:endParaRPr>
          </a:p>
        </p:txBody>
      </p:sp>
    </p:spTree>
    <p:extLst>
      <p:ext uri="{BB962C8B-B14F-4D97-AF65-F5344CB8AC3E}">
        <p14:creationId xmlns:p14="http://schemas.microsoft.com/office/powerpoint/2010/main" val="1806592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E408B23-1EA9-722D-E7CF-2A68580FE0FB}"/>
              </a:ext>
            </a:extLst>
          </p:cNvPr>
          <p:cNvPicPr>
            <a:picLocks noChangeAspect="1"/>
          </p:cNvPicPr>
          <p:nvPr/>
        </p:nvPicPr>
        <p:blipFill>
          <a:blip r:embed="rId2"/>
          <a:stretch>
            <a:fillRect/>
          </a:stretch>
        </p:blipFill>
        <p:spPr>
          <a:xfrm>
            <a:off x="4659887" y="2625524"/>
            <a:ext cx="2541013" cy="3700628"/>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425686" y="1140596"/>
            <a:ext cx="8291024" cy="336461"/>
          </a:xfrm>
        </p:spPr>
        <p:txBody>
          <a:bodyPr>
            <a:noAutofit/>
          </a:bodyPr>
          <a:lstStyle/>
          <a:p>
            <a:pPr marL="0" indent="0">
              <a:buNone/>
            </a:pPr>
            <a:r>
              <a:rPr lang="en-US" sz="1600" b="1" dirty="0">
                <a:latin typeface="Arial" panose="020B0604020202020204" pitchFamily="34" charset="0"/>
                <a:cs typeface="Arial" panose="020B0604020202020204" pitchFamily="34" charset="0"/>
              </a:rPr>
              <a:t>NAVIGATION TO CARBON SEQUESTRATION AGREEMENT (CSA) APPLICATION</a:t>
            </a:r>
          </a:p>
          <a:p>
            <a:pPr marL="0" indent="0">
              <a:buNone/>
            </a:pPr>
            <a:endParaRPr lang="en-CA" sz="1800" b="1" dirty="0">
              <a:latin typeface="Arial" panose="020B0604020202020204" pitchFamily="34" charset="0"/>
              <a:cs typeface="Arial" panose="020B0604020202020204" pitchFamily="34" charset="0"/>
            </a:endParaRPr>
          </a:p>
        </p:txBody>
      </p:sp>
      <p:sp>
        <p:nvSpPr>
          <p:cNvPr id="6" name="Rectangle 5"/>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8" name="Rectangle 7"/>
          <p:cNvSpPr/>
          <p:nvPr/>
        </p:nvSpPr>
        <p:spPr>
          <a:xfrm>
            <a:off x="2810313" y="59904"/>
            <a:ext cx="6094406" cy="461665"/>
          </a:xfrm>
          <a:prstGeom prst="rect">
            <a:avLst/>
          </a:prstGeom>
        </p:spPr>
        <p:txBody>
          <a:bodyPr wrap="square">
            <a:spAutoFit/>
          </a:bodyPr>
          <a:lstStyle/>
          <a:p>
            <a:pPr algn="r"/>
            <a:r>
              <a:rPr lang="en-CA" sz="2400" b="1">
                <a:solidFill>
                  <a:schemeClr val="bg1"/>
                </a:solidFill>
                <a:latin typeface="Calibri" panose="020F0502020204030204" pitchFamily="34" charset="0"/>
                <a:cs typeface="Calibri" panose="020F0502020204030204" pitchFamily="34" charset="0"/>
              </a:rPr>
              <a:t>Carbon Sequestration Agreement Application</a:t>
            </a:r>
          </a:p>
        </p:txBody>
      </p:sp>
      <p:sp>
        <p:nvSpPr>
          <p:cNvPr id="1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dirty="0">
                <a:latin typeface="Arial"/>
                <a:cs typeface="Arial"/>
              </a:rPr>
              <a:t>Page </a:t>
            </a:r>
            <a:fld id="{5BC1470B-47A7-4E72-AA8D-1EF68F025A39}" type="slidenum">
              <a:rPr lang="en-CA" smtClean="0">
                <a:latin typeface="Arial"/>
                <a:cs typeface="Arial"/>
              </a:rPr>
              <a:pPr/>
              <a:t>5</a:t>
            </a:fld>
            <a:endParaRPr lang="en-CA" dirty="0">
              <a:latin typeface="Arial"/>
              <a:cs typeface="Arial"/>
            </a:endParaRPr>
          </a:p>
        </p:txBody>
      </p:sp>
      <p:sp>
        <p:nvSpPr>
          <p:cNvPr id="2" name="TextBox 1">
            <a:extLst>
              <a:ext uri="{FF2B5EF4-FFF2-40B4-BE49-F238E27FC236}">
                <a16:creationId xmlns:a16="http://schemas.microsoft.com/office/drawing/2014/main" id="{8450DF70-0558-7295-3916-9FFA80B85113}"/>
              </a:ext>
            </a:extLst>
          </p:cNvPr>
          <p:cNvSpPr txBox="1"/>
          <p:nvPr/>
        </p:nvSpPr>
        <p:spPr>
          <a:xfrm>
            <a:off x="425686" y="1603518"/>
            <a:ext cx="8489659" cy="646331"/>
          </a:xfrm>
          <a:prstGeom prst="rect">
            <a:avLst/>
          </a:prstGeom>
          <a:noFill/>
        </p:spPr>
        <p:txBody>
          <a:bodyPr wrap="square" rtlCol="0">
            <a:spAutoFit/>
          </a:bodyPr>
          <a:lstStyle/>
          <a:p>
            <a:pPr marL="342900" indent="-342900">
              <a:buFont typeface="+mj-lt"/>
              <a:buAutoNum type="arabicPeriod"/>
            </a:pPr>
            <a:r>
              <a:rPr lang="en-US" sz="1200" dirty="0">
                <a:latin typeface="Arial" panose="020B0604020202020204" pitchFamily="34" charset="0"/>
                <a:cs typeface="Arial" panose="020B0604020202020204" pitchFamily="34" charset="0"/>
              </a:rPr>
              <a:t>In the treenode (left-hand side of the screen), navigate to </a:t>
            </a:r>
            <a:r>
              <a:rPr lang="en-US" sz="1200" b="1" dirty="0">
                <a:latin typeface="Arial" panose="020B0604020202020204" pitchFamily="34" charset="0"/>
                <a:cs typeface="Arial" panose="020B0604020202020204" pitchFamily="34" charset="0"/>
              </a:rPr>
              <a:t>Carbon Sequestration Tenure </a:t>
            </a:r>
            <a:r>
              <a:rPr lang="en-US" sz="1200" dirty="0">
                <a:latin typeface="Arial" panose="020B0604020202020204" pitchFamily="34" charset="0"/>
                <a:cs typeface="Arial" panose="020B0604020202020204" pitchFamily="34" charset="0"/>
              </a:rPr>
              <a:t>node.</a:t>
            </a:r>
          </a:p>
          <a:p>
            <a:pPr marL="342900" indent="-342900">
              <a:buFont typeface="+mj-lt"/>
              <a:buAutoNum type="arabicPeriod"/>
            </a:pPr>
            <a:r>
              <a:rPr lang="en-US" sz="1200" dirty="0">
                <a:latin typeface="Arial" panose="020B0604020202020204" pitchFamily="34" charset="0"/>
                <a:cs typeface="Arial" panose="020B0604020202020204" pitchFamily="34" charset="0"/>
              </a:rPr>
              <a:t>Expand </a:t>
            </a:r>
            <a:r>
              <a:rPr lang="en-US" sz="1200" b="1" dirty="0">
                <a:latin typeface="Arial" panose="020B0604020202020204" pitchFamily="34" charset="0"/>
                <a:cs typeface="Arial" panose="020B0604020202020204" pitchFamily="34" charset="0"/>
              </a:rPr>
              <a:t>Carbon Sequestration Tenure node </a:t>
            </a:r>
            <a:r>
              <a:rPr lang="en-US" sz="1200" dirty="0">
                <a:latin typeface="Arial" panose="020B0604020202020204" pitchFamily="34" charset="0"/>
                <a:cs typeface="Arial" panose="020B0604020202020204" pitchFamily="34" charset="0"/>
              </a:rPr>
              <a:t>to display its subnodes.</a:t>
            </a:r>
          </a:p>
          <a:p>
            <a:pPr marL="342900" indent="-342900">
              <a:buFont typeface="+mj-lt"/>
              <a:buAutoNum type="arabicPeriod"/>
            </a:pPr>
            <a:r>
              <a:rPr lang="en-US" sz="1200" dirty="0">
                <a:latin typeface="Arial" panose="020B0604020202020204" pitchFamily="34" charset="0"/>
                <a:cs typeface="Arial" panose="020B0604020202020204" pitchFamily="34" charset="0"/>
              </a:rPr>
              <a:t>Click </a:t>
            </a:r>
            <a:r>
              <a:rPr lang="en-US" sz="1200" b="1" dirty="0">
                <a:latin typeface="Arial" panose="020B0604020202020204" pitchFamily="34" charset="0"/>
                <a:cs typeface="Arial" panose="020B0604020202020204" pitchFamily="34" charset="0"/>
              </a:rPr>
              <a:t>Carbon Sequestration Agreement Application </a:t>
            </a:r>
            <a:r>
              <a:rPr lang="en-US" sz="1200" dirty="0">
                <a:latin typeface="Arial" panose="020B0604020202020204" pitchFamily="34" charset="0"/>
                <a:cs typeface="Arial" panose="020B0604020202020204" pitchFamily="34" charset="0"/>
              </a:rPr>
              <a:t>subnode.</a:t>
            </a:r>
            <a:endParaRPr lang="en-CA" sz="1200" dirty="0">
              <a:latin typeface="Arial" panose="020B0604020202020204" pitchFamily="34" charset="0"/>
              <a:cs typeface="Arial" panose="020B0604020202020204" pitchFamily="34" charset="0"/>
            </a:endParaRPr>
          </a:p>
        </p:txBody>
      </p:sp>
      <p:sp>
        <p:nvSpPr>
          <p:cNvPr id="7" name="Rounded Rectangular Callout 8">
            <a:extLst>
              <a:ext uri="{FF2B5EF4-FFF2-40B4-BE49-F238E27FC236}">
                <a16:creationId xmlns:a16="http://schemas.microsoft.com/office/drawing/2014/main" id="{2650E386-9EF1-A998-E366-B8F5DF8D9423}"/>
              </a:ext>
            </a:extLst>
          </p:cNvPr>
          <p:cNvSpPr/>
          <p:nvPr/>
        </p:nvSpPr>
        <p:spPr>
          <a:xfrm>
            <a:off x="4271599" y="3686340"/>
            <a:ext cx="425029" cy="312556"/>
          </a:xfrm>
          <a:prstGeom prst="wedgeRoundRectCallout">
            <a:avLst>
              <a:gd name="adj1" fmla="val 67672"/>
              <a:gd name="adj2" fmla="val 8025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2. </a:t>
            </a:r>
            <a:endParaRPr lang="en-CA" sz="1200" b="1" dirty="0">
              <a:solidFill>
                <a:schemeClr val="tx1"/>
              </a:solidFill>
              <a:latin typeface="Arial" pitchFamily="34" charset="0"/>
              <a:cs typeface="Arial" pitchFamily="34" charset="0"/>
            </a:endParaRPr>
          </a:p>
        </p:txBody>
      </p:sp>
      <p:sp>
        <p:nvSpPr>
          <p:cNvPr id="10" name="Rounded Rectangular Callout 8">
            <a:extLst>
              <a:ext uri="{FF2B5EF4-FFF2-40B4-BE49-F238E27FC236}">
                <a16:creationId xmlns:a16="http://schemas.microsoft.com/office/drawing/2014/main" id="{FFF921E6-479D-8412-F5E2-D80CF43060F0}"/>
              </a:ext>
            </a:extLst>
          </p:cNvPr>
          <p:cNvSpPr/>
          <p:nvPr/>
        </p:nvSpPr>
        <p:spPr>
          <a:xfrm>
            <a:off x="6988385" y="3880939"/>
            <a:ext cx="425029" cy="312556"/>
          </a:xfrm>
          <a:prstGeom prst="wedgeRoundRectCallout">
            <a:avLst>
              <a:gd name="adj1" fmla="val -101788"/>
              <a:gd name="adj2" fmla="val 4826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3. </a:t>
            </a:r>
            <a:endParaRPr lang="en-CA" sz="1200" b="1" dirty="0">
              <a:solidFill>
                <a:schemeClr val="tx1"/>
              </a:solidFill>
              <a:latin typeface="Arial" pitchFamily="34" charset="0"/>
              <a:cs typeface="Arial" pitchFamily="34" charset="0"/>
            </a:endParaRPr>
          </a:p>
        </p:txBody>
      </p:sp>
      <p:pic>
        <p:nvPicPr>
          <p:cNvPr id="9" name="Picture 8">
            <a:extLst>
              <a:ext uri="{FF2B5EF4-FFF2-40B4-BE49-F238E27FC236}">
                <a16:creationId xmlns:a16="http://schemas.microsoft.com/office/drawing/2014/main" id="{FCB29B59-684B-5DD1-AE46-193EAB4B57A3}"/>
              </a:ext>
            </a:extLst>
          </p:cNvPr>
          <p:cNvPicPr>
            <a:picLocks noChangeAspect="1"/>
          </p:cNvPicPr>
          <p:nvPr/>
        </p:nvPicPr>
        <p:blipFill>
          <a:blip r:embed="rId3"/>
          <a:stretch>
            <a:fillRect/>
          </a:stretch>
        </p:blipFill>
        <p:spPr>
          <a:xfrm>
            <a:off x="1412421" y="2666191"/>
            <a:ext cx="2288472" cy="3659961"/>
          </a:xfrm>
          <a:prstGeom prst="rect">
            <a:avLst/>
          </a:prstGeom>
          <a:ln>
            <a:noFill/>
          </a:ln>
          <a:effectLst>
            <a:outerShdw blurRad="292100" dist="139700" dir="2700000" algn="tl" rotWithShape="0">
              <a:srgbClr val="333333">
                <a:alpha val="65000"/>
              </a:srgbClr>
            </a:outerShdw>
          </a:effectLst>
        </p:spPr>
      </p:pic>
      <p:sp>
        <p:nvSpPr>
          <p:cNvPr id="4" name="Rounded Rectangular Callout 8">
            <a:extLst>
              <a:ext uri="{FF2B5EF4-FFF2-40B4-BE49-F238E27FC236}">
                <a16:creationId xmlns:a16="http://schemas.microsoft.com/office/drawing/2014/main" id="{AAA4E4C4-F04D-AA2C-E6E8-1BAA6AB20A47}"/>
              </a:ext>
            </a:extLst>
          </p:cNvPr>
          <p:cNvSpPr/>
          <p:nvPr/>
        </p:nvSpPr>
        <p:spPr>
          <a:xfrm>
            <a:off x="926080" y="4203263"/>
            <a:ext cx="425029" cy="312556"/>
          </a:xfrm>
          <a:prstGeom prst="wedgeRoundRectCallout">
            <a:avLst>
              <a:gd name="adj1" fmla="val 109446"/>
              <a:gd name="adj2" fmla="val 4333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1. </a:t>
            </a:r>
            <a:endParaRPr lang="en-CA" sz="1200" b="1"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3377691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1303F5-1291-082A-DA3E-769EA01A0F3C}"/>
              </a:ext>
            </a:extLst>
          </p:cNvPr>
          <p:cNvPicPr>
            <a:picLocks noChangeAspect="1"/>
          </p:cNvPicPr>
          <p:nvPr/>
        </p:nvPicPr>
        <p:blipFill>
          <a:blip r:embed="rId2"/>
          <a:stretch>
            <a:fillRect/>
          </a:stretch>
        </p:blipFill>
        <p:spPr>
          <a:xfrm>
            <a:off x="1209234" y="3073795"/>
            <a:ext cx="6787854" cy="3298473"/>
          </a:xfrm>
          <a:prstGeom prst="rect">
            <a:avLst/>
          </a:prstGeom>
          <a:ln>
            <a:noFill/>
          </a:ln>
          <a:effectLst>
            <a:outerShdw blurRad="292100" dist="139700" dir="2700000" algn="tl" rotWithShape="0">
              <a:srgbClr val="333333">
                <a:alpha val="65000"/>
              </a:srgbClr>
            </a:outerShdw>
          </a:effectLst>
        </p:spPr>
      </p:pic>
      <p:sp>
        <p:nvSpPr>
          <p:cNvPr id="3" name="Content Placeholder 2"/>
          <p:cNvSpPr>
            <a:spLocks noGrp="1"/>
          </p:cNvSpPr>
          <p:nvPr>
            <p:ph idx="1"/>
          </p:nvPr>
        </p:nvSpPr>
        <p:spPr>
          <a:xfrm>
            <a:off x="427447" y="1051580"/>
            <a:ext cx="7594190" cy="336461"/>
          </a:xfrm>
        </p:spPr>
        <p:txBody>
          <a:bodyPr>
            <a:noAutofit/>
          </a:bodyPr>
          <a:lstStyle/>
          <a:p>
            <a:pPr marL="0" indent="0">
              <a:buNone/>
            </a:pPr>
            <a:r>
              <a:rPr lang="en-US" sz="1600" b="1" dirty="0">
                <a:latin typeface="Arial" panose="020B0604020202020204" pitchFamily="34" charset="0"/>
                <a:cs typeface="Arial" panose="020B0604020202020204" pitchFamily="34" charset="0"/>
              </a:rPr>
              <a:t>APPLICATION INFORMATION TAB </a:t>
            </a:r>
            <a:endParaRPr lang="en-CA" sz="1600" b="1" dirty="0">
              <a:latin typeface="Arial" panose="020B0604020202020204" pitchFamily="34" charset="0"/>
              <a:cs typeface="Arial" panose="020B0604020202020204" pitchFamily="34" charset="0"/>
            </a:endParaRPr>
          </a:p>
        </p:txBody>
      </p:sp>
      <p:sp>
        <p:nvSpPr>
          <p:cNvPr id="6" name="Rectangle 5"/>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8" name="Rectangle 7"/>
          <p:cNvSpPr/>
          <p:nvPr/>
        </p:nvSpPr>
        <p:spPr>
          <a:xfrm>
            <a:off x="2810313" y="59904"/>
            <a:ext cx="6094406" cy="461665"/>
          </a:xfrm>
          <a:prstGeom prst="rect">
            <a:avLst/>
          </a:prstGeom>
        </p:spPr>
        <p:txBody>
          <a:bodyPr wrap="square">
            <a:spAutoFit/>
          </a:bodyPr>
          <a:lstStyle/>
          <a:p>
            <a:pPr algn="r"/>
            <a:r>
              <a:rPr lang="en-CA" sz="2400" b="1">
                <a:solidFill>
                  <a:schemeClr val="bg1"/>
                </a:solidFill>
                <a:latin typeface="Calibri" panose="020F0502020204030204" pitchFamily="34" charset="0"/>
                <a:cs typeface="Calibri" panose="020F0502020204030204" pitchFamily="34" charset="0"/>
              </a:rPr>
              <a:t>Carbon Sequestration Agreement Application</a:t>
            </a:r>
          </a:p>
        </p:txBody>
      </p:sp>
      <p:sp>
        <p:nvSpPr>
          <p:cNvPr id="1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dirty="0">
                <a:latin typeface="Arial"/>
                <a:cs typeface="Arial"/>
              </a:rPr>
              <a:t>Page </a:t>
            </a:r>
            <a:fld id="{5BC1470B-47A7-4E72-AA8D-1EF68F025A39}" type="slidenum">
              <a:rPr lang="en-CA" smtClean="0">
                <a:latin typeface="Arial"/>
                <a:cs typeface="Arial"/>
              </a:rPr>
              <a:pPr/>
              <a:t>6</a:t>
            </a:fld>
            <a:endParaRPr lang="en-CA" dirty="0">
              <a:latin typeface="Arial"/>
              <a:cs typeface="Arial"/>
            </a:endParaRPr>
          </a:p>
        </p:txBody>
      </p:sp>
      <p:sp>
        <p:nvSpPr>
          <p:cNvPr id="5" name="TextBox 4">
            <a:extLst>
              <a:ext uri="{FF2B5EF4-FFF2-40B4-BE49-F238E27FC236}">
                <a16:creationId xmlns:a16="http://schemas.microsoft.com/office/drawing/2014/main" id="{87B0E279-52C4-401D-83BF-93F7E2BB5150}"/>
              </a:ext>
            </a:extLst>
          </p:cNvPr>
          <p:cNvSpPr txBox="1"/>
          <p:nvPr/>
        </p:nvSpPr>
        <p:spPr>
          <a:xfrm>
            <a:off x="427447" y="1354297"/>
            <a:ext cx="8477271" cy="1938992"/>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On the main screen, a blank application form is displayed. ETS auto populates the Company (if the ETS account is only for one company; if there are more than one company on the account, the field is converted to dropdown list) and Creator fields. These information are generated from the login account information.</a:t>
            </a:r>
          </a:p>
          <a:p>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At the creation stage, the status of the request is set to Work in Progress.</a:t>
            </a:r>
          </a:p>
          <a:p>
            <a:r>
              <a:rPr lang="en-US" sz="1200" b="1" i="1" dirty="0">
                <a:latin typeface="Arial" panose="020B0604020202020204" pitchFamily="34" charset="0"/>
                <a:cs typeface="Arial" panose="020B0604020202020204" pitchFamily="34" charset="0"/>
              </a:rPr>
              <a:t>Carbon Sequestration Evaluation Agreement Number (CSEA) is required </a:t>
            </a:r>
            <a:r>
              <a:rPr lang="en-US" sz="1200" i="1" dirty="0">
                <a:latin typeface="Arial" panose="020B0604020202020204" pitchFamily="34" charset="0"/>
                <a:cs typeface="Arial" panose="020B0604020202020204" pitchFamily="34" charset="0"/>
              </a:rPr>
              <a:t>to proceed with the CSA application.</a:t>
            </a:r>
          </a:p>
          <a:p>
            <a:endParaRPr lang="en-US" sz="1200" i="1" dirty="0">
              <a:latin typeface="Arial" panose="020B0604020202020204" pitchFamily="34" charset="0"/>
              <a:cs typeface="Arial" panose="020B0604020202020204" pitchFamily="34" charset="0"/>
            </a:endParaRPr>
          </a:p>
          <a:p>
            <a:r>
              <a:rPr lang="en-US" sz="1200" b="1" dirty="0">
                <a:latin typeface="Arial"/>
                <a:cs typeface="Arial"/>
              </a:rPr>
              <a:t>Note</a:t>
            </a:r>
            <a:r>
              <a:rPr lang="en-US" sz="1200" dirty="0">
                <a:latin typeface="Arial"/>
                <a:cs typeface="Arial"/>
              </a:rPr>
              <a:t>:  Enter the required information indicated with asterisk (or outlined in red). Once information is entered, the outline turns in green).</a:t>
            </a:r>
          </a:p>
          <a:p>
            <a:endParaRPr lang="en-CA" sz="1200" i="1" dirty="0">
              <a:latin typeface="Arial" panose="020B0604020202020204" pitchFamily="34" charset="0"/>
              <a:cs typeface="Arial" panose="020B0604020202020204" pitchFamily="34" charset="0"/>
            </a:endParaRPr>
          </a:p>
        </p:txBody>
      </p:sp>
      <p:sp>
        <p:nvSpPr>
          <p:cNvPr id="9" name="Rounded Rectangular Callout 8">
            <a:extLst>
              <a:ext uri="{FF2B5EF4-FFF2-40B4-BE49-F238E27FC236}">
                <a16:creationId xmlns:a16="http://schemas.microsoft.com/office/drawing/2014/main" id="{8C17EC64-9B7C-4D8D-1085-06E747E968FB}"/>
              </a:ext>
            </a:extLst>
          </p:cNvPr>
          <p:cNvSpPr/>
          <p:nvPr/>
        </p:nvSpPr>
        <p:spPr>
          <a:xfrm>
            <a:off x="5535371" y="4109562"/>
            <a:ext cx="2298054" cy="549879"/>
          </a:xfrm>
          <a:prstGeom prst="wedgeRoundRectCallout">
            <a:avLst>
              <a:gd name="adj1" fmla="val 20698"/>
              <a:gd name="adj2" fmla="val 12119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Click the </a:t>
            </a:r>
            <a:r>
              <a:rPr lang="en-US" sz="1200" b="1" dirty="0">
                <a:solidFill>
                  <a:schemeClr val="tx1"/>
                </a:solidFill>
                <a:latin typeface="Arial" pitchFamily="34" charset="0"/>
                <a:cs typeface="Arial" pitchFamily="34" charset="0"/>
              </a:rPr>
              <a:t>magnifying glass </a:t>
            </a:r>
            <a:r>
              <a:rPr lang="en-US" sz="1200" dirty="0">
                <a:solidFill>
                  <a:schemeClr val="tx1"/>
                </a:solidFill>
                <a:latin typeface="Arial" pitchFamily="34" charset="0"/>
                <a:cs typeface="Arial" pitchFamily="34" charset="0"/>
              </a:rPr>
              <a:t>under CS Evaluation Agreement field to add CSEA.</a:t>
            </a:r>
            <a:endParaRPr lang="en-CA"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026312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C506F6E-44BF-21DC-7407-E6FC34FEA850}"/>
              </a:ext>
            </a:extLst>
          </p:cNvPr>
          <p:cNvPicPr>
            <a:picLocks noChangeAspect="1"/>
          </p:cNvPicPr>
          <p:nvPr/>
        </p:nvPicPr>
        <p:blipFill>
          <a:blip r:embed="rId2"/>
          <a:stretch>
            <a:fillRect/>
          </a:stretch>
        </p:blipFill>
        <p:spPr>
          <a:xfrm>
            <a:off x="1531954" y="3848873"/>
            <a:ext cx="6080091" cy="2489061"/>
          </a:xfrm>
          <a:prstGeom prst="rect">
            <a:avLst/>
          </a:prstGeom>
          <a:ln>
            <a:noFill/>
          </a:ln>
          <a:effectLst>
            <a:outerShdw blurRad="292100" dist="139700" dir="2700000" algn="tl" rotWithShape="0">
              <a:srgbClr val="333333">
                <a:alpha val="65000"/>
              </a:srgbClr>
            </a:outerShdw>
          </a:effectLst>
        </p:spPr>
      </p:pic>
      <p:sp>
        <p:nvSpPr>
          <p:cNvPr id="2" name="Slide Number Placeholder 1">
            <a:extLst>
              <a:ext uri="{FF2B5EF4-FFF2-40B4-BE49-F238E27FC236}">
                <a16:creationId xmlns:a16="http://schemas.microsoft.com/office/drawing/2014/main" id="{D7E20672-048F-0EFD-060C-58EECC67861A}"/>
              </a:ext>
            </a:extLst>
          </p:cNvPr>
          <p:cNvSpPr>
            <a:spLocks noGrp="1"/>
          </p:cNvSpPr>
          <p:nvPr>
            <p:ph type="sldNum" sz="quarter" idx="12"/>
          </p:nvPr>
        </p:nvSpPr>
        <p:spPr/>
        <p:txBody>
          <a:bodyPr/>
          <a:lstStyle/>
          <a:p>
            <a:r>
              <a:rPr lang="en-CA" dirty="0">
                <a:latin typeface="Arial"/>
                <a:cs typeface="Arial"/>
              </a:rPr>
              <a:t>Page </a:t>
            </a:r>
            <a:fld id="{5BC1470B-47A7-4E72-AA8D-1EF68F025A39}" type="slidenum">
              <a:rPr lang="en-CA" smtClean="0">
                <a:latin typeface="Arial"/>
                <a:cs typeface="Arial"/>
              </a:rPr>
              <a:pPr/>
              <a:t>7</a:t>
            </a:fld>
            <a:endParaRPr lang="en-CA" dirty="0">
              <a:latin typeface="Arial" panose="020B0604020202020204" pitchFamily="34" charset="0"/>
            </a:endParaRPr>
          </a:p>
        </p:txBody>
      </p:sp>
      <p:sp>
        <p:nvSpPr>
          <p:cNvPr id="4" name="TextBox 3">
            <a:extLst>
              <a:ext uri="{FF2B5EF4-FFF2-40B4-BE49-F238E27FC236}">
                <a16:creationId xmlns:a16="http://schemas.microsoft.com/office/drawing/2014/main" id="{EB768F59-2701-7C1B-B20B-6B1AA52944B4}"/>
              </a:ext>
            </a:extLst>
          </p:cNvPr>
          <p:cNvSpPr txBox="1"/>
          <p:nvPr/>
        </p:nvSpPr>
        <p:spPr>
          <a:xfrm>
            <a:off x="2797728" y="71199"/>
            <a:ext cx="6111380" cy="461665"/>
          </a:xfrm>
          <a:prstGeom prst="rect">
            <a:avLst/>
          </a:prstGeom>
          <a:noFill/>
        </p:spPr>
        <p:txBody>
          <a:bodyPr wrap="square">
            <a:spAutoFit/>
          </a:bodyPr>
          <a:lstStyle/>
          <a:p>
            <a:pPr algn="r"/>
            <a:r>
              <a:rPr lang="en-CA" sz="2400" b="1">
                <a:solidFill>
                  <a:schemeClr val="bg1"/>
                </a:solidFill>
                <a:latin typeface="Calibri" panose="020F0502020204030204" pitchFamily="34" charset="0"/>
                <a:cs typeface="Calibri" panose="020F0502020204030204" pitchFamily="34" charset="0"/>
              </a:rPr>
              <a:t>Carbon Sequestration Agreement Application</a:t>
            </a:r>
          </a:p>
        </p:txBody>
      </p:sp>
      <p:sp>
        <p:nvSpPr>
          <p:cNvPr id="6" name="TextBox 5">
            <a:extLst>
              <a:ext uri="{FF2B5EF4-FFF2-40B4-BE49-F238E27FC236}">
                <a16:creationId xmlns:a16="http://schemas.microsoft.com/office/drawing/2014/main" id="{A8CCBA86-5545-A389-C342-A236DF88634B}"/>
              </a:ext>
            </a:extLst>
          </p:cNvPr>
          <p:cNvSpPr txBox="1"/>
          <p:nvPr/>
        </p:nvSpPr>
        <p:spPr>
          <a:xfrm>
            <a:off x="6547607" y="465753"/>
            <a:ext cx="2437002" cy="369332"/>
          </a:xfrm>
          <a:prstGeom prst="rect">
            <a:avLst/>
          </a:prstGeom>
          <a:noFill/>
        </p:spPr>
        <p:txBody>
          <a:bodyPr wrap="square">
            <a:spAutoFit/>
          </a:bodyPr>
          <a:lstStyle/>
          <a:p>
            <a:r>
              <a:rPr lang="en-CA" sz="1800" b="1">
                <a:solidFill>
                  <a:schemeClr val="bg1"/>
                </a:solidFill>
              </a:rPr>
              <a:t>Government of Alberta</a:t>
            </a:r>
          </a:p>
        </p:txBody>
      </p:sp>
      <p:sp>
        <p:nvSpPr>
          <p:cNvPr id="7" name="Content Placeholder 2">
            <a:extLst>
              <a:ext uri="{FF2B5EF4-FFF2-40B4-BE49-F238E27FC236}">
                <a16:creationId xmlns:a16="http://schemas.microsoft.com/office/drawing/2014/main" id="{31EF9659-1691-F299-9E40-70F03A52431E}"/>
              </a:ext>
            </a:extLst>
          </p:cNvPr>
          <p:cNvSpPr txBox="1">
            <a:spLocks/>
          </p:cNvSpPr>
          <p:nvPr/>
        </p:nvSpPr>
        <p:spPr>
          <a:xfrm>
            <a:off x="425686" y="1250114"/>
            <a:ext cx="8483422" cy="33646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latin typeface="Arial" panose="020B0604020202020204" pitchFamily="34" charset="0"/>
                <a:cs typeface="Arial" panose="020B0604020202020204" pitchFamily="34" charset="0"/>
              </a:rPr>
              <a:t>APPLICATION INFORMATION TAB – ADD CARBON SEQUESTRATION EVALUATION AGREEMENT (CSEA) </a:t>
            </a:r>
            <a:endParaRPr lang="en-CA" sz="1600"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D69CF0F-3A62-3CE8-5D0A-B9005369E022}"/>
              </a:ext>
            </a:extLst>
          </p:cNvPr>
          <p:cNvSpPr txBox="1"/>
          <p:nvPr/>
        </p:nvSpPr>
        <p:spPr>
          <a:xfrm>
            <a:off x="425686" y="1939607"/>
            <a:ext cx="7431052" cy="1754326"/>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In the Search Agreement box, </a:t>
            </a:r>
          </a:p>
          <a:p>
            <a:pPr marL="342900" indent="-342900">
              <a:buFont typeface="+mj-lt"/>
              <a:buAutoNum type="arabicPeriod"/>
            </a:pPr>
            <a:r>
              <a:rPr lang="en-US" sz="1200" dirty="0">
                <a:latin typeface="Arial" panose="020B0604020202020204" pitchFamily="34" charset="0"/>
                <a:cs typeface="Arial" panose="020B0604020202020204" pitchFamily="34" charset="0"/>
              </a:rPr>
              <a:t>Click the </a:t>
            </a:r>
            <a:r>
              <a:rPr lang="en-US" sz="1200" b="1" dirty="0">
                <a:latin typeface="Arial" panose="020B0604020202020204" pitchFamily="34" charset="0"/>
                <a:cs typeface="Arial" panose="020B0604020202020204" pitchFamily="34" charset="0"/>
              </a:rPr>
              <a:t>Agreements</a:t>
            </a:r>
            <a:r>
              <a:rPr lang="en-US" sz="1200" dirty="0">
                <a:latin typeface="Arial" panose="020B0604020202020204" pitchFamily="34" charset="0"/>
                <a:cs typeface="Arial" panose="020B0604020202020204" pitchFamily="34" charset="0"/>
              </a:rPr>
              <a:t> field and type in the </a:t>
            </a:r>
            <a:r>
              <a:rPr lang="en-US" sz="1200" b="1" dirty="0">
                <a:latin typeface="Arial" panose="020B0604020202020204" pitchFamily="34" charset="0"/>
                <a:cs typeface="Arial" panose="020B0604020202020204" pitchFamily="34" charset="0"/>
              </a:rPr>
              <a:t>CSEA number</a:t>
            </a:r>
            <a:r>
              <a:rPr lang="en-US" sz="1200" dirty="0">
                <a:latin typeface="Arial" panose="020B0604020202020204" pitchFamily="34" charset="0"/>
                <a:cs typeface="Arial" panose="020B0604020202020204" pitchFamily="34" charset="0"/>
              </a:rPr>
              <a:t>.</a:t>
            </a:r>
          </a:p>
          <a:p>
            <a:pPr marL="342900" indent="-342900">
              <a:buFont typeface="+mj-lt"/>
              <a:buAutoNum type="arabicPeriod"/>
            </a:pPr>
            <a:endParaRPr lang="en-US" sz="1200" dirty="0">
              <a:latin typeface="Arial" panose="020B0604020202020204" pitchFamily="34" charset="0"/>
              <a:cs typeface="Arial" panose="020B0604020202020204" pitchFamily="34" charset="0"/>
            </a:endParaRPr>
          </a:p>
          <a:p>
            <a:pPr marL="342900" indent="-342900">
              <a:buFont typeface="+mj-lt"/>
              <a:buAutoNum type="arabicPeriod"/>
            </a:pPr>
            <a:r>
              <a:rPr lang="en-US" sz="1200" dirty="0">
                <a:latin typeface="Arial" panose="020B0604020202020204" pitchFamily="34" charset="0"/>
                <a:cs typeface="Arial" panose="020B0604020202020204" pitchFamily="34" charset="0"/>
              </a:rPr>
              <a:t>Select the </a:t>
            </a:r>
            <a:r>
              <a:rPr lang="en-US" sz="1200" b="1" dirty="0">
                <a:latin typeface="Arial" panose="020B0604020202020204" pitchFamily="34" charset="0"/>
                <a:cs typeface="Arial" panose="020B0604020202020204" pitchFamily="34" charset="0"/>
              </a:rPr>
              <a:t>magnifying glass </a:t>
            </a:r>
            <a:r>
              <a:rPr lang="en-US" sz="1200" dirty="0">
                <a:latin typeface="Arial" panose="020B0604020202020204" pitchFamily="34" charset="0"/>
                <a:cs typeface="Arial" panose="020B0604020202020204" pitchFamily="34" charset="0"/>
              </a:rPr>
              <a:t>to search the agreement.</a:t>
            </a:r>
          </a:p>
          <a:p>
            <a:pPr marL="342900" indent="-342900">
              <a:buFont typeface="+mj-lt"/>
              <a:buAutoNum type="arabicPeriod"/>
            </a:pPr>
            <a:endParaRPr lang="en-US" sz="1200" dirty="0">
              <a:latin typeface="Arial" panose="020B0604020202020204" pitchFamily="34" charset="0"/>
              <a:cs typeface="Arial" panose="020B0604020202020204" pitchFamily="34" charset="0"/>
            </a:endParaRPr>
          </a:p>
          <a:p>
            <a:pPr marL="342900" indent="-342900">
              <a:buFont typeface="+mj-lt"/>
              <a:buAutoNum type="arabicPeriod"/>
            </a:pPr>
            <a:r>
              <a:rPr lang="en-US" sz="1200" dirty="0">
                <a:latin typeface="Arial" panose="020B0604020202020204" pitchFamily="34" charset="0"/>
                <a:cs typeface="Arial" panose="020B0604020202020204" pitchFamily="34" charset="0"/>
              </a:rPr>
              <a:t>Search result appears and displays the Designated Representative, Expiry Date and Status. If the information is correct, click </a:t>
            </a:r>
            <a:r>
              <a:rPr lang="en-US" sz="1200" b="1" dirty="0">
                <a:latin typeface="Arial" panose="020B0604020202020204" pitchFamily="34" charset="0"/>
                <a:cs typeface="Arial" panose="020B0604020202020204" pitchFamily="34" charset="0"/>
              </a:rPr>
              <a:t>Select</a:t>
            </a:r>
            <a:r>
              <a:rPr lang="en-US" sz="1200" dirty="0">
                <a:latin typeface="Arial" panose="020B0604020202020204" pitchFamily="34" charset="0"/>
                <a:cs typeface="Arial" panose="020B0604020202020204" pitchFamily="34" charset="0"/>
              </a:rPr>
              <a:t>.</a:t>
            </a:r>
          </a:p>
          <a:p>
            <a:pPr marL="342900" indent="-342900">
              <a:buFont typeface="+mj-lt"/>
              <a:buAutoNum type="arabicPeriod"/>
            </a:pPr>
            <a:endParaRPr lang="en-US" sz="1200" dirty="0">
              <a:latin typeface="Arial" panose="020B0604020202020204" pitchFamily="34" charset="0"/>
              <a:cs typeface="Arial" panose="020B0604020202020204" pitchFamily="34" charset="0"/>
            </a:endParaRPr>
          </a:p>
          <a:p>
            <a:r>
              <a:rPr lang="en-US" sz="1200" dirty="0">
                <a:latin typeface="Arial" panose="020B0604020202020204" pitchFamily="34" charset="0"/>
                <a:cs typeface="Arial" panose="020B0604020202020204" pitchFamily="34" charset="0"/>
              </a:rPr>
              <a:t>Click Cancel if you need to restart the search.</a:t>
            </a:r>
            <a:endParaRPr lang="en-CA" sz="1200" dirty="0">
              <a:latin typeface="Arial" panose="020B0604020202020204" pitchFamily="34" charset="0"/>
              <a:cs typeface="Arial" panose="020B0604020202020204" pitchFamily="34" charset="0"/>
            </a:endParaRPr>
          </a:p>
        </p:txBody>
      </p:sp>
      <p:sp>
        <p:nvSpPr>
          <p:cNvPr id="10" name="Rounded Rectangular Callout 8">
            <a:extLst>
              <a:ext uri="{FF2B5EF4-FFF2-40B4-BE49-F238E27FC236}">
                <a16:creationId xmlns:a16="http://schemas.microsoft.com/office/drawing/2014/main" id="{B88C8630-2AED-B698-6778-E08C4A68E30C}"/>
              </a:ext>
            </a:extLst>
          </p:cNvPr>
          <p:cNvSpPr/>
          <p:nvPr/>
        </p:nvSpPr>
        <p:spPr>
          <a:xfrm>
            <a:off x="1196744" y="4046965"/>
            <a:ext cx="383303" cy="336461"/>
          </a:xfrm>
          <a:prstGeom prst="wedgeRoundRectCallout">
            <a:avLst>
              <a:gd name="adj1" fmla="val 104000"/>
              <a:gd name="adj2" fmla="val 81799"/>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1.</a:t>
            </a:r>
            <a:endParaRPr lang="en-CA" sz="1200">
              <a:solidFill>
                <a:schemeClr val="tx1"/>
              </a:solidFill>
              <a:latin typeface="Arial" pitchFamily="34" charset="0"/>
              <a:cs typeface="Arial" pitchFamily="34" charset="0"/>
            </a:endParaRPr>
          </a:p>
        </p:txBody>
      </p:sp>
      <p:sp>
        <p:nvSpPr>
          <p:cNvPr id="11" name="Rounded Rectangular Callout 8">
            <a:extLst>
              <a:ext uri="{FF2B5EF4-FFF2-40B4-BE49-F238E27FC236}">
                <a16:creationId xmlns:a16="http://schemas.microsoft.com/office/drawing/2014/main" id="{2056386C-5489-FB6D-421E-BA578BD64B45}"/>
              </a:ext>
            </a:extLst>
          </p:cNvPr>
          <p:cNvSpPr/>
          <p:nvPr/>
        </p:nvSpPr>
        <p:spPr>
          <a:xfrm>
            <a:off x="6894948" y="3871494"/>
            <a:ext cx="383303" cy="336461"/>
          </a:xfrm>
          <a:prstGeom prst="wedgeRoundRectCallout">
            <a:avLst>
              <a:gd name="adj1" fmla="val 80796"/>
              <a:gd name="adj2" fmla="val 12695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2.</a:t>
            </a:r>
            <a:endParaRPr lang="en-CA" sz="1200">
              <a:solidFill>
                <a:schemeClr val="tx1"/>
              </a:solidFill>
              <a:latin typeface="Arial" pitchFamily="34" charset="0"/>
              <a:cs typeface="Arial" pitchFamily="34" charset="0"/>
            </a:endParaRPr>
          </a:p>
        </p:txBody>
      </p:sp>
      <p:sp>
        <p:nvSpPr>
          <p:cNvPr id="12" name="Rounded Rectangular Callout 8">
            <a:extLst>
              <a:ext uri="{FF2B5EF4-FFF2-40B4-BE49-F238E27FC236}">
                <a16:creationId xmlns:a16="http://schemas.microsoft.com/office/drawing/2014/main" id="{A1A12636-5A2D-6444-88FD-B357739FC327}"/>
              </a:ext>
            </a:extLst>
          </p:cNvPr>
          <p:cNvSpPr/>
          <p:nvPr/>
        </p:nvSpPr>
        <p:spPr>
          <a:xfrm>
            <a:off x="6511645" y="5607886"/>
            <a:ext cx="383303" cy="248912"/>
          </a:xfrm>
          <a:prstGeom prst="wedgeRoundRectCallout">
            <a:avLst>
              <a:gd name="adj1" fmla="val 108524"/>
              <a:gd name="adj2" fmla="val -89904"/>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3.</a:t>
            </a:r>
            <a:endParaRPr lang="en-CA" sz="1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885896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BA0F7B-39DE-B967-C8E5-C5F9B3A93E9B}"/>
              </a:ext>
            </a:extLst>
          </p:cNvPr>
          <p:cNvPicPr>
            <a:picLocks noChangeAspect="1"/>
          </p:cNvPicPr>
          <p:nvPr/>
        </p:nvPicPr>
        <p:blipFill>
          <a:blip r:embed="rId2"/>
          <a:stretch>
            <a:fillRect/>
          </a:stretch>
        </p:blipFill>
        <p:spPr>
          <a:xfrm>
            <a:off x="1086900" y="2450410"/>
            <a:ext cx="7036373" cy="3970141"/>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8" name="Rectangle 7"/>
          <p:cNvSpPr/>
          <p:nvPr/>
        </p:nvSpPr>
        <p:spPr>
          <a:xfrm>
            <a:off x="2810313" y="59904"/>
            <a:ext cx="6094406" cy="461665"/>
          </a:xfrm>
          <a:prstGeom prst="rect">
            <a:avLst/>
          </a:prstGeom>
        </p:spPr>
        <p:txBody>
          <a:bodyPr wrap="square">
            <a:spAutoFit/>
          </a:bodyPr>
          <a:lstStyle/>
          <a:p>
            <a:pPr algn="r"/>
            <a:r>
              <a:rPr lang="en-CA" sz="2400" b="1">
                <a:solidFill>
                  <a:schemeClr val="bg1"/>
                </a:solidFill>
                <a:latin typeface="Calibri" panose="020F0502020204030204" pitchFamily="34" charset="0"/>
                <a:cs typeface="Calibri" panose="020F0502020204030204" pitchFamily="34" charset="0"/>
              </a:rPr>
              <a:t>Carbon Sequestration Agreement Application</a:t>
            </a:r>
          </a:p>
        </p:txBody>
      </p:sp>
      <p:sp>
        <p:nvSpPr>
          <p:cNvPr id="1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dirty="0">
                <a:latin typeface="Arial"/>
                <a:cs typeface="Arial"/>
              </a:rPr>
              <a:t>Page </a:t>
            </a:r>
            <a:fld id="{5BC1470B-47A7-4E72-AA8D-1EF68F025A39}" type="slidenum">
              <a:rPr lang="en-CA" smtClean="0">
                <a:latin typeface="Arial"/>
                <a:cs typeface="Arial"/>
              </a:rPr>
              <a:pPr/>
              <a:t>8</a:t>
            </a:fld>
            <a:endParaRPr lang="en-CA" dirty="0">
              <a:latin typeface="Arial"/>
              <a:cs typeface="Arial"/>
            </a:endParaRPr>
          </a:p>
        </p:txBody>
      </p:sp>
      <p:sp>
        <p:nvSpPr>
          <p:cNvPr id="10" name="TextBox 9">
            <a:extLst>
              <a:ext uri="{FF2B5EF4-FFF2-40B4-BE49-F238E27FC236}">
                <a16:creationId xmlns:a16="http://schemas.microsoft.com/office/drawing/2014/main" id="{1ACEBD13-E9C8-9902-4E69-0C42EFC17A86}"/>
              </a:ext>
            </a:extLst>
          </p:cNvPr>
          <p:cNvSpPr txBox="1"/>
          <p:nvPr/>
        </p:nvSpPr>
        <p:spPr>
          <a:xfrm>
            <a:off x="452481" y="1446037"/>
            <a:ext cx="8452237" cy="1292662"/>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The CSEA number is now added in the application. Click </a:t>
            </a:r>
            <a:r>
              <a:rPr lang="en-US" sz="1200" b="1" dirty="0">
                <a:latin typeface="Arial" panose="020B0604020202020204" pitchFamily="34" charset="0"/>
                <a:cs typeface="Arial" panose="020B0604020202020204" pitchFamily="34" charset="0"/>
              </a:rPr>
              <a:t>Save</a:t>
            </a:r>
            <a:r>
              <a:rPr lang="en-US" sz="1200" dirty="0">
                <a:latin typeface="Arial" panose="020B0604020202020204" pitchFamily="34" charset="0"/>
                <a:cs typeface="Arial" panose="020B0604020202020204" pitchFamily="34" charset="0"/>
              </a:rPr>
              <a:t> at the bottom of the form. This will save the application and generate the ETS Request Number included in the heading.</a:t>
            </a:r>
          </a:p>
          <a:p>
            <a:endParaRPr lang="en-US" sz="1200" dirty="0">
              <a:latin typeface="Arial" panose="020B0604020202020204" pitchFamily="34" charset="0"/>
              <a:cs typeface="Arial" panose="020B0604020202020204" pitchFamily="34" charset="0"/>
            </a:endParaRPr>
          </a:p>
          <a:p>
            <a:r>
              <a:rPr lang="en-US" sz="1200" i="1" dirty="0">
                <a:latin typeface="Arial" panose="020B0604020202020204" pitchFamily="34" charset="0"/>
                <a:cs typeface="Arial" panose="020B0604020202020204" pitchFamily="34" charset="0"/>
              </a:rPr>
              <a:t>Confidential Rent Payor field is optional</a:t>
            </a:r>
            <a:r>
              <a:rPr lang="en-US" sz="1200" dirty="0">
                <a:latin typeface="Arial" panose="020B0604020202020204" pitchFamily="34" charset="0"/>
                <a:cs typeface="Arial" panose="020B0604020202020204" pitchFamily="34" charset="0"/>
              </a:rPr>
              <a:t>. Only fill this in if payor is different than the agreement holder. This payor is responsible in paying the first time rent and issuance fee charges.</a:t>
            </a:r>
          </a:p>
          <a:p>
            <a:endParaRPr lang="en-CA" dirty="0"/>
          </a:p>
        </p:txBody>
      </p:sp>
      <p:sp>
        <p:nvSpPr>
          <p:cNvPr id="7" name="Content Placeholder 2">
            <a:extLst>
              <a:ext uri="{FF2B5EF4-FFF2-40B4-BE49-F238E27FC236}">
                <a16:creationId xmlns:a16="http://schemas.microsoft.com/office/drawing/2014/main" id="{60B8BB92-74C5-F56E-2F8D-0AF9AAA1CE9A}"/>
              </a:ext>
            </a:extLst>
          </p:cNvPr>
          <p:cNvSpPr txBox="1">
            <a:spLocks/>
          </p:cNvSpPr>
          <p:nvPr/>
        </p:nvSpPr>
        <p:spPr>
          <a:xfrm>
            <a:off x="421296" y="1067116"/>
            <a:ext cx="8483422" cy="33646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latin typeface="Arial" panose="020B0604020202020204" pitchFamily="34" charset="0"/>
                <a:cs typeface="Arial" panose="020B0604020202020204" pitchFamily="34" charset="0"/>
              </a:rPr>
              <a:t>APPLICATION</a:t>
            </a:r>
            <a:r>
              <a:rPr lang="en-US" sz="1800" b="1" dirty="0">
                <a:latin typeface="Arial" panose="020B0604020202020204" pitchFamily="34" charset="0"/>
                <a:cs typeface="Arial" panose="020B0604020202020204" pitchFamily="34" charset="0"/>
              </a:rPr>
              <a:t> INFORMATION TAB – ASSIGN ETS REQUEST NUMBER</a:t>
            </a:r>
            <a:endParaRPr lang="en-CA" sz="1800" b="1" dirty="0">
              <a:latin typeface="Arial" panose="020B0604020202020204" pitchFamily="34" charset="0"/>
              <a:cs typeface="Arial" panose="020B0604020202020204" pitchFamily="34" charset="0"/>
            </a:endParaRPr>
          </a:p>
        </p:txBody>
      </p:sp>
      <p:sp>
        <p:nvSpPr>
          <p:cNvPr id="9" name="Rounded Rectangular Callout 8">
            <a:extLst>
              <a:ext uri="{FF2B5EF4-FFF2-40B4-BE49-F238E27FC236}">
                <a16:creationId xmlns:a16="http://schemas.microsoft.com/office/drawing/2014/main" id="{3086AA2C-F2D1-1F17-6571-D696B5AD1F4D}"/>
              </a:ext>
            </a:extLst>
          </p:cNvPr>
          <p:cNvSpPr/>
          <p:nvPr/>
        </p:nvSpPr>
        <p:spPr>
          <a:xfrm>
            <a:off x="5061333" y="5511452"/>
            <a:ext cx="1592366" cy="640073"/>
          </a:xfrm>
          <a:prstGeom prst="wedgeRoundRectCallout">
            <a:avLst>
              <a:gd name="adj1" fmla="val 67308"/>
              <a:gd name="adj2" fmla="val 54548"/>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dirty="0">
                <a:solidFill>
                  <a:schemeClr val="tx1"/>
                </a:solidFill>
                <a:latin typeface="Arial" pitchFamily="34" charset="0"/>
                <a:cs typeface="Arial" pitchFamily="34" charset="0"/>
              </a:rPr>
              <a:t>Click the </a:t>
            </a:r>
            <a:r>
              <a:rPr lang="en-US" sz="1200" b="1" dirty="0">
                <a:solidFill>
                  <a:schemeClr val="tx1"/>
                </a:solidFill>
                <a:latin typeface="Arial" pitchFamily="34" charset="0"/>
                <a:cs typeface="Arial" pitchFamily="34" charset="0"/>
              </a:rPr>
              <a:t>magnifying glass</a:t>
            </a:r>
            <a:r>
              <a:rPr lang="en-US" sz="1200" dirty="0">
                <a:solidFill>
                  <a:schemeClr val="tx1"/>
                </a:solidFill>
                <a:latin typeface="Arial" pitchFamily="34" charset="0"/>
                <a:cs typeface="Arial" pitchFamily="34" charset="0"/>
              </a:rPr>
              <a:t> to search a client.</a:t>
            </a:r>
            <a:endParaRPr lang="en-CA" sz="1200" dirty="0">
              <a:solidFill>
                <a:schemeClr val="tx1"/>
              </a:solidFill>
              <a:latin typeface="Arial" pitchFamily="34" charset="0"/>
              <a:cs typeface="Arial" pitchFamily="34" charset="0"/>
            </a:endParaRPr>
          </a:p>
        </p:txBody>
      </p:sp>
      <p:pic>
        <p:nvPicPr>
          <p:cNvPr id="1026" name="Picture 2">
            <a:extLst>
              <a:ext uri="{FF2B5EF4-FFF2-40B4-BE49-F238E27FC236}">
                <a16:creationId xmlns:a16="http://schemas.microsoft.com/office/drawing/2014/main" id="{78A32488-6959-B679-EB6B-BBA2C47FB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5707" y="6151525"/>
            <a:ext cx="984520" cy="26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5111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3DEB8EE-51EC-2EF4-4A1C-44D7699C3C7D}"/>
              </a:ext>
            </a:extLst>
          </p:cNvPr>
          <p:cNvPicPr>
            <a:picLocks noChangeAspect="1"/>
          </p:cNvPicPr>
          <p:nvPr/>
        </p:nvPicPr>
        <p:blipFill>
          <a:blip r:embed="rId2"/>
          <a:stretch>
            <a:fillRect/>
          </a:stretch>
        </p:blipFill>
        <p:spPr>
          <a:xfrm>
            <a:off x="515510" y="5179253"/>
            <a:ext cx="3890785" cy="1063180"/>
          </a:xfrm>
          <a:prstGeom prst="rect">
            <a:avLst/>
          </a:prstGeom>
          <a:ln>
            <a:noFill/>
          </a:ln>
          <a:effectLst>
            <a:outerShdw blurRad="292100" dist="139700" dir="2700000" algn="tl" rotWithShape="0">
              <a:srgbClr val="333333">
                <a:alpha val="65000"/>
              </a:srgbClr>
            </a:outerShdw>
          </a:effectLst>
        </p:spPr>
      </p:pic>
      <p:pic>
        <p:nvPicPr>
          <p:cNvPr id="20" name="Picture 19">
            <a:extLst>
              <a:ext uri="{FF2B5EF4-FFF2-40B4-BE49-F238E27FC236}">
                <a16:creationId xmlns:a16="http://schemas.microsoft.com/office/drawing/2014/main" id="{030C1D67-4C45-88A9-1D05-B9E747A42258}"/>
              </a:ext>
            </a:extLst>
          </p:cNvPr>
          <p:cNvPicPr>
            <a:picLocks noChangeAspect="1"/>
          </p:cNvPicPr>
          <p:nvPr/>
        </p:nvPicPr>
        <p:blipFill>
          <a:blip r:embed="rId3"/>
          <a:stretch>
            <a:fillRect/>
          </a:stretch>
        </p:blipFill>
        <p:spPr>
          <a:xfrm>
            <a:off x="515510" y="3648006"/>
            <a:ext cx="3965393" cy="1142992"/>
          </a:xfrm>
          <a:prstGeom prst="rect">
            <a:avLst/>
          </a:prstGeom>
          <a:ln>
            <a:noFill/>
          </a:ln>
          <a:effectLst>
            <a:outerShdw blurRad="292100" dist="139700" dir="2700000" algn="tl" rotWithShape="0">
              <a:srgbClr val="333333">
                <a:alpha val="65000"/>
              </a:srgbClr>
            </a:outerShdw>
          </a:effectLst>
        </p:spPr>
      </p:pic>
      <p:pic>
        <p:nvPicPr>
          <p:cNvPr id="16" name="Picture 15">
            <a:extLst>
              <a:ext uri="{FF2B5EF4-FFF2-40B4-BE49-F238E27FC236}">
                <a16:creationId xmlns:a16="http://schemas.microsoft.com/office/drawing/2014/main" id="{0A68D1AA-EB17-2A13-D99F-CF30F1C9F41C}"/>
              </a:ext>
            </a:extLst>
          </p:cNvPr>
          <p:cNvPicPr>
            <a:picLocks noChangeAspect="1"/>
          </p:cNvPicPr>
          <p:nvPr/>
        </p:nvPicPr>
        <p:blipFill>
          <a:blip r:embed="rId4"/>
          <a:stretch>
            <a:fillRect/>
          </a:stretch>
        </p:blipFill>
        <p:spPr>
          <a:xfrm>
            <a:off x="515510" y="2296309"/>
            <a:ext cx="3954698" cy="106318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6762133" y="485732"/>
            <a:ext cx="2142585" cy="338554"/>
          </a:xfrm>
          <a:prstGeom prst="rect">
            <a:avLst/>
          </a:prstGeom>
        </p:spPr>
        <p:txBody>
          <a:bodyPr wrap="square">
            <a:spAutoFit/>
          </a:bodyPr>
          <a:lstStyle/>
          <a:p>
            <a:r>
              <a:rPr lang="en-CA" sz="1600" b="1">
                <a:solidFill>
                  <a:schemeClr val="bg1"/>
                </a:solidFill>
              </a:rPr>
              <a:t>Government of Alberta</a:t>
            </a:r>
          </a:p>
        </p:txBody>
      </p:sp>
      <p:sp>
        <p:nvSpPr>
          <p:cNvPr id="8" name="Rectangle 7"/>
          <p:cNvSpPr/>
          <p:nvPr/>
        </p:nvSpPr>
        <p:spPr>
          <a:xfrm>
            <a:off x="2810313" y="59904"/>
            <a:ext cx="6094406" cy="461665"/>
          </a:xfrm>
          <a:prstGeom prst="rect">
            <a:avLst/>
          </a:prstGeom>
        </p:spPr>
        <p:txBody>
          <a:bodyPr wrap="square">
            <a:spAutoFit/>
          </a:bodyPr>
          <a:lstStyle/>
          <a:p>
            <a:pPr algn="r"/>
            <a:r>
              <a:rPr lang="en-CA" sz="2400" b="1">
                <a:solidFill>
                  <a:schemeClr val="bg1"/>
                </a:solidFill>
                <a:latin typeface="Calibri" panose="020F0502020204030204" pitchFamily="34" charset="0"/>
                <a:cs typeface="Calibri" panose="020F0502020204030204" pitchFamily="34" charset="0"/>
              </a:rPr>
              <a:t>Carbon Sequestration Agreement Application</a:t>
            </a:r>
          </a:p>
        </p:txBody>
      </p:sp>
      <p:sp>
        <p:nvSpPr>
          <p:cNvPr id="17" name="Slide Number Placeholder 5"/>
          <p:cNvSpPr>
            <a:spLocks noGrp="1"/>
          </p:cNvSpPr>
          <p:nvPr>
            <p:ph type="sldNum" sz="quarter" idx="12"/>
          </p:nvPr>
        </p:nvSpPr>
        <p:spPr>
          <a:prstGeom prst="rect">
            <a:avLst/>
          </a:prstGeom>
        </p:spPr>
        <p:txBody>
          <a:bodyPr vert="horz" lIns="91440" tIns="45720" rIns="91440" bIns="45720" rtlCol="0" anchor="ctr"/>
          <a:lstStyle>
            <a:lvl1pPr algn="r">
              <a:defRPr sz="1050">
                <a:solidFill>
                  <a:schemeClr val="tx1"/>
                </a:solidFill>
              </a:defRPr>
            </a:lvl1pPr>
          </a:lstStyle>
          <a:p>
            <a:r>
              <a:rPr lang="en-CA" dirty="0">
                <a:latin typeface="Arial"/>
                <a:cs typeface="Arial"/>
              </a:rPr>
              <a:t>Page </a:t>
            </a:r>
            <a:fld id="{5BC1470B-47A7-4E72-AA8D-1EF68F025A39}" type="slidenum">
              <a:rPr lang="en-CA" smtClean="0">
                <a:latin typeface="Arial"/>
                <a:cs typeface="Arial"/>
              </a:rPr>
              <a:pPr/>
              <a:t>9</a:t>
            </a:fld>
            <a:endParaRPr lang="en-CA" dirty="0">
              <a:latin typeface="Arial" panose="020B0604020202020204" pitchFamily="34" charset="0"/>
            </a:endParaRPr>
          </a:p>
        </p:txBody>
      </p:sp>
      <p:sp>
        <p:nvSpPr>
          <p:cNvPr id="2" name="TextBox 1">
            <a:extLst>
              <a:ext uri="{FF2B5EF4-FFF2-40B4-BE49-F238E27FC236}">
                <a16:creationId xmlns:a16="http://schemas.microsoft.com/office/drawing/2014/main" id="{15323A6C-9B88-7E62-C9D7-1BA7C97C9C6A}"/>
              </a:ext>
            </a:extLst>
          </p:cNvPr>
          <p:cNvSpPr txBox="1"/>
          <p:nvPr/>
        </p:nvSpPr>
        <p:spPr>
          <a:xfrm>
            <a:off x="416983" y="1678747"/>
            <a:ext cx="7821006"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The Confidential Rent Payor can be searched by either the Client Name or the Client Number. </a:t>
            </a:r>
          </a:p>
        </p:txBody>
      </p:sp>
      <p:sp>
        <p:nvSpPr>
          <p:cNvPr id="4" name="TextBox 3">
            <a:extLst>
              <a:ext uri="{FF2B5EF4-FFF2-40B4-BE49-F238E27FC236}">
                <a16:creationId xmlns:a16="http://schemas.microsoft.com/office/drawing/2014/main" id="{CE5BB66B-67CA-FDE2-E3DF-84C198C3B55E}"/>
              </a:ext>
            </a:extLst>
          </p:cNvPr>
          <p:cNvSpPr txBox="1"/>
          <p:nvPr/>
        </p:nvSpPr>
        <p:spPr>
          <a:xfrm>
            <a:off x="4673794" y="2494928"/>
            <a:ext cx="3852909" cy="3077766"/>
          </a:xfrm>
          <a:prstGeom prst="rect">
            <a:avLst/>
          </a:prstGeom>
          <a:noFill/>
        </p:spPr>
        <p:txBody>
          <a:bodyPr wrap="square" rtlCol="0">
            <a:spAutoFit/>
          </a:bodyPr>
          <a:lstStyle/>
          <a:p>
            <a:pPr marL="342900" indent="-342900">
              <a:buFont typeface="+mj-lt"/>
              <a:buAutoNum type="arabicPeriod"/>
            </a:pPr>
            <a:r>
              <a:rPr lang="en-US" sz="1200" dirty="0">
                <a:latin typeface="Arial" panose="020B0604020202020204" pitchFamily="34" charset="0"/>
                <a:cs typeface="Arial" panose="020B0604020202020204" pitchFamily="34" charset="0"/>
              </a:rPr>
              <a:t>By default, Client Name search criteria displayed by default. Click the </a:t>
            </a:r>
            <a:r>
              <a:rPr lang="en-US" sz="1200" b="1" dirty="0">
                <a:latin typeface="Arial" panose="020B0604020202020204" pitchFamily="34" charset="0"/>
                <a:cs typeface="Arial" panose="020B0604020202020204" pitchFamily="34" charset="0"/>
              </a:rPr>
              <a:t>dropdown</a:t>
            </a:r>
            <a:r>
              <a:rPr lang="en-US" sz="1200" dirty="0">
                <a:latin typeface="Arial" panose="020B0604020202020204" pitchFamily="34" charset="0"/>
                <a:cs typeface="Arial" panose="020B0604020202020204" pitchFamily="34" charset="0"/>
              </a:rPr>
              <a:t> to select the desired search criteria.</a:t>
            </a:r>
          </a:p>
          <a:p>
            <a:pPr marL="342900" indent="-342900">
              <a:buFont typeface="+mj-lt"/>
              <a:buAutoNum type="arabicPeriod"/>
            </a:pPr>
            <a:endParaRPr lang="en-US" sz="1200" dirty="0">
              <a:latin typeface="Arial" panose="020B0604020202020204" pitchFamily="34" charset="0"/>
              <a:cs typeface="Arial" panose="020B0604020202020204" pitchFamily="34" charset="0"/>
            </a:endParaRPr>
          </a:p>
          <a:p>
            <a:pPr marL="342900" indent="-342900">
              <a:buFont typeface="+mj-lt"/>
              <a:buAutoNum type="arabicPeriod"/>
            </a:pPr>
            <a:r>
              <a:rPr lang="en-US" sz="1200" dirty="0">
                <a:latin typeface="Arial" panose="020B0604020202020204" pitchFamily="34" charset="0"/>
                <a:cs typeface="Arial" panose="020B0604020202020204" pitchFamily="34" charset="0"/>
              </a:rPr>
              <a:t>Depending on the search criteria chosen, enter the </a:t>
            </a:r>
            <a:r>
              <a:rPr lang="en-US" sz="1200" b="1" dirty="0">
                <a:latin typeface="Arial" panose="020B0604020202020204" pitchFamily="34" charset="0"/>
                <a:cs typeface="Arial" panose="020B0604020202020204" pitchFamily="34" charset="0"/>
              </a:rPr>
              <a:t>Client Name </a:t>
            </a:r>
            <a:r>
              <a:rPr lang="en-US" sz="1200" u="sng" dirty="0">
                <a:latin typeface="Arial" panose="020B0604020202020204" pitchFamily="34" charset="0"/>
                <a:cs typeface="Arial" panose="020B0604020202020204" pitchFamily="34" charset="0"/>
              </a:rPr>
              <a:t>OR</a:t>
            </a:r>
            <a:r>
              <a:rPr lang="en-US" sz="1200" dirty="0">
                <a:latin typeface="Arial" panose="020B0604020202020204" pitchFamily="34" charset="0"/>
                <a:cs typeface="Arial" panose="020B0604020202020204" pitchFamily="34" charset="0"/>
              </a:rPr>
              <a:t> the </a:t>
            </a:r>
            <a:r>
              <a:rPr lang="en-US" sz="1200" b="1" dirty="0">
                <a:latin typeface="Arial" panose="020B0604020202020204" pitchFamily="34" charset="0"/>
                <a:cs typeface="Arial" panose="020B0604020202020204" pitchFamily="34" charset="0"/>
              </a:rPr>
              <a:t>Client ID </a:t>
            </a:r>
            <a:r>
              <a:rPr lang="en-US" sz="1200" dirty="0">
                <a:latin typeface="Arial" panose="020B0604020202020204" pitchFamily="34" charset="0"/>
                <a:cs typeface="Arial" panose="020B0604020202020204" pitchFamily="34" charset="0"/>
              </a:rPr>
              <a:t>in the corresponding field.</a:t>
            </a:r>
          </a:p>
          <a:p>
            <a:endParaRPr lang="en-US" sz="1200" dirty="0">
              <a:latin typeface="Arial" panose="020B0604020202020204" pitchFamily="34" charset="0"/>
              <a:cs typeface="Arial" panose="020B0604020202020204" pitchFamily="34" charset="0"/>
            </a:endParaRPr>
          </a:p>
          <a:p>
            <a:pPr marL="342900" indent="-342900">
              <a:buAutoNum type="arabicPeriod" startAt="3"/>
            </a:pPr>
            <a:r>
              <a:rPr lang="en-US" sz="1200" dirty="0">
                <a:latin typeface="Arial" panose="020B0604020202020204" pitchFamily="34" charset="0"/>
                <a:cs typeface="Arial" panose="020B0604020202020204" pitchFamily="34" charset="0"/>
              </a:rPr>
              <a:t>Click </a:t>
            </a:r>
            <a:r>
              <a:rPr lang="en-US" sz="1200" b="1" dirty="0">
                <a:latin typeface="Arial" panose="020B0604020202020204" pitchFamily="34" charset="0"/>
                <a:cs typeface="Arial" panose="020B0604020202020204" pitchFamily="34" charset="0"/>
              </a:rPr>
              <a:t>Find</a:t>
            </a:r>
            <a:r>
              <a:rPr lang="en-US" sz="1200" dirty="0">
                <a:latin typeface="Arial" panose="020B0604020202020204" pitchFamily="34" charset="0"/>
                <a:cs typeface="Arial" panose="020B0604020202020204" pitchFamily="34" charset="0"/>
              </a:rPr>
              <a:t>. </a:t>
            </a:r>
          </a:p>
          <a:p>
            <a:pPr marL="355600" lvl="1"/>
            <a:r>
              <a:rPr lang="en-US" sz="1200" dirty="0">
                <a:latin typeface="Arial" panose="020B0604020202020204" pitchFamily="34" charset="0"/>
                <a:cs typeface="Arial" panose="020B0604020202020204" pitchFamily="34" charset="0"/>
              </a:rPr>
              <a:t>Search result appears and displays the Business Associate ID, Client ID, Client Name, ETS Acct Yes/No, Address</a:t>
            </a:r>
          </a:p>
          <a:p>
            <a:pPr marL="355600" lvl="1"/>
            <a:endParaRPr lang="en-US" sz="1200" dirty="0">
              <a:latin typeface="Arial" panose="020B0604020202020204" pitchFamily="34" charset="0"/>
              <a:cs typeface="Arial" panose="020B0604020202020204" pitchFamily="34" charset="0"/>
            </a:endParaRPr>
          </a:p>
          <a:p>
            <a:pPr marL="355600" indent="-355600"/>
            <a:r>
              <a:rPr lang="en-US" sz="1200" dirty="0">
                <a:latin typeface="Arial" panose="020B0604020202020204" pitchFamily="34" charset="0"/>
                <a:cs typeface="Arial" panose="020B0604020202020204" pitchFamily="34" charset="0"/>
              </a:rPr>
              <a:t>4.    Click </a:t>
            </a:r>
            <a:r>
              <a:rPr lang="en-US" sz="1200" b="1" dirty="0">
                <a:latin typeface="Arial" panose="020B0604020202020204" pitchFamily="34" charset="0"/>
                <a:cs typeface="Arial" panose="020B0604020202020204" pitchFamily="34" charset="0"/>
              </a:rPr>
              <a:t>Select</a:t>
            </a:r>
            <a:r>
              <a:rPr lang="en-US" sz="1200" dirty="0">
                <a:latin typeface="Arial" panose="020B0604020202020204" pitchFamily="34" charset="0"/>
                <a:cs typeface="Arial" panose="020B0604020202020204" pitchFamily="34" charset="0"/>
              </a:rPr>
              <a:t> to add the client as confidential rent payor.</a:t>
            </a:r>
            <a:endParaRPr lang="en-CA" sz="1200" dirty="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B9474B7E-9F4C-236B-B77E-59BF4E2D1EA9}"/>
              </a:ext>
            </a:extLst>
          </p:cNvPr>
          <p:cNvSpPr txBox="1">
            <a:spLocks noGrp="1"/>
          </p:cNvSpPr>
          <p:nvPr>
            <p:ph idx="1"/>
          </p:nvPr>
        </p:nvSpPr>
        <p:spPr>
          <a:xfrm>
            <a:off x="425450" y="1249363"/>
            <a:ext cx="7594600" cy="3365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dirty="0">
                <a:latin typeface="Arial" panose="020B0604020202020204" pitchFamily="34" charset="0"/>
                <a:cs typeface="Arial" panose="020B0604020202020204" pitchFamily="34" charset="0"/>
              </a:rPr>
              <a:t>APPLICATION INFORMATION TAB – CONFIDENTIAL RENT PAYOR</a:t>
            </a:r>
            <a:endParaRPr lang="en-CA" sz="1600" b="1" dirty="0">
              <a:latin typeface="Arial" panose="020B0604020202020204" pitchFamily="34" charset="0"/>
              <a:cs typeface="Arial" panose="020B0604020202020204" pitchFamily="34" charset="0"/>
            </a:endParaRPr>
          </a:p>
        </p:txBody>
      </p:sp>
      <p:sp>
        <p:nvSpPr>
          <p:cNvPr id="11" name="Rounded Rectangular Callout 8">
            <a:extLst>
              <a:ext uri="{FF2B5EF4-FFF2-40B4-BE49-F238E27FC236}">
                <a16:creationId xmlns:a16="http://schemas.microsoft.com/office/drawing/2014/main" id="{E4892595-26E9-F8E0-0E5F-36A7BB61E2B4}"/>
              </a:ext>
            </a:extLst>
          </p:cNvPr>
          <p:cNvSpPr/>
          <p:nvPr/>
        </p:nvSpPr>
        <p:spPr>
          <a:xfrm>
            <a:off x="1072468" y="2051862"/>
            <a:ext cx="383303" cy="336461"/>
          </a:xfrm>
          <a:prstGeom prst="wedgeRoundRectCallout">
            <a:avLst>
              <a:gd name="adj1" fmla="val -39598"/>
              <a:gd name="adj2" fmla="val 134570"/>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1.</a:t>
            </a:r>
            <a:endParaRPr lang="en-CA" sz="1200">
              <a:solidFill>
                <a:schemeClr val="tx1"/>
              </a:solidFill>
              <a:latin typeface="Arial" pitchFamily="34" charset="0"/>
              <a:cs typeface="Arial" pitchFamily="34" charset="0"/>
            </a:endParaRPr>
          </a:p>
        </p:txBody>
      </p:sp>
      <p:sp>
        <p:nvSpPr>
          <p:cNvPr id="12" name="Rounded Rectangular Callout 8">
            <a:extLst>
              <a:ext uri="{FF2B5EF4-FFF2-40B4-BE49-F238E27FC236}">
                <a16:creationId xmlns:a16="http://schemas.microsoft.com/office/drawing/2014/main" id="{1FEB7E27-12A2-AA7D-30A8-C8DC892EE5A0}"/>
              </a:ext>
            </a:extLst>
          </p:cNvPr>
          <p:cNvSpPr/>
          <p:nvPr/>
        </p:nvSpPr>
        <p:spPr>
          <a:xfrm>
            <a:off x="1698114" y="3359489"/>
            <a:ext cx="383303" cy="336461"/>
          </a:xfrm>
          <a:prstGeom prst="wedgeRoundRectCallout">
            <a:avLst>
              <a:gd name="adj1" fmla="val -85920"/>
              <a:gd name="adj2" fmla="val 12401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2.</a:t>
            </a:r>
            <a:endParaRPr lang="en-CA" sz="1200">
              <a:solidFill>
                <a:schemeClr val="tx1"/>
              </a:solidFill>
              <a:latin typeface="Arial" pitchFamily="34" charset="0"/>
              <a:cs typeface="Arial" pitchFamily="34" charset="0"/>
            </a:endParaRPr>
          </a:p>
        </p:txBody>
      </p:sp>
      <p:sp>
        <p:nvSpPr>
          <p:cNvPr id="13" name="Rounded Rectangular Callout 8">
            <a:extLst>
              <a:ext uri="{FF2B5EF4-FFF2-40B4-BE49-F238E27FC236}">
                <a16:creationId xmlns:a16="http://schemas.microsoft.com/office/drawing/2014/main" id="{78AB9B67-678E-2364-BCDC-A7A4A5C0A288}"/>
              </a:ext>
            </a:extLst>
          </p:cNvPr>
          <p:cNvSpPr/>
          <p:nvPr/>
        </p:nvSpPr>
        <p:spPr>
          <a:xfrm>
            <a:off x="3308678" y="3527719"/>
            <a:ext cx="383303" cy="336461"/>
          </a:xfrm>
          <a:prstGeom prst="wedgeRoundRectCallout">
            <a:avLst>
              <a:gd name="adj1" fmla="val 94736"/>
              <a:gd name="adj2" fmla="val 68607"/>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3.</a:t>
            </a:r>
            <a:endParaRPr lang="en-CA" sz="1200">
              <a:solidFill>
                <a:schemeClr val="tx1"/>
              </a:solidFill>
              <a:latin typeface="Arial" pitchFamily="34" charset="0"/>
              <a:cs typeface="Arial" pitchFamily="34" charset="0"/>
            </a:endParaRPr>
          </a:p>
        </p:txBody>
      </p:sp>
      <p:sp>
        <p:nvSpPr>
          <p:cNvPr id="14" name="Rounded Rectangular Callout 8">
            <a:extLst>
              <a:ext uri="{FF2B5EF4-FFF2-40B4-BE49-F238E27FC236}">
                <a16:creationId xmlns:a16="http://schemas.microsoft.com/office/drawing/2014/main" id="{681837A1-C494-D47D-E849-4FE2581FF25B}"/>
              </a:ext>
            </a:extLst>
          </p:cNvPr>
          <p:cNvSpPr/>
          <p:nvPr/>
        </p:nvSpPr>
        <p:spPr>
          <a:xfrm>
            <a:off x="3691981" y="4595567"/>
            <a:ext cx="383303" cy="336461"/>
          </a:xfrm>
          <a:prstGeom prst="wedgeRoundRectCallout">
            <a:avLst>
              <a:gd name="adj1" fmla="val 71574"/>
              <a:gd name="adj2" fmla="val -89706"/>
              <a:gd name="adj3" fmla="val 16667"/>
            </a:avLst>
          </a:prstGeom>
          <a:solidFill>
            <a:schemeClr val="bg1"/>
          </a:solid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sz="1200">
                <a:solidFill>
                  <a:schemeClr val="tx1"/>
                </a:solidFill>
                <a:latin typeface="Arial" pitchFamily="34" charset="0"/>
                <a:cs typeface="Arial" pitchFamily="34" charset="0"/>
              </a:rPr>
              <a:t>4.</a:t>
            </a:r>
            <a:endParaRPr lang="en-CA" sz="120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60949480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DoE_x0020_Alternative_x0020_Title xmlns="777c1a7a-1360-4818-9490-47cc72e3855c" xsi:nil="true"/>
    <DoE_x0020_Creator_x0020_Organizational_x0020_Unit xmlns="777c1a7a-1360-4818-9490-47cc72e3855c" xsi:nil="true"/>
    <DoE_x0020_Creator_x0020_External xmlns="777c1a7a-1360-4818-9490-47cc72e3855c" xsi:nil="true"/>
    <DoE_x0020_Commodity xmlns="777c1a7a-1360-4818-9490-47cc72e3855c" xsi:nil="true"/>
    <DoE_x0020_Official_x0020_Record xmlns="777c1a7a-1360-4818-9490-47cc72e3855c">false</DoE_x0020_Official_x0020_Record>
    <DoE_x0020_Creator_x0020_Internal_x0020_Name xmlns="777c1a7a-1360-4818-9490-47cc72e3855c">
      <UserInfo>
        <DisplayName/>
        <AccountId xsi:nil="true"/>
        <AccountType/>
      </UserInfo>
    </DoE_x0020_Creator_x0020_Internal_x0020_Name>
    <DoE_x0020_Contributor xmlns="777c1a7a-1360-4818-9490-47cc72e3855c" xsi:nil="true"/>
    <DOE_x0020_Document_x0020_Type xmlns="777c1a7a-1360-4818-9490-47cc72e3855c" xsi:nil="true"/>
    <DoE_x0020_Keywords xmlns="777c1a7a-1360-4818-9490-47cc72e3855c">&lt;div&gt;&lt;/div&gt;</DoE_x0020_Keywords>
    <DoE_x0020_Effective_x0020_Date xmlns="777c1a7a-1360-4818-9490-47cc72e3855c">2018-12-07T07:00:00+00:00</DoE_x0020_Effective_x0020_Date>
    <DoE_x0020_Language xmlns="777c1a7a-1360-4818-9490-47cc72e3855c">English</DoE_x0020_Language>
    <DoE_x0020_Description xmlns="777c1a7a-1360-4818-9490-47cc72e3855c">&lt;div&gt;&lt;/div&gt;</DoE_x0020_Description>
    <_dlc_DocId xmlns="777c1a7a-1360-4818-9490-47cc72e3855c">4HP7YDSRKQ2R-299155050-2473</_dlc_DocId>
    <_dlc_DocIdUrl xmlns="777c1a7a-1360-4818-9490-47cc72e3855c">
      <Url>https://abgov.sharepoint.com/sites/S300D08-TENURE2468/_layouts/15/DocIdRedir.aspx?ID=4HP7YDSRKQ2R-299155050-2473</Url>
      <Description>4HP7YDSRKQ2R-299155050-2473</Description>
    </_dlc_DocIdUrl>
    <Category xmlns="d5927893-c91b-45a8-81bb-b7f5cfa094c8">Website - Tenure Courses, Forms and Others</Category>
    <Sub_x002d_category xmlns="d5927893-c91b-45a8-81bb-b7f5cfa094c8">Template and Instructions</Sub_x002d_category>
    <Subject_x0020_GoA xmlns="350c7f2d-22b5-4c05-88ab-16906deb3555" xsi:nil="true"/>
    <h5c22b25fd914590af6f7504dd8d5e82 xmlns="350c7f2d-22b5-4c05-88ab-16906deb3555">
      <Terms xmlns="http://schemas.microsoft.com/office/infopath/2007/PartnerControls">
        <TermInfo xmlns="http://schemas.microsoft.com/office/infopath/2007/PartnerControls">
          <TermName xmlns="http://schemas.microsoft.com/office/infopath/2007/PartnerControls">No</TermName>
          <TermId xmlns="http://schemas.microsoft.com/office/infopath/2007/PartnerControls">7a3957b4-6333-4b3f-aca5-11043f0480fb</TermId>
        </TermInfo>
      </Terms>
    </h5c22b25fd914590af6f7504dd8d5e82>
    <TaxCatchAll xmlns="350c7f2d-22b5-4c05-88ab-16906deb3555">
      <Value>1</Value>
    </TaxCatchAll>
    <_Flow_SignoffStatus xmlns="d5927893-c91b-45a8-81bb-b7f5cfa094c8" xsi:nil="true"/>
    <URL xmlns="http://schemas.microsoft.com/sharepoint/v3">
      <Url xsi:nil="true"/>
      <Description xsi:nil="true"/>
    </URL>
    <_ExtendedDescription xmlns="http://schemas.microsoft.com/sharepoint/v3" xsi:nil="true"/>
    <b10e50595339447db3b0d16aff0e3d79 xmlns="350c7f2d-22b5-4c05-88ab-16906deb3555">
      <Terms xmlns="http://schemas.microsoft.com/office/infopath/2007/PartnerControls"/>
    </b10e50595339447db3b0d16aff0e3d79>
    <iec6cfa028bf4e91bd7258a6733aefa5 xmlns="350c7f2d-22b5-4c05-88ab-16906deb3555">
      <Terms xmlns="http://schemas.microsoft.com/office/infopath/2007/PartnerControls"/>
    </iec6cfa028bf4e91bd7258a6733aefa5>
    <Closure_x0020_Date_x0020_GoA xmlns="350c7f2d-22b5-4c05-88ab-16906deb3555" xsi:nil="true"/>
    <e4e1391327164fcf9b36427592ef5372 xmlns="350c7f2d-22b5-4c05-88ab-16906deb3555">
      <Terms xmlns="http://schemas.microsoft.com/office/infopath/2007/PartnerControls"/>
    </e4e1391327164fcf9b36427592ef5372>
    <Description_x0020_GoA xmlns="350c7f2d-22b5-4c05-88ab-16906deb3555" xsi:nil="true"/>
    <e14f78495b6d4881b0a4f259bbfaac0a xmlns="350c7f2d-22b5-4c05-88ab-16906deb3555">
      <Terms xmlns="http://schemas.microsoft.com/office/infopath/2007/PartnerControls"/>
    </e14f78495b6d4881b0a4f259bbfaac0a>
  </documentManagement>
</p:properties>
</file>

<file path=customXml/item2.xml><?xml version="1.0" encoding="utf-8"?>
<ct:contentTypeSchema xmlns:ct="http://schemas.microsoft.com/office/2006/metadata/contentType" xmlns:ma="http://schemas.microsoft.com/office/2006/metadata/properties/metaAttributes" ct:_="" ma:_="" ma:contentTypeName="Document GoA" ma:contentTypeID="0x010100B6FCA605DBB3BD43929E639BB88658FC006C53EC3E4559E64E8EBD2CCE01C135E7" ma:contentTypeVersion="20" ma:contentTypeDescription="" ma:contentTypeScope="" ma:versionID="6746d67cc47a2d39b0a807c6031eb7f8">
  <xsd:schema xmlns:xsd="http://www.w3.org/2001/XMLSchema" xmlns:xs="http://www.w3.org/2001/XMLSchema" xmlns:p="http://schemas.microsoft.com/office/2006/metadata/properties" xmlns:ns1="http://schemas.microsoft.com/sharepoint/v3" xmlns:ns2="350c7f2d-22b5-4c05-88ab-16906deb3555" xmlns:ns3="d5927893-c91b-45a8-81bb-b7f5cfa094c8" xmlns:ns4="777c1a7a-1360-4818-9490-47cc72e3855c" targetNamespace="http://schemas.microsoft.com/office/2006/metadata/properties" ma:root="true" ma:fieldsID="64e75198ba3f10ac3ade9495f845729d" ns1:_="" ns2:_="" ns3:_="" ns4:_="">
    <xsd:import namespace="http://schemas.microsoft.com/sharepoint/v3"/>
    <xsd:import namespace="350c7f2d-22b5-4c05-88ab-16906deb3555"/>
    <xsd:import namespace="d5927893-c91b-45a8-81bb-b7f5cfa094c8"/>
    <xsd:import namespace="777c1a7a-1360-4818-9490-47cc72e3855c"/>
    <xsd:element name="properties">
      <xsd:complexType>
        <xsd:sequence>
          <xsd:element name="documentManagement">
            <xsd:complexType>
              <xsd:all>
                <xsd:element ref="ns2:Description_x0020_GoA" minOccurs="0"/>
                <xsd:element ref="ns2:Subject_x0020_GoA" minOccurs="0"/>
                <xsd:element ref="ns2:Closure_x0020_Date_x0020_GoA" minOccurs="0"/>
                <xsd:element ref="ns2:TaxCatchAllLabel" minOccurs="0"/>
                <xsd:element ref="ns2:e14f78495b6d4881b0a4f259bbfaac0a" minOccurs="0"/>
                <xsd:element ref="ns2:b10e50595339447db3b0d16aff0e3d79" minOccurs="0"/>
                <xsd:element ref="ns2:e4e1391327164fcf9b36427592ef5372" minOccurs="0"/>
                <xsd:element ref="ns2:TaxCatchAll" minOccurs="0"/>
                <xsd:element ref="ns2:h5c22b25fd914590af6f7504dd8d5e82" minOccurs="0"/>
                <xsd:element ref="ns2:iec6cfa028bf4e91bd7258a6733aefa5" minOccurs="0"/>
                <xsd:element ref="ns1:_ExtendedDescription" minOccurs="0"/>
                <xsd:element ref="ns3:Category" minOccurs="0"/>
                <xsd:element ref="ns4:DoE_x0020_Alternative_x0020_Title" minOccurs="0"/>
                <xsd:element ref="ns4:DoE_x0020_Commodity" minOccurs="0"/>
                <xsd:element ref="ns4:DoE_x0020_Contributor" minOccurs="0"/>
                <xsd:element ref="ns4:DoE_x0020_Creator_x0020_External" minOccurs="0"/>
                <xsd:element ref="ns4:DoE_x0020_Creator_x0020_Internal_x0020_Name" minOccurs="0"/>
                <xsd:element ref="ns4:DoE_x0020_Creator_x0020_Organizational_x0020_Unit" minOccurs="0"/>
                <xsd:element ref="ns4:DoE_x0020_Description" minOccurs="0"/>
                <xsd:element ref="ns4:DOE_x0020_Document_x0020_Type" minOccurs="0"/>
                <xsd:element ref="ns4:DoE_x0020_Effective_x0020_Date" minOccurs="0"/>
                <xsd:element ref="ns4:DoE_x0020_Keywords" minOccurs="0"/>
                <xsd:element ref="ns4:DoE_x0020_Language"/>
                <xsd:element ref="ns4:DoE_x0020_Official_x0020_Record" minOccurs="0"/>
                <xsd:element ref="ns3:Sub_x002d_category" minOccurs="0"/>
                <xsd:element ref="ns1:URL" minOccurs="0"/>
                <xsd:element ref="ns4:_dlc_DocId" minOccurs="0"/>
                <xsd:element ref="ns4:_dlc_DocIdUrl" minOccurs="0"/>
                <xsd:element ref="ns4:_dlc_DocIdPersistId" minOccurs="0"/>
                <xsd:element ref="ns3:MediaServiceSearchProperties" minOccurs="0"/>
                <xsd:element ref="ns4:SharedWithUsers" minOccurs="0"/>
                <xsd:element ref="ns4:SharedWithDetails" minOccurs="0"/>
                <xsd:element ref="ns3:_Flow_SignoffStatu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3" nillable="true" ma:displayName="Description" ma:internalName="_ExtendedDescription">
      <xsd:simpleType>
        <xsd:restriction base="dms:Note">
          <xsd:maxLength value="255"/>
        </xsd:restriction>
      </xsd:simpleType>
    </xsd:element>
    <xsd:element name="URL" ma:index="38"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50c7f2d-22b5-4c05-88ab-16906deb3555" elementFormDefault="qualified">
    <xsd:import namespace="http://schemas.microsoft.com/office/2006/documentManagement/types"/>
    <xsd:import namespace="http://schemas.microsoft.com/office/infopath/2007/PartnerControls"/>
    <xsd:element name="Description_x0020_GoA" ma:index="5" nillable="true" ma:displayName="Description GoA" ma:description="A concise narrative of the content of an information resource." ma:internalName="Description_x0020_GoA" ma:readOnly="false">
      <xsd:simpleType>
        <xsd:restriction base="dms:Note">
          <xsd:maxLength value="255"/>
        </xsd:restriction>
      </xsd:simpleType>
    </xsd:element>
    <xsd:element name="Subject_x0020_GoA" ma:index="6" nillable="true" ma:displayName="Subject GoA" ma:description="A controlled term that expresses the main topical content of an information resource." ma:format="Dropdown" ma:internalName="Subject_x0020_GoA" ma:readOnly="false">
      <xsd:simpleType>
        <xsd:union memberTypes="dms:Text">
          <xsd:simpleType>
            <xsd:restriction base="dms:Choice">
              <xsd:enumeration value="Can be updated by site manager"/>
            </xsd:restriction>
          </xsd:simpleType>
        </xsd:union>
      </xsd:simpleType>
    </xsd:element>
    <xsd:element name="Closure_x0020_Date_x0020_GoA" ma:index="9" nillable="true" ma:displayName="Closure Date GoA" ma:format="DateOnly" ma:internalName="Closure_x0020_Date_x0020_GoA">
      <xsd:simpleType>
        <xsd:restriction base="dms:DateTime"/>
      </xsd:simpleType>
    </xsd:element>
    <xsd:element name="TaxCatchAllLabel" ma:index="12" nillable="true" ma:displayName="Taxonomy Catch All Column1" ma:hidden="true" ma:list="{37515f72-7fb4-4a96-8fc8-f36008bf8d82}" ma:internalName="TaxCatchAllLabel" ma:readOnly="true" ma:showField="CatchAllDataLabel" ma:web="777c1a7a-1360-4818-9490-47cc72e3855c">
      <xsd:complexType>
        <xsd:complexContent>
          <xsd:extension base="dms:MultiChoiceLookup">
            <xsd:sequence>
              <xsd:element name="Value" type="dms:Lookup" maxOccurs="unbounded" minOccurs="0" nillable="true"/>
            </xsd:sequence>
          </xsd:extension>
        </xsd:complexContent>
      </xsd:complexType>
    </xsd:element>
    <xsd:element name="e14f78495b6d4881b0a4f259bbfaac0a" ma:index="15" nillable="true" ma:taxonomy="true" ma:internalName="e14f78495b6d4881b0a4f259bbfaac0a" ma:taxonomyFieldName="Status_x0020_GoA" ma:displayName="Status GoA" ma:readOnly="false" ma:fieldId="{e14f7849-5b6d-4881-b0a4-f259bbfaac0a}" ma:sspId="a58cdee2-a078-4dcf-a938-a5ffeea6d2ec" ma:termSetId="77344222-8eaa-4686-b05e-9f0d89a1d511" ma:anchorId="00000000-0000-0000-0000-000000000000" ma:open="false" ma:isKeyword="false">
      <xsd:complexType>
        <xsd:sequence>
          <xsd:element ref="pc:Terms" minOccurs="0" maxOccurs="1"/>
        </xsd:sequence>
      </xsd:complexType>
    </xsd:element>
    <xsd:element name="b10e50595339447db3b0d16aff0e3d79" ma:index="16" nillable="true" ma:taxonomy="true" ma:internalName="b10e50595339447db3b0d16aff0e3d79" ma:taxonomyFieldName="Document_x0020_Type_x0020_GoA" ma:displayName="Document Type GoA" ma:readOnly="false" ma:default="" ma:fieldId="{b10e5059-5339-447d-b3b0-d16aff0e3d79}" ma:sspId="a58cdee2-a078-4dcf-a938-a5ffeea6d2ec" ma:termSetId="8e47272f-2430-495c-9e38-3fc9fb7cf148" ma:anchorId="00000000-0000-0000-0000-000000000000" ma:open="false" ma:isKeyword="false">
      <xsd:complexType>
        <xsd:sequence>
          <xsd:element ref="pc:Terms" minOccurs="0" maxOccurs="1"/>
        </xsd:sequence>
      </xsd:complexType>
    </xsd:element>
    <xsd:element name="e4e1391327164fcf9b36427592ef5372" ma:index="17" nillable="true" ma:taxonomy="true" ma:internalName="e4e1391327164fcf9b36427592ef5372" ma:taxonomyFieldName="Function_x0020_GoA" ma:displayName="Functional Class GoA" ma:readOnly="false" ma:default="" ma:fieldId="{e4e13913-2716-4fcf-9b36-427592ef5372}" ma:sspId="a58cdee2-a078-4dcf-a938-a5ffeea6d2ec" ma:termSetId="5b7505f6-1a47-4924-b6b6-6946ebca18f9" ma:anchorId="00000000-0000-0000-0000-000000000000" ma:open="false" ma:isKeyword="false">
      <xsd:complexType>
        <xsd:sequence>
          <xsd:element ref="pc:Terms" minOccurs="0" maxOccurs="1"/>
        </xsd:sequence>
      </xsd:complexType>
    </xsd:element>
    <xsd:element name="TaxCatchAll" ma:index="20" nillable="true" ma:displayName="Taxonomy Catch All Column" ma:hidden="true" ma:list="{37515f72-7fb4-4a96-8fc8-f36008bf8d82}" ma:internalName="TaxCatchAll" ma:readOnly="false" ma:showField="CatchAllData" ma:web="777c1a7a-1360-4818-9490-47cc72e3855c">
      <xsd:complexType>
        <xsd:complexContent>
          <xsd:extension base="dms:MultiChoiceLookup">
            <xsd:sequence>
              <xsd:element name="Value" type="dms:Lookup" maxOccurs="unbounded" minOccurs="0" nillable="true"/>
            </xsd:sequence>
          </xsd:extension>
        </xsd:complexContent>
      </xsd:complexType>
    </xsd:element>
    <xsd:element name="h5c22b25fd914590af6f7504dd8d5e82" ma:index="21" nillable="true" ma:taxonomy="true" ma:internalName="h5c22b25fd914590af6f7504dd8d5e82" ma:taxonomyFieldName="Closure_x0020_Criteria_x0020_Met" ma:displayName="Closure Criteria Met GoA" ma:readOnly="false" ma:default="1;#No|7a3957b4-6333-4b3f-aca5-11043f0480fb" ma:fieldId="{15c22b25-fd91-4590-af6f-7504dd8d5e82}" ma:sspId="a58cdee2-a078-4dcf-a938-a5ffeea6d2ec" ma:termSetId="ba7140a2-bf7f-4ec2-b58b-c905b47cdb9c" ma:anchorId="00000000-0000-0000-0000-000000000000" ma:open="false" ma:isKeyword="false">
      <xsd:complexType>
        <xsd:sequence>
          <xsd:element ref="pc:Terms" minOccurs="0" maxOccurs="1"/>
        </xsd:sequence>
      </xsd:complexType>
    </xsd:element>
    <xsd:element name="iec6cfa028bf4e91bd7258a6733aefa5" ma:index="22" nillable="true" ma:taxonomy="true" ma:internalName="iec6cfa028bf4e91bd7258a6733aefa5" ma:taxonomyFieldName="Organization_x0020_GoA" ma:displayName="Organization GoA" ma:readOnly="false" ma:fieldId="{2ec6cfa0-28bf-4e91-bd72-58a6733aefa5}" ma:taxonomyMulti="true" ma:sspId="a58cdee2-a078-4dcf-a938-a5ffeea6d2ec" ma:termSetId="4f7bc610-b832-4b4c-9a7b-de0011e246d1"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5927893-c91b-45a8-81bb-b7f5cfa094c8" elementFormDefault="qualified">
    <xsd:import namespace="http://schemas.microsoft.com/office/2006/documentManagement/types"/>
    <xsd:import namespace="http://schemas.microsoft.com/office/infopath/2007/PartnerControls"/>
    <xsd:element name="Category" ma:index="24" nillable="true" ma:displayName="Document Category" ma:format="Dropdown" ma:internalName="Category" ma:readOnly="false">
      <xsd:simpleType>
        <xsd:restriction base="dms:Choice">
          <xsd:enumeration value="Business IT Support (BITS)"/>
          <xsd:enumeration value="IMTS"/>
          <xsd:enumeration value="Operational Process"/>
          <xsd:enumeration value="Projects"/>
          <xsd:enumeration value="Tenure Issues"/>
          <xsd:enumeration value="Tenure Operational Workflow Charts"/>
          <xsd:enumeration value="Tenure Statistic Requests"/>
          <xsd:enumeration value="Tenure Systems Applications"/>
          <xsd:enumeration value="Tenure - Adobe Versions and Licenses"/>
          <xsd:enumeration value="Website - Tenure Courses, Forms and Others"/>
          <xsd:enumeration value="Website - Tenure Guides"/>
          <xsd:enumeration value="Website Updates"/>
        </xsd:restriction>
      </xsd:simpleType>
    </xsd:element>
    <xsd:element name="Sub_x002d_category" ma:index="37" nillable="true" ma:displayName="Sub-Category" ma:format="Dropdown" ma:internalName="Sub_x002d_category" ma:readOnly="false">
      <xsd:simpleType>
        <xsd:restriction base="dms:Choice">
          <xsd:enumeration value="Accounts (ETS) Administration"/>
          <xsd:enumeration value="Administration"/>
          <xsd:enumeration value="Agreement Administration"/>
          <xsd:enumeration value="Agreement Expiry Report"/>
          <xsd:enumeration value="Agreement Management"/>
          <xsd:enumeration value="AMI"/>
          <xsd:enumeration value="APIP Security Breach"/>
          <xsd:enumeration value="Application Access for Non Tenure Employees"/>
          <xsd:enumeration value="Application User Role Verification"/>
          <xsd:enumeration value="Archived"/>
          <xsd:enumeration value="BITS"/>
          <xsd:enumeration value="CARS"/>
          <xsd:enumeration value="CCUS"/>
          <xsd:enumeration value="Continuation and Validation"/>
          <xsd:enumeration value="Continuation &amp; Validation PDF Overwrite Issue"/>
          <xsd:enumeration value="Crown Agreement Management"/>
          <xsd:enumeration value="Crown Equity"/>
          <xsd:enumeration value="Crown Land Data"/>
          <xsd:enumeration value="Crown Mineral Activity and Wells"/>
          <xsd:enumeration value="E-Map"/>
          <xsd:enumeration value="Energy Website Review"/>
          <xsd:enumeration value="Enterprise IT Environment"/>
          <xsd:enumeration value="ETS"/>
          <xsd:enumeration value="ETS EN Number Incorrect on Submission-Final"/>
          <xsd:enumeration value="Expressway Replacement"/>
          <xsd:enumeration value="FDN"/>
          <xsd:enumeration value="Forms and Checklists"/>
          <xsd:enumeration value="Freehold Min Tax"/>
          <xsd:enumeration value="Geothermal"/>
          <xsd:enumeration value="GIS"/>
          <xsd:enumeration value="GIS Database Server Change"/>
          <xsd:enumeration value="GLIMPS"/>
          <xsd:enumeration value="LAMAS"/>
          <xsd:enumeration value="Land Searches"/>
          <xsd:enumeration value="Livelink"/>
          <xsd:enumeration value="Meetings and Minutes"/>
          <xsd:enumeration value="Mineral Direct Purchase"/>
          <xsd:enumeration value="Miscellaneous"/>
          <xsd:enumeration value="Offsets"/>
          <xsd:enumeration value="PETRINEX"/>
          <xsd:enumeration value="Photos"/>
          <xsd:enumeration value="PNG Continuation"/>
          <xsd:enumeration value="PNG Continuation Livelink"/>
          <xsd:enumeration value="PNG Sales and Business Integration"/>
          <xsd:enumeration value="Presentations"/>
          <xsd:enumeration value="Procedures"/>
          <xsd:enumeration value="Reference Materials"/>
          <xsd:enumeration value="Registration of Encumbrances"/>
          <xsd:enumeration value="Review Tenure Processes"/>
          <xsd:enumeration value="Sales"/>
          <xsd:enumeration value="SharePoint 2016 move to SharePoint Online"/>
          <xsd:enumeration value="Source of Information"/>
          <xsd:enumeration value="Stats Requests"/>
          <xsd:enumeration value="System Enhancements"/>
          <xsd:enumeration value="Template and Instructions"/>
          <xsd:enumeration value="Tenure Systems"/>
          <xsd:enumeration value="Tenure System Application User Role Permissions Approvers Review"/>
          <xsd:enumeration value="Test Coverage for Backup"/>
          <xsd:enumeration value="Transfers"/>
          <xsd:enumeration value="Unit Agreements and Trespass"/>
          <xsd:enumeration value="Update Queen to King"/>
          <xsd:enumeration value="Website - Tenure Guides titled &quot;Geothermal Continuation&quot;"/>
          <xsd:enumeration value="Website - Tenure Courses, Forms and Others titled &quot;Geothermal Continuation&quot;"/>
          <xsd:enumeration value="Work Items Information"/>
          <xsd:enumeration value="Inventory"/>
        </xsd:restriction>
      </xsd:simpleType>
    </xsd:element>
    <xsd:element name="MediaServiceSearchProperties" ma:index="42" nillable="true" ma:displayName="MediaServiceSearchProperties" ma:hidden="true" ma:internalName="MediaServiceSearchProperties" ma:readOnly="true">
      <xsd:simpleType>
        <xsd:restriction base="dms:Note"/>
      </xsd:simpleType>
    </xsd:element>
    <xsd:element name="_Flow_SignoffStatus" ma:index="45" nillable="true" ma:displayName="Sign-off status" ma:internalName="Sign_x002d_off_x0020_status">
      <xsd:simpleType>
        <xsd:restriction base="dms:Text"/>
      </xsd:simpleType>
    </xsd:element>
    <xsd:element name="MediaLengthInSeconds" ma:index="46"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77c1a7a-1360-4818-9490-47cc72e3855c" elementFormDefault="qualified">
    <xsd:import namespace="http://schemas.microsoft.com/office/2006/documentManagement/types"/>
    <xsd:import namespace="http://schemas.microsoft.com/office/infopath/2007/PartnerControls"/>
    <xsd:element name="DoE_x0020_Alternative_x0020_Title" ma:index="25" nillable="true" ma:displayName="DoE Alternative Title" ma:description="Any form of the title used as a substitute or alternative to the formal title of the resource." ma:internalName="DoE_x0020_Alternative_x0020_Title" ma:readOnly="false">
      <xsd:simpleType>
        <xsd:restriction base="dms:Text">
          <xsd:maxLength value="255"/>
        </xsd:restriction>
      </xsd:simpleType>
    </xsd:element>
    <xsd:element name="DoE_x0020_Commodity" ma:index="26" nillable="true" ma:displayName="DoE Commodity" ma:description="The energy or mineral resource or product for use or sale." ma:format="Dropdown" ma:internalName="DoE_x0020_Commodity" ma:readOnly="false">
      <xsd:simpleType>
        <xsd:restriction base="dms:Choice">
          <xsd:enumeration value="Ammonite Shell"/>
          <xsd:enumeration value="Coal"/>
          <xsd:enumeration value="Electricity"/>
          <xsd:enumeration value="Metallic &amp; Industrial Minerals"/>
          <xsd:enumeration value="Natural Gas"/>
          <xsd:enumeration value="Oil"/>
          <xsd:enumeration value="Oil Sands"/>
          <xsd:enumeration value="Petrochemicals"/>
          <xsd:enumeration value="Petroleum and Natural Gas (PNG)"/>
        </xsd:restriction>
      </xsd:simpleType>
    </xsd:element>
    <xsd:element name="DoE_x0020_Contributor" ma:index="27" nillable="true" ma:displayName="DoE Contributor" ma:description="One or more people or organizations that contributed to this resource" ma:internalName="DoE_x0020_Contributor" ma:readOnly="false">
      <xsd:simpleType>
        <xsd:restriction base="dms:Text">
          <xsd:maxLength value="255"/>
        </xsd:restriction>
      </xsd:simpleType>
    </xsd:element>
    <xsd:element name="DoE_x0020_Creator_x0020_External" ma:index="28" nillable="true" ma:displayName="DoE Creator External" ma:description="An entity responsible for making the content of the resource." ma:internalName="DoE_x0020_Creator_x0020_External" ma:readOnly="false">
      <xsd:simpleType>
        <xsd:restriction base="dms:Text">
          <xsd:maxLength value="255"/>
        </xsd:restriction>
      </xsd:simpleType>
    </xsd:element>
    <xsd:element name="DoE_x0020_Creator_x0020_Internal_x0020_Name" ma:index="29" nillable="true" ma:displayName="DoE Creator Internal Name" ma:description="An entity responsible for making the content of the resource." ma:list="UserInfo" ma:SharePointGroup="0" ma:internalName="DoE_x0020_Creator_x0020_Internal_x0020_Name"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E_x0020_Creator_x0020_Organizational_x0020_Unit" ma:index="30" nillable="true" ma:displayName="DoE Creator Organizational Unit" ma:description="An entity responsible for making the content of the resource." ma:format="Dropdown" ma:internalName="DoE_x0020_Creator_x0020_Organizational_x0020_Unit" ma:readOnly="false">
      <xsd:simpleType>
        <xsd:restriction base="dms:Choice">
          <xsd:enumeration value="Communications"/>
          <xsd:enumeration value="Corporate Projects"/>
          <xsd:enumeration value="CS-Information Technology"/>
          <xsd:enumeration value="Deputy Minister's Office"/>
          <xsd:enumeration value="Electricity"/>
          <xsd:enumeration value="Electricity - Coal Transition"/>
          <xsd:enumeration value="Electricity - Generation and Transmission"/>
          <xsd:enumeration value="Electricity - Market Policy"/>
          <xsd:enumeration value="Electricity - Markets Policy"/>
          <xsd:enumeration value="Electricity - Retail and Distribution"/>
          <xsd:enumeration value="Electricity - Strategy &amp; Integration"/>
          <xsd:enumeration value="Minister's Office"/>
          <xsd:enumeration value="Ministry Services"/>
          <xsd:enumeration value="Ministry Services - Business Planning &amp;Performance"/>
          <xsd:enumeration value="Ministry Services - Finance and Administration"/>
          <xsd:enumeration value="Ministry Services - Human Resources"/>
          <xsd:enumeration value="Ministry Services - Info Mgt &amp; Technology Services"/>
          <xsd:enumeration value="Ministry Services - Legal Services"/>
          <xsd:enumeration value="Ministry Support Services"/>
          <xsd:enumeration value="RDP-Environment and Resource Services"/>
          <xsd:enumeration value="Resource Development Policy"/>
          <xsd:enumeration value="Resource Development Policy - Professional Services Exec"/>
          <xsd:enumeration value="Resource Development Policy - Resource Land Access"/>
          <xsd:enumeration value="Resource Development Policy - Resource Policy"/>
          <xsd:enumeration value="Resource, Revenue, Operations"/>
          <xsd:enumeration value="Resource, Revenue, Operations - Coal &amp; Mineral Dev - Rev Coll"/>
          <xsd:enumeration value="Resource, Revenue, Operations - Compliance &amp; Assurance Office"/>
          <xsd:enumeration value="Resource, Revenue, Operations - Oil Sands Operations"/>
          <xsd:enumeration value="Resource, Revenue, Operations - Petrinex"/>
          <xsd:enumeration value="Resource, Revenue, Operations - Petroleum, Market &amp; Valuation"/>
          <xsd:enumeration value="Resource, Revenue, Operations - PNG Tenure Operations"/>
          <xsd:enumeration value="Resource, Revenue, Operations - Royalty Implementation"/>
          <xsd:enumeration value="Resource, Revenue, Operations - Royalty Operations"/>
          <xsd:enumeration value="Strategic Policy"/>
          <xsd:enumeration value="Strategic Policy - Energy Information &amp; Analysis"/>
          <xsd:enumeration value="Strategic Policy - IEPB Admin"/>
          <xsd:enumeration value="Strategic Policy - Market Access"/>
          <xsd:enumeration value="Strategic Policy - Strategic Policy Br Admin"/>
        </xsd:restriction>
      </xsd:simpleType>
    </xsd:element>
    <xsd:element name="DoE_x0020_Description" ma:index="31" nillable="true" ma:displayName="DoE Description" ma:description="An account of the content of the resource." ma:internalName="DoE_x0020_Description" ma:readOnly="false">
      <xsd:simpleType>
        <xsd:restriction base="dms:Note">
          <xsd:maxLength value="255"/>
        </xsd:restriction>
      </xsd:simpleType>
    </xsd:element>
    <xsd:element name="DOE_x0020_Document_x0020_Type" ma:index="32" nillable="true" ma:displayName="DOE Document Type" ma:description="The nature or genre of the content of the resource." ma:format="Dropdown" ma:internalName="DOE_x0020_Document_x0020_Type" ma:readOnly="false">
      <xsd:simpleType>
        <xsd:restriction base="dms:Choice">
          <xsd:enumeration value="Abstract"/>
          <xsd:enumeration value="Agenda"/>
          <xsd:enumeration value="Agreement"/>
          <xsd:enumeration value="Authorization"/>
          <xsd:enumeration value="Budget"/>
          <xsd:enumeration value="Calendar"/>
          <xsd:enumeration value="Checklist"/>
          <xsd:enumeration value="Communications Materials"/>
          <xsd:enumeration value="Contractual Material"/>
          <xsd:enumeration value="Correspondence"/>
          <xsd:enumeration value="Decision"/>
          <xsd:enumeration value="Documents"/>
          <xsd:enumeration value="Event"/>
          <xsd:enumeration value="Electricity - Markets Policy"/>
          <xsd:enumeration value="Financial Report"/>
          <xsd:enumeration value="Form"/>
          <xsd:enumeration value="Frequently Asked Questions"/>
          <xsd:enumeration value="Geospatial Material"/>
          <xsd:enumeration value="GIS Best Practices Committee"/>
          <xsd:enumeration value="Guide"/>
          <xsd:enumeration value="Issue"/>
          <xsd:enumeration value="Legislation and Regulations"/>
          <xsd:enumeration value="Licences and Permits"/>
          <xsd:enumeration value="Media Release"/>
          <xsd:enumeration value="Memorandum"/>
          <xsd:enumeration value="Minutes"/>
          <xsd:enumeration value="News Publication"/>
          <xsd:enumeration value="Operations Plans"/>
          <xsd:enumeration value="Plan"/>
          <xsd:enumeration value="Policy"/>
          <xsd:enumeration value="Presentation"/>
          <xsd:enumeration value="Procedures"/>
          <xsd:enumeration value="Reference Material"/>
          <xsd:enumeration value="Report"/>
          <xsd:enumeration value="Requirement"/>
          <xsd:enumeration value="Sales Procedures"/>
          <xsd:enumeration value="Schedule"/>
          <xsd:enumeration value="Service"/>
          <xsd:enumeration value="Standard"/>
          <xsd:enumeration value="Statistics"/>
          <xsd:enumeration value="Status Report"/>
          <xsd:enumeration value="Survey"/>
          <xsd:enumeration value="Template"/>
          <xsd:enumeration value="Terminology"/>
          <xsd:enumeration value="Test Case"/>
          <xsd:enumeration value="Working Document"/>
          <xsd:enumeration value="Year 2014"/>
          <xsd:enumeration value="Year 2015"/>
          <xsd:enumeration value="Year 2016"/>
          <xsd:enumeration value="Procedure"/>
        </xsd:restriction>
      </xsd:simpleType>
    </xsd:element>
    <xsd:element name="DoE_x0020_Effective_x0020_Date" ma:index="33" nillable="true" ma:displayName="DoE Effective Date" ma:default="[today]" ma:description="The first date on which the information becomes effective." ma:format="DateOnly" ma:internalName="DoE_x0020_Effective_x0020_Date" ma:readOnly="false">
      <xsd:simpleType>
        <xsd:restriction base="dms:DateTime"/>
      </xsd:simpleType>
    </xsd:element>
    <xsd:element name="DoE_x0020_Keywords" ma:index="34" nillable="true" ma:displayName="DoE Keywords" ma:description="A significant word or phrase in the title, subject, notes, abstract, or text of a record which can be used as a search term in a free-text search to retrieve all the records containing it." ma:internalName="DoE_x0020_Keywords" ma:readOnly="false">
      <xsd:simpleType>
        <xsd:restriction base="dms:Note">
          <xsd:maxLength value="255"/>
        </xsd:restriction>
      </xsd:simpleType>
    </xsd:element>
    <xsd:element name="DoE_x0020_Language" ma:index="35" ma:displayName="DoE Language" ma:default="English" ma:description="A language of the intellectual content of the resource." ma:format="Dropdown" ma:internalName="DoE_x0020_Language" ma:readOnly="false">
      <xsd:simpleType>
        <xsd:restriction base="dms:Choice">
          <xsd:enumeration value="Afrikaans"/>
          <xsd:enumeration value="Arabic"/>
          <xsd:enumeration value="Bulgarian"/>
          <xsd:enumeration value="Chinese"/>
          <xsd:enumeration value="Cree"/>
          <xsd:enumeration value="Croatian"/>
          <xsd:enumeration value="Czech"/>
          <xsd:enumeration value="Danish"/>
          <xsd:enumeration value="Dutch"/>
          <xsd:enumeration value="English"/>
          <xsd:enumeration value="French"/>
          <xsd:enumeration value="German"/>
          <xsd:enumeration value="Greek"/>
          <xsd:enumeration value="Hebrew"/>
          <xsd:enumeration value="Hindi"/>
          <xsd:enumeration value="Hungarian"/>
          <xsd:enumeration value="Italian"/>
          <xsd:enumeration value="Japanese"/>
          <xsd:enumeration value="Korean"/>
          <xsd:enumeration value="Norwegian"/>
          <xsd:enumeration value="Polish"/>
          <xsd:enumeration value="Portuguese"/>
          <xsd:enumeration value="Russian"/>
          <xsd:enumeration value="Spanish"/>
          <xsd:enumeration value="Swedish"/>
          <xsd:enumeration value="Ukrainian"/>
          <xsd:enumeration value="Vietnamese"/>
          <xsd:enumeration value="Yiddish"/>
        </xsd:restriction>
      </xsd:simpleType>
    </xsd:element>
    <xsd:element name="DoE_x0020_Official_x0020_Record" ma:index="36" nillable="true" ma:displayName="DoE Official Record" ma:default="0" ma:description="An item flagged as a “DOE Official Record” indicates that it is a record that provides evidence of a business activity, decision or transaction. Where synchronization has been set up; this will also trigger the relocation of that record to Livelink. Records relocated to Livelink can still be viewed via SharePoint. Contact Records Management for more info." ma:internalName="DoE_x0020_Official_x0020_Record" ma:readOnly="false">
      <xsd:simpleType>
        <xsd:restriction base="dms:Boolean"/>
      </xsd:simpleType>
    </xsd:element>
    <xsd:element name="_dlc_DocId" ma:index="39" nillable="true" ma:displayName="Document ID Value" ma:description="The value of the document ID assigned to this item." ma:indexed="true" ma:internalName="_dlc_DocId" ma:readOnly="true">
      <xsd:simpleType>
        <xsd:restriction base="dms:Text"/>
      </xsd:simpleType>
    </xsd:element>
    <xsd:element name="_dlc_DocIdUrl" ma:index="4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1" nillable="true" ma:displayName="Persist ID" ma:description="Keep ID on add." ma:hidden="true" ma:internalName="_dlc_DocIdPersistId" ma:readOnly="true">
      <xsd:simpleType>
        <xsd:restriction base="dms:Boolean"/>
      </xsd:simpleType>
    </xsd:element>
    <xsd:element name="SharedWithUsers" ma:index="4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4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haredContentType xmlns="Microsoft.SharePoint.Taxonomy.ContentTypeSync" SourceId="a58cdee2-a078-4dcf-a938-a5ffeea6d2ec" ContentTypeId="0x010100B6FCA605DBB3BD43929E639BB88658FC"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75B6AD22-29A2-4DFB-B613-1ABB8CAD32B5}">
  <ds:schemaRefs>
    <ds:schemaRef ds:uri="http://schemas.microsoft.com/office/2006/documentManagement/types"/>
    <ds:schemaRef ds:uri="777c1a7a-1360-4818-9490-47cc72e3855c"/>
    <ds:schemaRef ds:uri="http://www.w3.org/XML/1998/namespace"/>
    <ds:schemaRef ds:uri="http://schemas.microsoft.com/office/infopath/2007/PartnerControls"/>
    <ds:schemaRef ds:uri="http://purl.org/dc/elements/1.1/"/>
    <ds:schemaRef ds:uri="350c7f2d-22b5-4c05-88ab-16906deb3555"/>
    <ds:schemaRef ds:uri="http://schemas.openxmlformats.org/package/2006/metadata/core-properties"/>
    <ds:schemaRef ds:uri="http://purl.org/dc/terms/"/>
    <ds:schemaRef ds:uri="d5927893-c91b-45a8-81bb-b7f5cfa094c8"/>
    <ds:schemaRef ds:uri="http://schemas.microsoft.com/sharepoint/v3"/>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055F4CD3-4D49-445A-881C-C7F4AC41D7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50c7f2d-22b5-4c05-88ab-16906deb3555"/>
    <ds:schemaRef ds:uri="d5927893-c91b-45a8-81bb-b7f5cfa094c8"/>
    <ds:schemaRef ds:uri="777c1a7a-1360-4818-9490-47cc72e3855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5B03B35-7563-4251-A558-9E214E36B5D2}">
  <ds:schemaRefs>
    <ds:schemaRef ds:uri="Microsoft.SharePoint.Taxonomy.ContentTypeSync"/>
  </ds:schemaRefs>
</ds:datastoreItem>
</file>

<file path=customXml/itemProps4.xml><?xml version="1.0" encoding="utf-8"?>
<ds:datastoreItem xmlns:ds="http://schemas.openxmlformats.org/officeDocument/2006/customXml" ds:itemID="{A7EA0F54-0763-4CCC-A1E8-7FF3107EE9E0}">
  <ds:schemaRefs>
    <ds:schemaRef ds:uri="http://schemas.microsoft.com/sharepoint/v3/contenttype/forms"/>
  </ds:schemaRefs>
</ds:datastoreItem>
</file>

<file path=customXml/itemProps5.xml><?xml version="1.0" encoding="utf-8"?>
<ds:datastoreItem xmlns:ds="http://schemas.openxmlformats.org/officeDocument/2006/customXml" ds:itemID="{22D5073D-E15C-48A3-9EDE-23C1541439A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Office Theme</Template>
  <TotalTime>6649</TotalTime>
  <Words>4027</Words>
  <Application>Microsoft Office PowerPoint</Application>
  <PresentationFormat>On-screen Show (4:3)</PresentationFormat>
  <Paragraphs>515</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Calibri Light</vt:lpstr>
      <vt:lpstr>Freestyle Script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Davies</dc:creator>
  <cp:lastModifiedBy>Johnalynne Hebert</cp:lastModifiedBy>
  <cp:revision>92</cp:revision>
  <dcterms:created xsi:type="dcterms:W3CDTF">2018-11-02T20:16:17Z</dcterms:created>
  <dcterms:modified xsi:type="dcterms:W3CDTF">2025-08-28T22:53:38Z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0x010100B6FCA605DBB3BD43929E639BB88658FC006C53EC3E4559E64E8EBD2CCE01C135E7</vt:lpwstr>
  </property>
  <property fmtid="{D5CDD505-2E9C-101B-9397-08002B2CF9AE}" pid="3" name="_dlc_DocIdItemGuid">
    <vt:lpwstr>06988608-c773-43fc-b65b-7457840b5ac2</vt:lpwstr>
  </property>
  <property fmtid="{D5CDD505-2E9C-101B-9397-08002B2CF9AE}" pid="4" name="MSIP_Label_60c3ebf9-3c2f-4745-a75f-55836bdb736f_Enabled">
    <vt:lpwstr>true</vt:lpwstr>
  </property>
  <property fmtid="{D5CDD505-2E9C-101B-9397-08002B2CF9AE}" pid="5" name="MSIP_Label_60c3ebf9-3c2f-4745-a75f-55836bdb736f_SetDate">
    <vt:lpwstr>2024-10-08T21:32:37Z</vt:lpwstr>
  </property>
  <property fmtid="{D5CDD505-2E9C-101B-9397-08002B2CF9AE}" pid="6" name="MSIP_Label_60c3ebf9-3c2f-4745-a75f-55836bdb736f_Method">
    <vt:lpwstr>Privileged</vt:lpwstr>
  </property>
  <property fmtid="{D5CDD505-2E9C-101B-9397-08002B2CF9AE}" pid="7" name="MSIP_Label_60c3ebf9-3c2f-4745-a75f-55836bdb736f_Name">
    <vt:lpwstr>Public</vt:lpwstr>
  </property>
  <property fmtid="{D5CDD505-2E9C-101B-9397-08002B2CF9AE}" pid="8" name="MSIP_Label_60c3ebf9-3c2f-4745-a75f-55836bdb736f_SiteId">
    <vt:lpwstr>2bb51c06-af9b-42c5-8bf5-3c3b7b10850b</vt:lpwstr>
  </property>
  <property fmtid="{D5CDD505-2E9C-101B-9397-08002B2CF9AE}" pid="9" name="MSIP_Label_60c3ebf9-3c2f-4745-a75f-55836bdb736f_ActionId">
    <vt:lpwstr>e7300911-369f-4d7a-bd6f-c1b4f9670bec</vt:lpwstr>
  </property>
  <property fmtid="{D5CDD505-2E9C-101B-9397-08002B2CF9AE}" pid="10" name="MSIP_Label_60c3ebf9-3c2f-4745-a75f-55836bdb736f_ContentBits">
    <vt:lpwstr>2</vt:lpwstr>
  </property>
  <property fmtid="{D5CDD505-2E9C-101B-9397-08002B2CF9AE}" pid="11" name="ClassificationContentMarkingFooterLocations">
    <vt:lpwstr>Office Theme:7</vt:lpwstr>
  </property>
  <property fmtid="{D5CDD505-2E9C-101B-9397-08002B2CF9AE}" pid="12" name="ClassificationContentMarkingFooterText">
    <vt:lpwstr>Classification: Public</vt:lpwstr>
  </property>
  <property fmtid="{D5CDD505-2E9C-101B-9397-08002B2CF9AE}" pid="13" name="Closure Criteria Met">
    <vt:lpwstr>1;#No|7a3957b4-6333-4b3f-aca5-11043f0480fb</vt:lpwstr>
  </property>
  <property fmtid="{D5CDD505-2E9C-101B-9397-08002B2CF9AE}" pid="14" name="MediaServiceImageTags">
    <vt:lpwstr/>
  </property>
  <property fmtid="{D5CDD505-2E9C-101B-9397-08002B2CF9AE}" pid="15" name="Document Type GoA">
    <vt:lpwstr/>
  </property>
  <property fmtid="{D5CDD505-2E9C-101B-9397-08002B2CF9AE}" pid="16" name="Status GoA">
    <vt:lpwstr/>
  </property>
  <property fmtid="{D5CDD505-2E9C-101B-9397-08002B2CF9AE}" pid="17" name="lcf76f155ced4ddcb4097134ff3c332f">
    <vt:lpwstr/>
  </property>
  <property fmtid="{D5CDD505-2E9C-101B-9397-08002B2CF9AE}" pid="18" name="Function GoA">
    <vt:lpwstr/>
  </property>
  <property fmtid="{D5CDD505-2E9C-101B-9397-08002B2CF9AE}" pid="19" name="Organization GoA">
    <vt:lpwstr/>
  </property>
  <property fmtid="{D5CDD505-2E9C-101B-9397-08002B2CF9AE}" pid="20" name="Closure_x0020_Criteria_x0020_Met">
    <vt:lpwstr>1;#No|7a3957b4-6333-4b3f-aca5-11043f0480fb</vt:lpwstr>
  </property>
  <property fmtid="{D5CDD505-2E9C-101B-9397-08002B2CF9AE}" pid="21" name="Status_x0020_GoA">
    <vt:lpwstr/>
  </property>
  <property fmtid="{D5CDD505-2E9C-101B-9397-08002B2CF9AE}" pid="22" name="Organization_x0020_GoA">
    <vt:lpwstr/>
  </property>
  <property fmtid="{D5CDD505-2E9C-101B-9397-08002B2CF9AE}" pid="23" name="Function_x0020_GoA">
    <vt:lpwstr/>
  </property>
  <property fmtid="{D5CDD505-2E9C-101B-9397-08002B2CF9AE}" pid="24" name="Document_x0020_Type_x0020_GoA">
    <vt:lpwstr/>
  </property>
</Properties>
</file>