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9"/>
  </p:notesMasterIdLst>
  <p:handoutMasterIdLst>
    <p:handoutMasterId r:id="rId20"/>
  </p:handoutMasterIdLst>
  <p:sldIdLst>
    <p:sldId id="265" r:id="rId7"/>
    <p:sldId id="266" r:id="rId8"/>
    <p:sldId id="267" r:id="rId9"/>
    <p:sldId id="273" r:id="rId10"/>
    <p:sldId id="283" r:id="rId11"/>
    <p:sldId id="284" r:id="rId12"/>
    <p:sldId id="287" r:id="rId13"/>
    <p:sldId id="285" r:id="rId14"/>
    <p:sldId id="286" r:id="rId15"/>
    <p:sldId id="288" r:id="rId16"/>
    <p:sldId id="289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0" d="100"/>
          <a:sy n="130" d="100"/>
        </p:scale>
        <p:origin x="9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2023/07/11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2023/07/11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2023/07/11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2023/07/11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2023/07/11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2023/07/11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CrownAuthorizations@gov.ab.ca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Well Re-Entry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12</a:t>
            </a:r>
          </a:p>
        </p:txBody>
      </p:sp>
      <p:sp>
        <p:nvSpPr>
          <p:cNvPr id="10" name="Rectangle 1"/>
          <p:cNvSpPr>
            <a:spLocks/>
          </p:cNvSpPr>
          <p:nvPr/>
        </p:nvSpPr>
        <p:spPr bwMode="auto">
          <a:xfrm>
            <a:off x="4755797" y="3025169"/>
            <a:ext cx="357669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This module describes the process for initiating a CMA application for </a:t>
            </a:r>
            <a:r>
              <a:rPr lang="en-CA" altLang="en-US" sz="1200" b="1" dirty="0">
                <a:latin typeface="Arial" charset="0"/>
              </a:rPr>
              <a:t>Well Re-Entry</a:t>
            </a:r>
            <a:r>
              <a:rPr lang="en-CA" altLang="en-US" sz="1200" dirty="0">
                <a:latin typeface="Arial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2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An Authorization Request may be required, if the applicant is not the designated representative of the Crown agreement or the well licensee.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10 of 12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0" name="Content Placeholder 1"/>
          <p:cNvSpPr txBox="1">
            <a:spLocks/>
          </p:cNvSpPr>
          <p:nvPr/>
        </p:nvSpPr>
        <p:spPr>
          <a:xfrm>
            <a:off x="251519" y="980729"/>
            <a:ext cx="8745831" cy="3620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RE-ENTRY – SUBMIT 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80" y="1342755"/>
            <a:ext cx="4577884" cy="4517450"/>
          </a:xfrm>
          <a:prstGeom prst="rect">
            <a:avLst/>
          </a:prstGeom>
        </p:spPr>
      </p:pic>
      <p:sp>
        <p:nvSpPr>
          <p:cNvPr id="25" name="Rounded Rectangular Callout 24"/>
          <p:cNvSpPr/>
          <p:nvPr/>
        </p:nvSpPr>
        <p:spPr>
          <a:xfrm>
            <a:off x="1732189" y="5032076"/>
            <a:ext cx="1268382" cy="445698"/>
          </a:xfrm>
          <a:prstGeom prst="wedgeRoundRectCallout">
            <a:avLst>
              <a:gd name="adj1" fmla="val 82738"/>
              <a:gd name="adj2" fmla="val 8250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825500" y="5972175"/>
            <a:ext cx="5247496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Click on the </a:t>
            </a:r>
            <a:r>
              <a:rPr lang="en-CA" altLang="en-US" sz="1200" b="1" dirty="0">
                <a:latin typeface="Arial" charset="0"/>
              </a:rPr>
              <a:t>View Report </a:t>
            </a:r>
            <a:r>
              <a:rPr lang="en-CA" altLang="en-US" sz="1200" dirty="0">
                <a:latin typeface="Arial" charset="0"/>
              </a:rPr>
              <a:t>link to review the details of this application.  </a:t>
            </a:r>
            <a:endParaRPr lang="en-CA" altLang="en-US" sz="1200" b="1" dirty="0">
              <a:latin typeface="Arial" charset="0"/>
            </a:endParaRPr>
          </a:p>
        </p:txBody>
      </p:sp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065" y="5951298"/>
            <a:ext cx="297102" cy="297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821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877" y="1644718"/>
            <a:ext cx="5382010" cy="16553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11 of 12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251519" y="980729"/>
            <a:ext cx="8745831" cy="3620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RE-ENTRY – SUBMIT 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099" y="3757612"/>
            <a:ext cx="3178505" cy="1198841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2424023" y="2901809"/>
            <a:ext cx="966356" cy="431567"/>
          </a:xfrm>
          <a:prstGeom prst="wedgeRoundRectCallout">
            <a:avLst>
              <a:gd name="adj1" fmla="val 99527"/>
              <a:gd name="adj2" fmla="val 653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321528" y="4793411"/>
            <a:ext cx="915359" cy="315451"/>
          </a:xfrm>
          <a:prstGeom prst="wedgeRoundRectCallout">
            <a:avLst>
              <a:gd name="adj1" fmla="val -81666"/>
              <a:gd name="adj2" fmla="val -4722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980775" y="5868493"/>
            <a:ext cx="8089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Refer to the </a:t>
            </a:r>
            <a:r>
              <a:rPr lang="en-US" altLang="en-US" sz="1200" b="1" dirty="0">
                <a:latin typeface="Arial" charset="0"/>
              </a:rPr>
              <a:t>Work In Progress module </a:t>
            </a:r>
            <a:r>
              <a:rPr lang="en-US" altLang="en-US" sz="1200" dirty="0">
                <a:latin typeface="Arial" charset="0"/>
              </a:rPr>
              <a:t>for more information on the status of a submitted application request.</a:t>
            </a:r>
            <a:endParaRPr lang="en-CA" altLang="en-US" sz="1200" b="1" dirty="0">
              <a:latin typeface="Arial" charset="0"/>
            </a:endParaRPr>
          </a:p>
        </p:txBody>
      </p:sp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09" y="5835185"/>
            <a:ext cx="342840" cy="34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6190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1335742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Crown Mineral Activity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Well Re-Entry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35742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the CMA.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Energy.CrownAuthorizations@gov.ab.ca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12 of 12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12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967410"/>
              </p:ext>
            </p:extLst>
          </p:nvPr>
        </p:nvGraphicFramePr>
        <p:xfrm>
          <a:off x="1524000" y="2391911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</a:t>
                      </a:r>
                      <a:r>
                        <a:rPr lang="en-US" baseline="0" dirty="0"/>
                        <a:t> 20, 2013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August 31,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headers and contents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email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591618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12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700732" y="2074854"/>
            <a:ext cx="4511675" cy="129266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 charset="0"/>
              </a:rPr>
              <a:t>complete the Admin tab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endParaRPr lang="en-US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>
                <a:latin typeface="Arial" charset="0"/>
              </a:rPr>
              <a:t>complete the Wells Details tab</a:t>
            </a:r>
            <a:endParaRPr lang="en-CA" sz="1200" dirty="0">
              <a:latin typeface="Arial" charset="0"/>
            </a:endParaRP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CA" sz="1200" dirty="0">
                <a:latin typeface="Arial" charset="0"/>
              </a:rPr>
              <a:t>submit the Well Re-entry application form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170" y="1450491"/>
            <a:ext cx="2323809" cy="4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566" y="1464019"/>
            <a:ext cx="4074832" cy="144308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2563" y="3179158"/>
            <a:ext cx="1646075" cy="307627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LOGIN TO ETS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12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4450880" y="1768415"/>
            <a:ext cx="1676400" cy="688942"/>
          </a:xfrm>
          <a:prstGeom prst="wedgeRoundRectCallout">
            <a:avLst>
              <a:gd name="adj1" fmla="val -92533"/>
              <a:gd name="adj2" fmla="val 192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user name and password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1144902" y="3416052"/>
            <a:ext cx="1608138" cy="495300"/>
          </a:xfrm>
          <a:prstGeom prst="wedgeRoundRectCallout">
            <a:avLst>
              <a:gd name="adj1" fmla="val 78083"/>
              <a:gd name="adj2" fmla="val 10324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1099478" y="5386755"/>
            <a:ext cx="1963085" cy="533400"/>
          </a:xfrm>
          <a:prstGeom prst="wedgeRoundRectCallout">
            <a:avLst>
              <a:gd name="adj1" fmla="val 76095"/>
              <a:gd name="adj2" fmla="val -16886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Re-entry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7686" y="3012741"/>
            <a:ext cx="4252823" cy="33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RE-ENTRY – SCREEN TABS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12</a:t>
            </a:r>
          </a:p>
        </p:txBody>
      </p:sp>
      <p:sp>
        <p:nvSpPr>
          <p:cNvPr id="15" name="Rectangle 1"/>
          <p:cNvSpPr>
            <a:spLocks/>
          </p:cNvSpPr>
          <p:nvPr/>
        </p:nvSpPr>
        <p:spPr bwMode="auto">
          <a:xfrm>
            <a:off x="398189" y="1622530"/>
            <a:ext cx="3535456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CA" sz="1200" b="1" dirty="0">
                <a:latin typeface="Arial" charset="0"/>
              </a:rPr>
              <a:t>Admin </a:t>
            </a:r>
            <a:r>
              <a:rPr lang="en-CA" sz="1200" dirty="0">
                <a:latin typeface="Arial" charset="0"/>
              </a:rPr>
              <a:t>– this tab contains Contact Information and Technical Contact, if needed. 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  <a:p>
            <a:pPr>
              <a:defRPr/>
            </a:pPr>
            <a:r>
              <a:rPr lang="en-CA" sz="1200" b="1" dirty="0">
                <a:latin typeface="Arial" charset="0"/>
              </a:rPr>
              <a:t>Well Details</a:t>
            </a:r>
            <a:r>
              <a:rPr lang="en-CA" sz="1200" dirty="0">
                <a:latin typeface="Arial" charset="0"/>
              </a:rPr>
              <a:t> – this tab displays the Well ID, Agreement, Formations, Terminating Location, and other Well Information for this CMA Type.</a:t>
            </a:r>
          </a:p>
          <a:p>
            <a:pPr>
              <a:defRPr/>
            </a:pPr>
            <a:endParaRPr lang="en-CA" sz="1200" dirty="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0594" y="2445957"/>
            <a:ext cx="4894229" cy="3912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4498" y="1398142"/>
            <a:ext cx="5095004" cy="43575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RE-ENTRY – ADMIN TAB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12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6925767" y="1851280"/>
            <a:ext cx="1755775" cy="633413"/>
          </a:xfrm>
          <a:prstGeom prst="wedgeRoundRectCallout">
            <a:avLst>
              <a:gd name="adj1" fmla="val -62468"/>
              <a:gd name="adj2" fmla="val 7769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Company Name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1784449" y="3232492"/>
            <a:ext cx="1676400" cy="746125"/>
          </a:xfrm>
          <a:prstGeom prst="wedgeRoundRectCallout">
            <a:avLst>
              <a:gd name="adj1" fmla="val 84375"/>
              <a:gd name="adj2" fmla="val -5348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5941562" y="5310378"/>
            <a:ext cx="1676400" cy="746125"/>
          </a:xfrm>
          <a:prstGeom prst="wedgeRoundRectCallout">
            <a:avLst>
              <a:gd name="adj1" fmla="val -98301"/>
              <a:gd name="adj2" fmla="val -5464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If adding more than one contact, click </a:t>
            </a:r>
            <a:r>
              <a:rPr lang="en-US" sz="12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Technical Contact</a:t>
            </a:r>
            <a:endParaRPr lang="en-CA" sz="1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700941" y="3478326"/>
            <a:ext cx="1981200" cy="633412"/>
          </a:xfrm>
          <a:prstGeom prst="wedgeRoundRectCallout">
            <a:avLst>
              <a:gd name="adj1" fmla="val -55082"/>
              <a:gd name="adj2" fmla="val 13073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Technical Contact Information if available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390243" y="5509798"/>
            <a:ext cx="1006051" cy="546705"/>
          </a:xfrm>
          <a:prstGeom prst="wedgeRoundRectCallout">
            <a:avLst>
              <a:gd name="adj1" fmla="val 98950"/>
              <a:gd name="adj2" fmla="val -1462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55001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9503" y="1516172"/>
            <a:ext cx="5000820" cy="44551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12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RE-ENTRY - WELLS DETAILS TAB (WELL ID, AGREEMENT NUMBER, PURPOSE)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681487" y="2639653"/>
            <a:ext cx="1676400" cy="715963"/>
          </a:xfrm>
          <a:prstGeom prst="wedgeRoundRectCallout">
            <a:avLst>
              <a:gd name="adj1" fmla="val 74225"/>
              <a:gd name="adj2" fmla="val -2816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on check box, if required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6202392" y="2518912"/>
            <a:ext cx="1353960" cy="361565"/>
          </a:xfrm>
          <a:prstGeom prst="wedgeRoundRectCallout">
            <a:avLst>
              <a:gd name="adj1" fmla="val -48157"/>
              <a:gd name="adj2" fmla="val 10287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ID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6541939" y="3062336"/>
            <a:ext cx="2028825" cy="979487"/>
          </a:xfrm>
          <a:prstGeom prst="wedgeRoundRectCallout">
            <a:avLst>
              <a:gd name="adj1" fmla="val -95831"/>
              <a:gd name="adj2" fmla="val -2381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on the find button (         ) to search for a Crown agreement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712" y="3453784"/>
            <a:ext cx="348502" cy="196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ounded Rectangular Callout 26"/>
          <p:cNvSpPr/>
          <p:nvPr/>
        </p:nvSpPr>
        <p:spPr>
          <a:xfrm>
            <a:off x="1325593" y="3650375"/>
            <a:ext cx="1676400" cy="715963"/>
          </a:xfrm>
          <a:prstGeom prst="wedgeRoundRectCallout">
            <a:avLst>
              <a:gd name="adj1" fmla="val 109216"/>
              <a:gd name="adj2" fmla="val -2695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At least one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Purpose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must be selected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2412521" y="5364319"/>
            <a:ext cx="1178944" cy="398128"/>
          </a:xfrm>
          <a:prstGeom prst="wedgeRoundRectCallout">
            <a:avLst>
              <a:gd name="adj1" fmla="val 73579"/>
              <a:gd name="adj2" fmla="val 5585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801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0958" y="1340139"/>
            <a:ext cx="4513140" cy="403144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8 of 12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251519" y="980729"/>
            <a:ext cx="8745831" cy="3620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RE-ENTRY – WELLS DETAILS TAB (ATTACH .PDF FILE)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75" y="5673662"/>
            <a:ext cx="571281" cy="563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6694098" y="2795938"/>
            <a:ext cx="1600200" cy="751682"/>
          </a:xfrm>
          <a:prstGeom prst="wedgeRoundRectCallout">
            <a:avLst>
              <a:gd name="adj1" fmla="val -63184"/>
              <a:gd name="adj2" fmla="val 5656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Browse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select a PDF File.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2415395" y="4701351"/>
            <a:ext cx="1233398" cy="439993"/>
          </a:xfrm>
          <a:prstGeom prst="wedgeRoundRectCallout">
            <a:avLst>
              <a:gd name="adj1" fmla="val 73579"/>
              <a:gd name="adj2" fmla="val 5585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7426" y="5524393"/>
            <a:ext cx="809657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CA" altLang="en-US" sz="1000" dirty="0">
                <a:latin typeface="Arial" charset="0"/>
              </a:rPr>
              <a:t>An </a:t>
            </a:r>
            <a:r>
              <a:rPr lang="en-CA" altLang="en-US" sz="1000" b="1" dirty="0">
                <a:latin typeface="Arial" charset="0"/>
              </a:rPr>
              <a:t>AER Order </a:t>
            </a:r>
            <a:r>
              <a:rPr lang="en-CA" altLang="en-US" sz="1000" dirty="0">
                <a:latin typeface="Arial" charset="0"/>
              </a:rPr>
              <a:t>is </a:t>
            </a:r>
            <a:r>
              <a:rPr lang="en-CA" altLang="en-US" sz="1000" i="1" dirty="0">
                <a:latin typeface="Arial" charset="0"/>
              </a:rPr>
              <a:t>mandatory</a:t>
            </a:r>
            <a:r>
              <a:rPr lang="en-CA" altLang="en-US" sz="1000" dirty="0">
                <a:latin typeface="Arial" charset="0"/>
              </a:rPr>
              <a:t>, if the purpose of </a:t>
            </a:r>
            <a:r>
              <a:rPr lang="en-CA" altLang="en-US" sz="1000" i="1" dirty="0">
                <a:latin typeface="Arial" charset="0"/>
              </a:rPr>
              <a:t>Repair/Re-abandoned</a:t>
            </a:r>
            <a:r>
              <a:rPr lang="en-CA" altLang="en-US" sz="1000" dirty="0">
                <a:latin typeface="Arial" charset="0"/>
              </a:rPr>
              <a:t> is selected.</a:t>
            </a:r>
          </a:p>
          <a:p>
            <a:pPr>
              <a:spcBef>
                <a:spcPct val="0"/>
              </a:spcBef>
            </a:pPr>
            <a:r>
              <a:rPr lang="en-CA" altLang="en-US" sz="1000" dirty="0">
                <a:latin typeface="Arial" charset="0"/>
              </a:rPr>
              <a:t>A </a:t>
            </a:r>
            <a:r>
              <a:rPr lang="en-CA" altLang="en-US" sz="1000" b="1" dirty="0">
                <a:latin typeface="Arial" charset="0"/>
              </a:rPr>
              <a:t>Letter of Explanation </a:t>
            </a:r>
            <a:r>
              <a:rPr lang="en-CA" altLang="en-US" sz="1000" dirty="0">
                <a:latin typeface="Arial" charset="0"/>
              </a:rPr>
              <a:t>is required when an existing approval is due to expire or has expired.  </a:t>
            </a:r>
          </a:p>
          <a:p>
            <a:pPr>
              <a:spcBef>
                <a:spcPct val="0"/>
              </a:spcBef>
            </a:pPr>
            <a:endParaRPr lang="en-CA" altLang="en-US" sz="100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en-CA" altLang="en-US" sz="1000" dirty="0">
                <a:latin typeface="Arial" charset="0"/>
              </a:rPr>
              <a:t>Browse and select from your directory to attach a .PDF file under AER Order/Geological Discussion. </a:t>
            </a:r>
          </a:p>
          <a:p>
            <a:pPr>
              <a:spcBef>
                <a:spcPct val="0"/>
              </a:spcBef>
            </a:pPr>
            <a:r>
              <a:rPr lang="en-CA" altLang="en-US" sz="1000" dirty="0">
                <a:latin typeface="Arial" charset="0"/>
              </a:rPr>
              <a:t>Please click </a:t>
            </a:r>
            <a:r>
              <a:rPr lang="en-CA" altLang="en-US" sz="1000" u="sng" dirty="0">
                <a:latin typeface="Arial" charset="0"/>
              </a:rPr>
              <a:t>Save</a:t>
            </a:r>
            <a:r>
              <a:rPr lang="en-CA" altLang="en-US" sz="1000" dirty="0">
                <a:latin typeface="Arial" charset="0"/>
              </a:rPr>
              <a:t> after attaching a .PDF file.</a:t>
            </a:r>
            <a:endParaRPr lang="en-CA" altLang="en-US" sz="1000" b="1" dirty="0">
              <a:latin typeface="Arial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1170856" y="3308798"/>
            <a:ext cx="1676400" cy="715963"/>
          </a:xfrm>
          <a:prstGeom prst="wedgeRoundRectCallout">
            <a:avLst>
              <a:gd name="adj1" fmla="val 109730"/>
              <a:gd name="adj2" fmla="val 296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At least one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Substance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must be selected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6869969" y="1925469"/>
            <a:ext cx="1668462" cy="712788"/>
          </a:xfrm>
          <a:prstGeom prst="wedgeRoundRectCallout">
            <a:avLst>
              <a:gd name="adj1" fmla="val -166424"/>
              <a:gd name="adj2" fmla="val 11481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Previous Approval Number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if applicable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06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9 of 12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19" y="980729"/>
            <a:ext cx="8745831" cy="36202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WELL RE-ENTRY – WELLS DETAILS TAB (FORMATIONS) 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568" y="1342755"/>
            <a:ext cx="3967881" cy="5004121"/>
          </a:xfrm>
          <a:prstGeom prst="rect">
            <a:avLst/>
          </a:prstGeom>
        </p:spPr>
      </p:pic>
      <p:sp>
        <p:nvSpPr>
          <p:cNvPr id="24" name="Rounded Rectangular Callout 23"/>
          <p:cNvSpPr/>
          <p:nvPr/>
        </p:nvSpPr>
        <p:spPr>
          <a:xfrm>
            <a:off x="2200651" y="2697053"/>
            <a:ext cx="1943100" cy="765175"/>
          </a:xfrm>
          <a:prstGeom prst="wedgeRoundRectCallout">
            <a:avLst>
              <a:gd name="adj1" fmla="val 109578"/>
              <a:gd name="adj2" fmla="val 10889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on the 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Formation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dropdown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select an option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ular Callout 25"/>
          <p:cNvSpPr/>
          <p:nvPr/>
        </p:nvSpPr>
        <p:spPr>
          <a:xfrm>
            <a:off x="6926366" y="3371131"/>
            <a:ext cx="1209675" cy="552450"/>
          </a:xfrm>
          <a:prstGeom prst="wedgeRoundRectCallout">
            <a:avLst>
              <a:gd name="adj1" fmla="val -152329"/>
              <a:gd name="adj2" fmla="val 2672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6483391" y="4120910"/>
            <a:ext cx="1943100" cy="695325"/>
          </a:xfrm>
          <a:prstGeom prst="wedgeRoundRectCallout">
            <a:avLst>
              <a:gd name="adj1" fmla="val -88657"/>
              <a:gd name="adj2" fmla="val -1947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and Add a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Terminating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Formation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 the dropdown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2079881" y="4637266"/>
            <a:ext cx="1273474" cy="413979"/>
          </a:xfrm>
          <a:prstGeom prst="wedgeRoundRectCallout">
            <a:avLst>
              <a:gd name="adj1" fmla="val 50112"/>
              <a:gd name="adj2" fmla="val 3454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949326" y="5639759"/>
            <a:ext cx="25473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The </a:t>
            </a:r>
            <a:r>
              <a:rPr lang="en-CA" altLang="en-US" sz="1200" b="1" dirty="0">
                <a:latin typeface="Arial" charset="0"/>
              </a:rPr>
              <a:t>Terminating Formation </a:t>
            </a:r>
            <a:r>
              <a:rPr lang="en-CA" altLang="en-US" sz="1200" dirty="0">
                <a:latin typeface="Arial" charset="0"/>
              </a:rPr>
              <a:t>must be selected, if different from the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(or In that) Formation.</a:t>
            </a:r>
            <a:endParaRPr lang="en-CA" altLang="en-US" sz="1200" b="1" dirty="0">
              <a:latin typeface="Arial" charset="0"/>
            </a:endParaRPr>
          </a:p>
        </p:txBody>
      </p:sp>
      <p:pic>
        <p:nvPicPr>
          <p:cNvPr id="3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97" y="5727751"/>
            <a:ext cx="470345" cy="470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8290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Crown Mineral Activity and Wells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2020-10-01T15:29:43+00:00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4HP7YDSRKQ2R-299155050-628</_dlc_DocId>
    <_dlc_DocIdUrl xmlns="777c1a7a-1360-4818-9490-47cc72e3855c">
      <Url>https://abgov.sharepoint.com/sites/S300D08-TENURE2468/_layouts/15/DocIdRedir.aspx?ID=4HP7YDSRKQ2R-299155050-628</Url>
      <Description>4HP7YDSRKQ2R-299155050-628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Props1.xml><?xml version="1.0" encoding="utf-8"?>
<ds:datastoreItem xmlns:ds="http://schemas.openxmlformats.org/officeDocument/2006/customXml" ds:itemID="{AEE1824F-F98C-41AD-BE15-6CA9C5C97758}"/>
</file>

<file path=customXml/itemProps2.xml><?xml version="1.0" encoding="utf-8"?>
<ds:datastoreItem xmlns:ds="http://schemas.openxmlformats.org/officeDocument/2006/customXml" ds:itemID="{5F69EE9D-150E-4266-BE26-B9DA371A4A8B}">
  <ds:schemaRefs>
    <ds:schemaRef ds:uri="http://www.w3.org/XML/1998/namespace"/>
    <ds:schemaRef ds:uri="bb1d6412-9c2a-4e6a-b437-c1578de8ea05"/>
    <ds:schemaRef ds:uri="http://purl.org/dc/elements/1.1/"/>
    <ds:schemaRef ds:uri="d8c13b0c-e34e-4b28-bcb2-463731fd6865"/>
    <ds:schemaRef ds:uri="http://purl.org/dc/terms/"/>
    <ds:schemaRef ds:uri="http://schemas.microsoft.com/office/2006/documentManagement/types"/>
    <ds:schemaRef ds:uri="194dd49f-f69d-40da-a55b-35db1c49f87a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9F20398-CC88-4ACD-B8C8-A231471E21E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1CCBC67-7771-4B42-9B9D-51F42BE63AE8}"/>
</file>

<file path=customXml/itemProps5.xml><?xml version="1.0" encoding="utf-8"?>
<ds:datastoreItem xmlns:ds="http://schemas.openxmlformats.org/officeDocument/2006/customXml" ds:itemID="{2CBA7D5B-9D9C-4727-9DDB-5C16E2E873E4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1575</TotalTime>
  <Words>666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Freestyle Script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142</cp:revision>
  <dcterms:created xsi:type="dcterms:W3CDTF">2018-11-02T20:16:17Z</dcterms:created>
  <dcterms:modified xsi:type="dcterms:W3CDTF">2023-07-11T15:23:20Z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0x010100EDBFD8A632FAA9499563EDAF54787418</vt:lpwstr>
  </property>
  <property fmtid="{D5CDD505-2E9C-101B-9397-08002B2CF9AE}" pid="10" name="_dlc_DocIdItemGuid">
    <vt:lpwstr>e9fe71a6-921c-4f35-93db-611da0070c98</vt:lpwstr>
  </property>
</Properties>
</file>