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6"/>
  </p:notesMasterIdLst>
  <p:handoutMasterIdLst>
    <p:handoutMasterId r:id="rId17"/>
  </p:handoutMasterIdLst>
  <p:sldIdLst>
    <p:sldId id="265" r:id="rId7"/>
    <p:sldId id="266" r:id="rId8"/>
    <p:sldId id="267" r:id="rId9"/>
    <p:sldId id="273" r:id="rId10"/>
    <p:sldId id="283" r:id="rId11"/>
    <p:sldId id="284" r:id="rId12"/>
    <p:sldId id="287" r:id="rId13"/>
    <p:sldId id="28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2023/07/11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2023/07/11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Well Linking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9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4635541" y="3025025"/>
            <a:ext cx="379095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module describes the process for initiating a CMA request for a </a:t>
            </a:r>
            <a:r>
              <a:rPr lang="en-CA" altLang="en-US" sz="1200" b="1" dirty="0">
                <a:latin typeface="Arial" charset="0"/>
              </a:rPr>
              <a:t>Well Linking.</a:t>
            </a: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An Authorization Request may be required, if the applicant is not the designated representative of the Crown agreement or the well licensee.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br>
              <a:rPr lang="en-CA" altLang="en-US" sz="1200" dirty="0"/>
            </a:br>
            <a:br>
              <a:rPr lang="en-CA" altLang="en-US" sz="1200" dirty="0"/>
            </a:b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9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411764"/>
              </p:ext>
            </p:extLst>
          </p:nvPr>
        </p:nvGraphicFramePr>
        <p:xfrm>
          <a:off x="1524000" y="2391911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</a:t>
                      </a:r>
                      <a:r>
                        <a:rPr lang="en-US" baseline="0" dirty="0"/>
                        <a:t> 20, 2013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 31,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headers and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email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379423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9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700732" y="2074854"/>
            <a:ext cx="4511675" cy="129266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complete the Admin tab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>
                <a:latin typeface="Arial" charset="0"/>
              </a:rPr>
              <a:t>complete the Wells Details tab</a:t>
            </a:r>
            <a:endParaRPr lang="en-CA" sz="1200" dirty="0">
              <a:latin typeface="Arial" charset="0"/>
            </a:endParaRP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submit the Well Linking application form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26" y="1601674"/>
            <a:ext cx="1787074" cy="398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036" y="3128962"/>
            <a:ext cx="1420653" cy="31670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201" y="1407175"/>
            <a:ext cx="4182485" cy="145960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9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4450880" y="1768415"/>
            <a:ext cx="1676400" cy="688942"/>
          </a:xfrm>
          <a:prstGeom prst="wedgeRoundRectCallout">
            <a:avLst>
              <a:gd name="adj1" fmla="val -92533"/>
              <a:gd name="adj2" fmla="val 192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144902" y="3416052"/>
            <a:ext cx="1608138" cy="495300"/>
          </a:xfrm>
          <a:prstGeom prst="wedgeRoundRectCallout">
            <a:avLst>
              <a:gd name="adj1" fmla="val 78083"/>
              <a:gd name="adj2" fmla="val 1032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099478" y="5386755"/>
            <a:ext cx="1963085" cy="533400"/>
          </a:xfrm>
          <a:prstGeom prst="wedgeRoundRectCallout">
            <a:avLst>
              <a:gd name="adj1" fmla="val 70382"/>
              <a:gd name="adj2" fmla="val -13813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Linking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0880" y="3071434"/>
            <a:ext cx="4272498" cy="33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LINKING – SCREEN TABS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9</a:t>
            </a:r>
          </a:p>
        </p:txBody>
      </p:sp>
      <p:sp>
        <p:nvSpPr>
          <p:cNvPr id="15" name="Rectangle 1"/>
          <p:cNvSpPr>
            <a:spLocks/>
          </p:cNvSpPr>
          <p:nvPr/>
        </p:nvSpPr>
        <p:spPr bwMode="auto">
          <a:xfrm>
            <a:off x="398189" y="1622530"/>
            <a:ext cx="3535456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CA" sz="1200" b="1" dirty="0">
                <a:latin typeface="Arial" charset="0"/>
              </a:rPr>
              <a:t>Admin </a:t>
            </a:r>
            <a:r>
              <a:rPr lang="en-CA" sz="1200" dirty="0">
                <a:latin typeface="Arial" charset="0"/>
              </a:rPr>
              <a:t>– this tab contains Contact Information and Technical Contact, if needed. 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>
              <a:defRPr/>
            </a:pPr>
            <a:r>
              <a:rPr lang="en-CA" sz="1200" b="1" dirty="0">
                <a:latin typeface="Arial" charset="0"/>
              </a:rPr>
              <a:t>Well Details</a:t>
            </a:r>
            <a:r>
              <a:rPr lang="en-CA" sz="1200" dirty="0">
                <a:latin typeface="Arial" charset="0"/>
              </a:rPr>
              <a:t> – this tab displays the Well ID, Agreement, Formations, Terminating Location, and other Well Information for this CMA Type.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645" y="2427449"/>
            <a:ext cx="4858372" cy="376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498" y="1398142"/>
            <a:ext cx="5095004" cy="43575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LINKING – ADMIN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9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6925767" y="1851280"/>
            <a:ext cx="1755775" cy="633413"/>
          </a:xfrm>
          <a:prstGeom prst="wedgeRoundRectCallout">
            <a:avLst>
              <a:gd name="adj1" fmla="val -62468"/>
              <a:gd name="adj2" fmla="val 7769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Company Name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1784449" y="3232492"/>
            <a:ext cx="1676400" cy="746125"/>
          </a:xfrm>
          <a:prstGeom prst="wedgeRoundRectCallout">
            <a:avLst>
              <a:gd name="adj1" fmla="val 84375"/>
              <a:gd name="adj2" fmla="val -5348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5941562" y="5310378"/>
            <a:ext cx="1676400" cy="746125"/>
          </a:xfrm>
          <a:prstGeom prst="wedgeRoundRectCallout">
            <a:avLst>
              <a:gd name="adj1" fmla="val -98301"/>
              <a:gd name="adj2" fmla="val -5464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If adding more than one contact, click </a:t>
            </a: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Technical Contact</a:t>
            </a:r>
            <a:endParaRPr lang="en-CA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700941" y="3478326"/>
            <a:ext cx="1981200" cy="633412"/>
          </a:xfrm>
          <a:prstGeom prst="wedgeRoundRectCallout">
            <a:avLst>
              <a:gd name="adj1" fmla="val -55082"/>
              <a:gd name="adj2" fmla="val 1307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Technical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Contact, if available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390243" y="5509798"/>
            <a:ext cx="1006051" cy="546705"/>
          </a:xfrm>
          <a:prstGeom prst="wedgeRoundRectCallout">
            <a:avLst>
              <a:gd name="adj1" fmla="val 98950"/>
              <a:gd name="adj2" fmla="val -1462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55001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LINKING – WELLS DETAILS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599" y="2018130"/>
            <a:ext cx="5451767" cy="1960487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6632950" y="2534694"/>
            <a:ext cx="1500719" cy="557983"/>
          </a:xfrm>
          <a:prstGeom prst="wedgeRoundRectCallout">
            <a:avLst>
              <a:gd name="adj1" fmla="val -91468"/>
              <a:gd name="adj2" fmla="val 6942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ID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6349319" y="3767919"/>
            <a:ext cx="1784350" cy="979487"/>
          </a:xfrm>
          <a:prstGeom prst="wedgeRoundRectCallout">
            <a:avLst>
              <a:gd name="adj1" fmla="val -97269"/>
              <a:gd name="adj2" fmla="val -7573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Click on the find button (         ) to search for a Crown agreement 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284" y="4048112"/>
            <a:ext cx="3714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ounded Rectangular Callout 22"/>
          <p:cNvSpPr/>
          <p:nvPr/>
        </p:nvSpPr>
        <p:spPr>
          <a:xfrm>
            <a:off x="2165229" y="4335301"/>
            <a:ext cx="1302590" cy="489743"/>
          </a:xfrm>
          <a:prstGeom prst="wedgeRoundRectCallout">
            <a:avLst>
              <a:gd name="adj1" fmla="val 42197"/>
              <a:gd name="adj2" fmla="val -13611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then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0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263" y="1639698"/>
            <a:ext cx="5632176" cy="17322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251519" y="980729"/>
            <a:ext cx="8745831" cy="3620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LINKING – SUBMIT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099" y="3757612"/>
            <a:ext cx="3178505" cy="1198841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2320505" y="3031134"/>
            <a:ext cx="914939" cy="425842"/>
          </a:xfrm>
          <a:prstGeom prst="wedgeRoundRectCallout">
            <a:avLst>
              <a:gd name="adj1" fmla="val 108454"/>
              <a:gd name="adj2" fmla="val -2944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321529" y="4793411"/>
            <a:ext cx="950540" cy="442823"/>
          </a:xfrm>
          <a:prstGeom prst="wedgeRoundRectCallout">
            <a:avLst>
              <a:gd name="adj1" fmla="val -81666"/>
              <a:gd name="adj2" fmla="val -4722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980775" y="5868493"/>
            <a:ext cx="8089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Refer to the </a:t>
            </a:r>
            <a:r>
              <a:rPr lang="en-US" altLang="en-US" sz="1200" b="1" dirty="0">
                <a:latin typeface="Arial" charset="0"/>
              </a:rPr>
              <a:t>Work In Progress module </a:t>
            </a:r>
            <a:r>
              <a:rPr lang="en-US" altLang="en-US" sz="1200" dirty="0">
                <a:latin typeface="Arial" charset="0"/>
              </a:rPr>
              <a:t>for more information on the status of a submitted application request.</a:t>
            </a:r>
            <a:endParaRPr lang="en-CA" altLang="en-US" sz="1200" b="1" dirty="0">
              <a:latin typeface="Arial" charset="0"/>
            </a:endParaRPr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09" y="5835185"/>
            <a:ext cx="342840" cy="34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619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335742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Crown Mineral Activity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Well Linking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5742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9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5" ma:contentTypeDescription="Create a new document." ma:contentTypeScope="" ma:versionID="196f8adc72031a4f7ef04af6b71091e0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22f8b99304300f7099156290b8742da3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/>
                <xsd:element ref="ns3:Sub_x002d_category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Crown Mineral Activity and Wells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2020-10-01T15:29:43+00:00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4HP7YDSRKQ2R-299155050-627</_dlc_DocId>
    <_dlc_DocIdUrl xmlns="777c1a7a-1360-4818-9490-47cc72e3855c">
      <Url>https://abgov.sharepoint.com/sites/S300D08-TENURE2468/_layouts/15/DocIdRedir.aspx?ID=4HP7YDSRKQ2R-299155050-627</Url>
      <Description>4HP7YDSRKQ2R-299155050-627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F6F6A8-9BB1-4203-823A-33C29C74335A}"/>
</file>

<file path=customXml/itemProps2.xml><?xml version="1.0" encoding="utf-8"?>
<ds:datastoreItem xmlns:ds="http://schemas.openxmlformats.org/officeDocument/2006/customXml" ds:itemID="{38B1B056-7DB0-45EA-8B95-FAE7328D3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E4A6EF-7855-440C-96C0-0996C0AB8DD5}"/>
</file>

<file path=customXml/itemProps4.xml><?xml version="1.0" encoding="utf-8"?>
<ds:datastoreItem xmlns:ds="http://schemas.openxmlformats.org/officeDocument/2006/customXml" ds:itemID="{C6481847-14CE-4420-8645-C0E1F23FCDB6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F07F4943-E889-4704-A91C-22CDC4B28122}">
  <ds:schemaRefs>
    <ds:schemaRef ds:uri="194dd49f-f69d-40da-a55b-35db1c49f87a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bb1d6412-9c2a-4e6a-b437-c1578de8ea05"/>
    <ds:schemaRef ds:uri="d8c13b0c-e34e-4b28-bcb2-463731fd6865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1680</TotalTime>
  <Words>431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Freestyle Script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145</cp:revision>
  <dcterms:created xsi:type="dcterms:W3CDTF">2018-11-02T20:16:17Z</dcterms:created>
  <dcterms:modified xsi:type="dcterms:W3CDTF">2023-07-11T15:21:54Z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_dlc_DocIdItemGuid">
    <vt:lpwstr>dea4a5a5-900d-427d-8e14-e054103e97b8</vt:lpwstr>
  </property>
</Properties>
</file>