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3"/>
  </p:notesMasterIdLst>
  <p:handoutMasterIdLst>
    <p:handoutMasterId r:id="rId24"/>
  </p:handoutMasterIdLst>
  <p:sldIdLst>
    <p:sldId id="265" r:id="rId7"/>
    <p:sldId id="266" r:id="rId8"/>
    <p:sldId id="267" r:id="rId9"/>
    <p:sldId id="273" r:id="rId10"/>
    <p:sldId id="276" r:id="rId11"/>
    <p:sldId id="274" r:id="rId12"/>
    <p:sldId id="345" r:id="rId13"/>
    <p:sldId id="346" r:id="rId14"/>
    <p:sldId id="347" r:id="rId15"/>
    <p:sldId id="348" r:id="rId16"/>
    <p:sldId id="328" r:id="rId17"/>
    <p:sldId id="329" r:id="rId18"/>
    <p:sldId id="332" r:id="rId19"/>
    <p:sldId id="333" r:id="rId20"/>
    <p:sldId id="334" r:id="rId21"/>
    <p:sldId id="26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BEC2E-FF3E-4664-BE81-FF5D9BC1FE79}" v="77" dt="2025-03-27T21:12:06.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8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lynne Hebert" userId="e5a179b0-b5c9-494f-b5fd-e8a97a9e54de" providerId="ADAL" clId="{8001C2E1-786B-4511-9F22-46ADCFCB8E4D}"/>
    <pc:docChg chg="custSel modSld">
      <pc:chgData name="Johnalynne Hebert" userId="e5a179b0-b5c9-494f-b5fd-e8a97a9e54de" providerId="ADAL" clId="{8001C2E1-786B-4511-9F22-46ADCFCB8E4D}" dt="2025-02-24T22:14:40.442" v="69" actId="20577"/>
      <pc:docMkLst>
        <pc:docMk/>
      </pc:docMkLst>
      <pc:sldChg chg="modSp mod">
        <pc:chgData name="Johnalynne Hebert" userId="e5a179b0-b5c9-494f-b5fd-e8a97a9e54de" providerId="ADAL" clId="{8001C2E1-786B-4511-9F22-46ADCFCB8E4D}" dt="2025-02-24T22:13:11.075" v="29" actId="20577"/>
        <pc:sldMkLst>
          <pc:docMk/>
          <pc:sldMk cId="3549539929" sldId="265"/>
        </pc:sldMkLst>
        <pc:spChg chg="mod">
          <ac:chgData name="Johnalynne Hebert" userId="e5a179b0-b5c9-494f-b5fd-e8a97a9e54de" providerId="ADAL" clId="{8001C2E1-786B-4511-9F22-46ADCFCB8E4D}" dt="2025-02-24T22:13:11.075" v="29" actId="20577"/>
          <ac:spMkLst>
            <pc:docMk/>
            <pc:sldMk cId="3549539929" sldId="265"/>
            <ac:spMk id="4" creationId="{00000000-0000-0000-0000-000000000000}"/>
          </ac:spMkLst>
        </pc:spChg>
      </pc:sldChg>
      <pc:sldChg chg="modSp mod">
        <pc:chgData name="Johnalynne Hebert" userId="e5a179b0-b5c9-494f-b5fd-e8a97a9e54de" providerId="ADAL" clId="{8001C2E1-786B-4511-9F22-46ADCFCB8E4D}" dt="2025-02-24T22:13:16.165" v="31" actId="20577"/>
        <pc:sldMkLst>
          <pc:docMk/>
          <pc:sldMk cId="2703719082" sldId="266"/>
        </pc:sldMkLst>
        <pc:spChg chg="mod">
          <ac:chgData name="Johnalynne Hebert" userId="e5a179b0-b5c9-494f-b5fd-e8a97a9e54de" providerId="ADAL" clId="{8001C2E1-786B-4511-9F22-46ADCFCB8E4D}" dt="2025-02-24T22:13:16.165" v="31" actId="20577"/>
          <ac:spMkLst>
            <pc:docMk/>
            <pc:sldMk cId="2703719082" sldId="266"/>
            <ac:spMk id="2" creationId="{00000000-0000-0000-0000-000000000000}"/>
          </ac:spMkLst>
        </pc:spChg>
      </pc:sldChg>
      <pc:sldChg chg="modSp mod">
        <pc:chgData name="Johnalynne Hebert" userId="e5a179b0-b5c9-494f-b5fd-e8a97a9e54de" providerId="ADAL" clId="{8001C2E1-786B-4511-9F22-46ADCFCB8E4D}" dt="2025-02-24T22:13:20.601" v="33" actId="20577"/>
        <pc:sldMkLst>
          <pc:docMk/>
          <pc:sldMk cId="3082934373" sldId="267"/>
        </pc:sldMkLst>
        <pc:spChg chg="mod">
          <ac:chgData name="Johnalynne Hebert" userId="e5a179b0-b5c9-494f-b5fd-e8a97a9e54de" providerId="ADAL" clId="{8001C2E1-786B-4511-9F22-46ADCFCB8E4D}" dt="2025-02-24T22:10:34.419" v="1" actId="113"/>
          <ac:spMkLst>
            <pc:docMk/>
            <pc:sldMk cId="3082934373" sldId="267"/>
            <ac:spMk id="3" creationId="{00000000-0000-0000-0000-000000000000}"/>
          </ac:spMkLst>
        </pc:spChg>
        <pc:spChg chg="mod">
          <ac:chgData name="Johnalynne Hebert" userId="e5a179b0-b5c9-494f-b5fd-e8a97a9e54de" providerId="ADAL" clId="{8001C2E1-786B-4511-9F22-46ADCFCB8E4D}" dt="2025-02-24T22:13:20.601" v="33" actId="20577"/>
          <ac:spMkLst>
            <pc:docMk/>
            <pc:sldMk cId="3082934373" sldId="267"/>
            <ac:spMk id="5" creationId="{00000000-0000-0000-0000-000000000000}"/>
          </ac:spMkLst>
        </pc:spChg>
      </pc:sldChg>
      <pc:sldChg chg="modSp mod">
        <pc:chgData name="Johnalynne Hebert" userId="e5a179b0-b5c9-494f-b5fd-e8a97a9e54de" providerId="ADAL" clId="{8001C2E1-786B-4511-9F22-46ADCFCB8E4D}" dt="2025-02-24T22:14:40.442" v="69" actId="20577"/>
        <pc:sldMkLst>
          <pc:docMk/>
          <pc:sldMk cId="1806592515" sldId="268"/>
        </pc:sldMkLst>
        <pc:spChg chg="mod">
          <ac:chgData name="Johnalynne Hebert" userId="e5a179b0-b5c9-494f-b5fd-e8a97a9e54de" providerId="ADAL" clId="{8001C2E1-786B-4511-9F22-46ADCFCB8E4D}" dt="2025-02-24T22:14:40.442" v="69" actId="20577"/>
          <ac:spMkLst>
            <pc:docMk/>
            <pc:sldMk cId="1806592515" sldId="268"/>
            <ac:spMk id="2" creationId="{00000000-0000-0000-0000-000000000000}"/>
          </ac:spMkLst>
        </pc:spChg>
      </pc:sldChg>
      <pc:sldChg chg="modSp mod">
        <pc:chgData name="Johnalynne Hebert" userId="e5a179b0-b5c9-494f-b5fd-e8a97a9e54de" providerId="ADAL" clId="{8001C2E1-786B-4511-9F22-46ADCFCB8E4D}" dt="2025-02-24T22:13:25.201" v="35" actId="20577"/>
        <pc:sldMkLst>
          <pc:docMk/>
          <pc:sldMk cId="1003702938" sldId="273"/>
        </pc:sldMkLst>
        <pc:spChg chg="mod">
          <ac:chgData name="Johnalynne Hebert" userId="e5a179b0-b5c9-494f-b5fd-e8a97a9e54de" providerId="ADAL" clId="{8001C2E1-786B-4511-9F22-46ADCFCB8E4D}" dt="2025-02-24T22:13:25.201" v="35" actId="20577"/>
          <ac:spMkLst>
            <pc:docMk/>
            <pc:sldMk cId="1003702938" sldId="273"/>
            <ac:spMk id="17" creationId="{00000000-0000-0000-0000-000000000000}"/>
          </ac:spMkLst>
        </pc:spChg>
        <pc:picChg chg="mod">
          <ac:chgData name="Johnalynne Hebert" userId="e5a179b0-b5c9-494f-b5fd-e8a97a9e54de" providerId="ADAL" clId="{8001C2E1-786B-4511-9F22-46ADCFCB8E4D}" dt="2025-02-24T22:11:06.647" v="2" actId="1440"/>
          <ac:picMkLst>
            <pc:docMk/>
            <pc:sldMk cId="1003702938" sldId="273"/>
            <ac:picMk id="9" creationId="{9D338675-F5D9-64D5-8CFF-FB7D40268BBF}"/>
          </ac:picMkLst>
        </pc:picChg>
        <pc:picChg chg="mod">
          <ac:chgData name="Johnalynne Hebert" userId="e5a179b0-b5c9-494f-b5fd-e8a97a9e54de" providerId="ADAL" clId="{8001C2E1-786B-4511-9F22-46ADCFCB8E4D}" dt="2025-02-24T22:11:08.756" v="3" actId="1440"/>
          <ac:picMkLst>
            <pc:docMk/>
            <pc:sldMk cId="1003702938" sldId="273"/>
            <ac:picMk id="14" creationId="{471A63A8-FBE6-7062-1492-7B8DC1F2B548}"/>
          </ac:picMkLst>
        </pc:picChg>
      </pc:sldChg>
      <pc:sldChg chg="modSp mod">
        <pc:chgData name="Johnalynne Hebert" userId="e5a179b0-b5c9-494f-b5fd-e8a97a9e54de" providerId="ADAL" clId="{8001C2E1-786B-4511-9F22-46ADCFCB8E4D}" dt="2025-02-24T22:13:35.297" v="39" actId="20577"/>
        <pc:sldMkLst>
          <pc:docMk/>
          <pc:sldMk cId="1026312195" sldId="274"/>
        </pc:sldMkLst>
        <pc:spChg chg="mod">
          <ac:chgData name="Johnalynne Hebert" userId="e5a179b0-b5c9-494f-b5fd-e8a97a9e54de" providerId="ADAL" clId="{8001C2E1-786B-4511-9F22-46ADCFCB8E4D}" dt="2025-02-24T22:13:35.297" v="39" actId="20577"/>
          <ac:spMkLst>
            <pc:docMk/>
            <pc:sldMk cId="1026312195" sldId="274"/>
            <ac:spMk id="17" creationId="{00000000-0000-0000-0000-000000000000}"/>
          </ac:spMkLst>
        </pc:spChg>
      </pc:sldChg>
      <pc:sldChg chg="modSp mod">
        <pc:chgData name="Johnalynne Hebert" userId="e5a179b0-b5c9-494f-b5fd-e8a97a9e54de" providerId="ADAL" clId="{8001C2E1-786B-4511-9F22-46ADCFCB8E4D}" dt="2025-02-24T22:13:47.560" v="43" actId="20577"/>
        <pc:sldMkLst>
          <pc:docMk/>
          <pc:sldMk cId="1765111353" sldId="275"/>
        </pc:sldMkLst>
      </pc:sldChg>
      <pc:sldChg chg="modSp mod">
        <pc:chgData name="Johnalynne Hebert" userId="e5a179b0-b5c9-494f-b5fd-e8a97a9e54de" providerId="ADAL" clId="{8001C2E1-786B-4511-9F22-46ADCFCB8E4D}" dt="2025-02-24T22:13:30.977" v="37" actId="20577"/>
        <pc:sldMkLst>
          <pc:docMk/>
          <pc:sldMk cId="3377691465" sldId="276"/>
        </pc:sldMkLst>
        <pc:spChg chg="mod">
          <ac:chgData name="Johnalynne Hebert" userId="e5a179b0-b5c9-494f-b5fd-e8a97a9e54de" providerId="ADAL" clId="{8001C2E1-786B-4511-9F22-46ADCFCB8E4D}" dt="2025-02-24T22:13:30.977" v="37" actId="20577"/>
          <ac:spMkLst>
            <pc:docMk/>
            <pc:sldMk cId="3377691465" sldId="276"/>
            <ac:spMk id="17" creationId="{00000000-0000-0000-0000-000000000000}"/>
          </ac:spMkLst>
        </pc:spChg>
      </pc:sldChg>
      <pc:sldChg chg="modSp mod">
        <pc:chgData name="Johnalynne Hebert" userId="e5a179b0-b5c9-494f-b5fd-e8a97a9e54de" providerId="ADAL" clId="{8001C2E1-786B-4511-9F22-46ADCFCB8E4D}" dt="2025-02-24T22:13:42.976" v="41" actId="20577"/>
        <pc:sldMkLst>
          <pc:docMk/>
          <pc:sldMk cId="885896689" sldId="293"/>
        </pc:sldMkLst>
      </pc:sldChg>
      <pc:sldChg chg="modSp mod">
        <pc:chgData name="Johnalynne Hebert" userId="e5a179b0-b5c9-494f-b5fd-e8a97a9e54de" providerId="ADAL" clId="{8001C2E1-786B-4511-9F22-46ADCFCB8E4D}" dt="2025-02-24T22:13:51.216" v="45" actId="20577"/>
        <pc:sldMkLst>
          <pc:docMk/>
          <pc:sldMk cId="3613235361" sldId="306"/>
        </pc:sldMkLst>
      </pc:sldChg>
      <pc:sldChg chg="modSp mod">
        <pc:chgData name="Johnalynne Hebert" userId="e5a179b0-b5c9-494f-b5fd-e8a97a9e54de" providerId="ADAL" clId="{8001C2E1-786B-4511-9F22-46ADCFCB8E4D}" dt="2025-02-24T22:14:03.024" v="51" actId="20577"/>
        <pc:sldMkLst>
          <pc:docMk/>
          <pc:sldMk cId="878729000" sldId="313"/>
        </pc:sldMkLst>
      </pc:sldChg>
      <pc:sldChg chg="modSp mod">
        <pc:chgData name="Johnalynne Hebert" userId="e5a179b0-b5c9-494f-b5fd-e8a97a9e54de" providerId="ADAL" clId="{8001C2E1-786B-4511-9F22-46ADCFCB8E4D}" dt="2025-02-24T22:14:07.875" v="53" actId="20577"/>
        <pc:sldMkLst>
          <pc:docMk/>
          <pc:sldMk cId="3961817176" sldId="328"/>
        </pc:sldMkLst>
        <pc:spChg chg="mod">
          <ac:chgData name="Johnalynne Hebert" userId="e5a179b0-b5c9-494f-b5fd-e8a97a9e54de" providerId="ADAL" clId="{8001C2E1-786B-4511-9F22-46ADCFCB8E4D}" dt="2025-02-24T22:14:07.875" v="53" actId="20577"/>
          <ac:spMkLst>
            <pc:docMk/>
            <pc:sldMk cId="3961817176" sldId="328"/>
            <ac:spMk id="17" creationId="{A3FA7A62-A933-59DC-6F42-59CC099ED5D0}"/>
          </ac:spMkLst>
        </pc:spChg>
      </pc:sldChg>
      <pc:sldChg chg="modSp mod">
        <pc:chgData name="Johnalynne Hebert" userId="e5a179b0-b5c9-494f-b5fd-e8a97a9e54de" providerId="ADAL" clId="{8001C2E1-786B-4511-9F22-46ADCFCB8E4D}" dt="2025-02-24T22:14:24.632" v="61" actId="20577"/>
        <pc:sldMkLst>
          <pc:docMk/>
          <pc:sldMk cId="1695255702" sldId="329"/>
        </pc:sldMkLst>
        <pc:spChg chg="mod">
          <ac:chgData name="Johnalynne Hebert" userId="e5a179b0-b5c9-494f-b5fd-e8a97a9e54de" providerId="ADAL" clId="{8001C2E1-786B-4511-9F22-46ADCFCB8E4D}" dt="2025-02-24T22:14:24.632" v="61" actId="20577"/>
          <ac:spMkLst>
            <pc:docMk/>
            <pc:sldMk cId="1695255702" sldId="329"/>
            <ac:spMk id="17" creationId="{E394F6FD-0D5F-C395-055F-293137E46F84}"/>
          </ac:spMkLst>
        </pc:spChg>
      </pc:sldChg>
      <pc:sldChg chg="modSp mod">
        <pc:chgData name="Johnalynne Hebert" userId="e5a179b0-b5c9-494f-b5fd-e8a97a9e54de" providerId="ADAL" clId="{8001C2E1-786B-4511-9F22-46ADCFCB8E4D}" dt="2025-02-24T22:14:27.697" v="63" actId="20577"/>
        <pc:sldMkLst>
          <pc:docMk/>
          <pc:sldMk cId="612866017" sldId="332"/>
        </pc:sldMkLst>
        <pc:spChg chg="mod">
          <ac:chgData name="Johnalynne Hebert" userId="e5a179b0-b5c9-494f-b5fd-e8a97a9e54de" providerId="ADAL" clId="{8001C2E1-786B-4511-9F22-46ADCFCB8E4D}" dt="2025-02-24T22:14:27.697" v="63" actId="20577"/>
          <ac:spMkLst>
            <pc:docMk/>
            <pc:sldMk cId="612866017" sldId="332"/>
            <ac:spMk id="17" creationId="{00000000-0000-0000-0000-000000000000}"/>
          </ac:spMkLst>
        </pc:spChg>
      </pc:sldChg>
      <pc:sldChg chg="modSp mod">
        <pc:chgData name="Johnalynne Hebert" userId="e5a179b0-b5c9-494f-b5fd-e8a97a9e54de" providerId="ADAL" clId="{8001C2E1-786B-4511-9F22-46ADCFCB8E4D}" dt="2025-02-24T22:14:31.346" v="65" actId="20577"/>
        <pc:sldMkLst>
          <pc:docMk/>
          <pc:sldMk cId="90924897" sldId="333"/>
        </pc:sldMkLst>
        <pc:spChg chg="mod">
          <ac:chgData name="Johnalynne Hebert" userId="e5a179b0-b5c9-494f-b5fd-e8a97a9e54de" providerId="ADAL" clId="{8001C2E1-786B-4511-9F22-46ADCFCB8E4D}" dt="2025-02-24T22:14:31.346" v="65" actId="20577"/>
          <ac:spMkLst>
            <pc:docMk/>
            <pc:sldMk cId="90924897" sldId="333"/>
            <ac:spMk id="17" creationId="{00000000-0000-0000-0000-000000000000}"/>
          </ac:spMkLst>
        </pc:spChg>
      </pc:sldChg>
      <pc:sldChg chg="modSp mod">
        <pc:chgData name="Johnalynne Hebert" userId="e5a179b0-b5c9-494f-b5fd-e8a97a9e54de" providerId="ADAL" clId="{8001C2E1-786B-4511-9F22-46ADCFCB8E4D}" dt="2025-02-24T22:14:35.545" v="67" actId="20577"/>
        <pc:sldMkLst>
          <pc:docMk/>
          <pc:sldMk cId="3405259120" sldId="334"/>
        </pc:sldMkLst>
        <pc:spChg chg="mod">
          <ac:chgData name="Johnalynne Hebert" userId="e5a179b0-b5c9-494f-b5fd-e8a97a9e54de" providerId="ADAL" clId="{8001C2E1-786B-4511-9F22-46ADCFCB8E4D}" dt="2025-02-24T22:14:35.545" v="67" actId="20577"/>
          <ac:spMkLst>
            <pc:docMk/>
            <pc:sldMk cId="3405259120" sldId="334"/>
            <ac:spMk id="17" creationId="{00000000-0000-0000-0000-000000000000}"/>
          </ac:spMkLst>
        </pc:spChg>
      </pc:sldChg>
      <pc:sldChg chg="modSp mod">
        <pc:chgData name="Johnalynne Hebert" userId="e5a179b0-b5c9-494f-b5fd-e8a97a9e54de" providerId="ADAL" clId="{8001C2E1-786B-4511-9F22-46ADCFCB8E4D}" dt="2025-02-24T22:13:55.105" v="47" actId="20577"/>
        <pc:sldMkLst>
          <pc:docMk/>
          <pc:sldMk cId="119169302" sldId="339"/>
        </pc:sldMkLst>
      </pc:sldChg>
      <pc:sldChg chg="modSp mod">
        <pc:chgData name="Johnalynne Hebert" userId="e5a179b0-b5c9-494f-b5fd-e8a97a9e54de" providerId="ADAL" clId="{8001C2E1-786B-4511-9F22-46ADCFCB8E4D}" dt="2025-02-24T22:13:58.235" v="49" actId="20577"/>
        <pc:sldMkLst>
          <pc:docMk/>
          <pc:sldMk cId="3143123296" sldId="340"/>
        </pc:sldMkLst>
      </pc:sldChg>
      <pc:sldChg chg="modSp mod">
        <pc:chgData name="Johnalynne Hebert" userId="e5a179b0-b5c9-494f-b5fd-e8a97a9e54de" providerId="ADAL" clId="{8001C2E1-786B-4511-9F22-46ADCFCB8E4D}" dt="2025-02-24T22:14:12.292" v="55" actId="20577"/>
        <pc:sldMkLst>
          <pc:docMk/>
          <pc:sldMk cId="4030113846" sldId="341"/>
        </pc:sldMkLst>
      </pc:sldChg>
      <pc:sldChg chg="modSp mod">
        <pc:chgData name="Johnalynne Hebert" userId="e5a179b0-b5c9-494f-b5fd-e8a97a9e54de" providerId="ADAL" clId="{8001C2E1-786B-4511-9F22-46ADCFCB8E4D}" dt="2025-02-24T22:14:16.936" v="57" actId="20577"/>
        <pc:sldMkLst>
          <pc:docMk/>
          <pc:sldMk cId="4254389676" sldId="342"/>
        </pc:sldMkLst>
      </pc:sldChg>
      <pc:sldChg chg="modSp mod">
        <pc:chgData name="Johnalynne Hebert" userId="e5a179b0-b5c9-494f-b5fd-e8a97a9e54de" providerId="ADAL" clId="{8001C2E1-786B-4511-9F22-46ADCFCB8E4D}" dt="2025-02-24T22:14:20.672" v="59" actId="20577"/>
        <pc:sldMkLst>
          <pc:docMk/>
          <pc:sldMk cId="3586063014" sldId="343"/>
        </pc:sldMkLst>
      </pc:sldChg>
    </pc:docChg>
  </pc:docChgLst>
  <pc:docChgLst>
    <pc:chgData name="Johnalynne Hebert" userId="S::johnalynne.hebert@gov.ab.ca::e5a179b0-b5c9-494f-b5fd-e8a97a9e54de" providerId="AD" clId="Web-{0FB9968C-6FD4-7FF5-7FF0-0B9CFEDA6822}"/>
    <pc:docChg chg="modSld">
      <pc:chgData name="Johnalynne Hebert" userId="S::johnalynne.hebert@gov.ab.ca::e5a179b0-b5c9-494f-b5fd-e8a97a9e54de" providerId="AD" clId="Web-{0FB9968C-6FD4-7FF5-7FF0-0B9CFEDA6822}" dt="2025-02-12T20:41:35.398" v="7" actId="20577"/>
      <pc:docMkLst>
        <pc:docMk/>
      </pc:docMkLst>
      <pc:sldChg chg="modSp">
        <pc:chgData name="Johnalynne Hebert" userId="S::johnalynne.hebert@gov.ab.ca::e5a179b0-b5c9-494f-b5fd-e8a97a9e54de" providerId="AD" clId="Web-{0FB9968C-6FD4-7FF5-7FF0-0B9CFEDA6822}" dt="2025-02-12T20:41:35.398" v="7" actId="20577"/>
        <pc:sldMkLst>
          <pc:docMk/>
          <pc:sldMk cId="3082934373" sldId="267"/>
        </pc:sldMkLst>
        <pc:spChg chg="mod">
          <ac:chgData name="Johnalynne Hebert" userId="S::johnalynne.hebert@gov.ab.ca::e5a179b0-b5c9-494f-b5fd-e8a97a9e54de" providerId="AD" clId="Web-{0FB9968C-6FD4-7FF5-7FF0-0B9CFEDA6822}" dt="2025-02-12T20:41:35.398" v="7" actId="20577"/>
          <ac:spMkLst>
            <pc:docMk/>
            <pc:sldMk cId="3082934373" sldId="267"/>
            <ac:spMk id="3" creationId="{00000000-0000-0000-0000-000000000000}"/>
          </ac:spMkLst>
        </pc:spChg>
      </pc:sldChg>
    </pc:docChg>
  </pc:docChgLst>
  <pc:docChgLst>
    <pc:chgData name="Johnalynne Hebert" userId="e5a179b0-b5c9-494f-b5fd-e8a97a9e54de" providerId="ADAL" clId="{C00BEC2E-FF3E-4664-BE81-FF5D9BC1FE79}"/>
    <pc:docChg chg="custSel modSld">
      <pc:chgData name="Johnalynne Hebert" userId="e5a179b0-b5c9-494f-b5fd-e8a97a9e54de" providerId="ADAL" clId="{C00BEC2E-FF3E-4664-BE81-FF5D9BC1FE79}" dt="2025-03-27T21:13:53.301" v="102" actId="478"/>
      <pc:docMkLst>
        <pc:docMk/>
      </pc:docMkLst>
      <pc:sldChg chg="addSp modSp mod">
        <pc:chgData name="Johnalynne Hebert" userId="e5a179b0-b5c9-494f-b5fd-e8a97a9e54de" providerId="ADAL" clId="{C00BEC2E-FF3E-4664-BE81-FF5D9BC1FE79}" dt="2025-03-25T15:38:00.358" v="9" actId="6549"/>
        <pc:sldMkLst>
          <pc:docMk/>
          <pc:sldMk cId="3549539929" sldId="265"/>
        </pc:sldMkLst>
        <pc:spChg chg="add mod">
          <ac:chgData name="Johnalynne Hebert" userId="e5a179b0-b5c9-494f-b5fd-e8a97a9e54de" providerId="ADAL" clId="{C00BEC2E-FF3E-4664-BE81-FF5D9BC1FE79}" dt="2025-03-25T15:37:46.233" v="7" actId="1076"/>
          <ac:spMkLst>
            <pc:docMk/>
            <pc:sldMk cId="3549539929" sldId="265"/>
            <ac:spMk id="2" creationId="{46FBA797-D6D4-B817-64A5-EFE14BE26222}"/>
          </ac:spMkLst>
        </pc:spChg>
        <pc:spChg chg="mod">
          <ac:chgData name="Johnalynne Hebert" userId="e5a179b0-b5c9-494f-b5fd-e8a97a9e54de" providerId="ADAL" clId="{C00BEC2E-FF3E-4664-BE81-FF5D9BC1FE79}" dt="2025-03-25T15:38:00.358" v="9" actId="6549"/>
          <ac:spMkLst>
            <pc:docMk/>
            <pc:sldMk cId="3549539929" sldId="265"/>
            <ac:spMk id="4" creationId="{00000000-0000-0000-0000-000000000000}"/>
          </ac:spMkLst>
        </pc:spChg>
        <pc:spChg chg="mod">
          <ac:chgData name="Johnalynne Hebert" userId="e5a179b0-b5c9-494f-b5fd-e8a97a9e54de" providerId="ADAL" clId="{C00BEC2E-FF3E-4664-BE81-FF5D9BC1FE79}" dt="2025-03-25T15:37:49.870" v="8" actId="1076"/>
          <ac:spMkLst>
            <pc:docMk/>
            <pc:sldMk cId="3549539929" sldId="265"/>
            <ac:spMk id="10" creationId="{00000000-0000-0000-0000-000000000000}"/>
          </ac:spMkLst>
        </pc:spChg>
      </pc:sldChg>
      <pc:sldChg chg="delSp modSp mod">
        <pc:chgData name="Johnalynne Hebert" userId="e5a179b0-b5c9-494f-b5fd-e8a97a9e54de" providerId="ADAL" clId="{C00BEC2E-FF3E-4664-BE81-FF5D9BC1FE79}" dt="2025-03-27T21:11:11.732" v="84" actId="478"/>
        <pc:sldMkLst>
          <pc:docMk/>
          <pc:sldMk cId="2703719082" sldId="266"/>
        </pc:sldMkLst>
        <pc:spChg chg="mod">
          <ac:chgData name="Johnalynne Hebert" userId="e5a179b0-b5c9-494f-b5fd-e8a97a9e54de" providerId="ADAL" clId="{C00BEC2E-FF3E-4664-BE81-FF5D9BC1FE79}" dt="2025-03-25T15:38:09.181" v="10" actId="6549"/>
          <ac:spMkLst>
            <pc:docMk/>
            <pc:sldMk cId="2703719082" sldId="266"/>
            <ac:spMk id="2" creationId="{00000000-0000-0000-0000-000000000000}"/>
          </ac:spMkLst>
        </pc:spChg>
        <pc:spChg chg="del">
          <ac:chgData name="Johnalynne Hebert" userId="e5a179b0-b5c9-494f-b5fd-e8a97a9e54de" providerId="ADAL" clId="{C00BEC2E-FF3E-4664-BE81-FF5D9BC1FE79}" dt="2025-03-27T21:11:11.732" v="84" actId="478"/>
          <ac:spMkLst>
            <pc:docMk/>
            <pc:sldMk cId="2703719082" sldId="266"/>
            <ac:spMk id="4" creationId="{00000000-0000-0000-0000-000000000000}"/>
          </ac:spMkLst>
        </pc:spChg>
      </pc:sldChg>
      <pc:sldChg chg="addSp delSp modSp mod">
        <pc:chgData name="Johnalynne Hebert" userId="e5a179b0-b5c9-494f-b5fd-e8a97a9e54de" providerId="ADAL" clId="{C00BEC2E-FF3E-4664-BE81-FF5D9BC1FE79}" dt="2025-03-27T21:11:04.071" v="83" actId="20577"/>
        <pc:sldMkLst>
          <pc:docMk/>
          <pc:sldMk cId="3082934373" sldId="267"/>
        </pc:sldMkLst>
        <pc:spChg chg="mod">
          <ac:chgData name="Johnalynne Hebert" userId="e5a179b0-b5c9-494f-b5fd-e8a97a9e54de" providerId="ADAL" clId="{C00BEC2E-FF3E-4664-BE81-FF5D9BC1FE79}" dt="2025-03-27T21:11:04.071" v="83" actId="20577"/>
          <ac:spMkLst>
            <pc:docMk/>
            <pc:sldMk cId="3082934373" sldId="267"/>
            <ac:spMk id="3" creationId="{00000000-0000-0000-0000-000000000000}"/>
          </ac:spMkLst>
        </pc:spChg>
        <pc:spChg chg="mod">
          <ac:chgData name="Johnalynne Hebert" userId="e5a179b0-b5c9-494f-b5fd-e8a97a9e54de" providerId="ADAL" clId="{C00BEC2E-FF3E-4664-BE81-FF5D9BC1FE79}" dt="2025-03-25T15:38:14.785" v="11" actId="6549"/>
          <ac:spMkLst>
            <pc:docMk/>
            <pc:sldMk cId="3082934373" sldId="267"/>
            <ac:spMk id="5" creationId="{00000000-0000-0000-0000-000000000000}"/>
          </ac:spMkLst>
        </pc:spChg>
        <pc:picChg chg="add mod">
          <ac:chgData name="Johnalynne Hebert" userId="e5a179b0-b5c9-494f-b5fd-e8a97a9e54de" providerId="ADAL" clId="{C00BEC2E-FF3E-4664-BE81-FF5D9BC1FE79}" dt="2025-03-27T21:10:31.206" v="79" actId="1440"/>
          <ac:picMkLst>
            <pc:docMk/>
            <pc:sldMk cId="3082934373" sldId="267"/>
            <ac:picMk id="7" creationId="{219EA04E-4D21-2C88-AF0D-33A13147D361}"/>
          </ac:picMkLst>
        </pc:picChg>
      </pc:sldChg>
      <pc:sldChg chg="delSp modSp mod">
        <pc:chgData name="Johnalynne Hebert" userId="e5a179b0-b5c9-494f-b5fd-e8a97a9e54de" providerId="ADAL" clId="{C00BEC2E-FF3E-4664-BE81-FF5D9BC1FE79}" dt="2025-03-27T21:13:53.301" v="102" actId="478"/>
        <pc:sldMkLst>
          <pc:docMk/>
          <pc:sldMk cId="1806592515" sldId="268"/>
        </pc:sldMkLst>
        <pc:spChg chg="mod">
          <ac:chgData name="Johnalynne Hebert" userId="e5a179b0-b5c9-494f-b5fd-e8a97a9e54de" providerId="ADAL" clId="{C00BEC2E-FF3E-4664-BE81-FF5D9BC1FE79}" dt="2025-03-25T16:01:24.997" v="24" actId="6549"/>
          <ac:spMkLst>
            <pc:docMk/>
            <pc:sldMk cId="1806592515" sldId="268"/>
            <ac:spMk id="2" creationId="{00000000-0000-0000-0000-000000000000}"/>
          </ac:spMkLst>
        </pc:spChg>
        <pc:spChg chg="del mod">
          <ac:chgData name="Johnalynne Hebert" userId="e5a179b0-b5c9-494f-b5fd-e8a97a9e54de" providerId="ADAL" clId="{C00BEC2E-FF3E-4664-BE81-FF5D9BC1FE79}" dt="2025-03-27T21:13:53.301" v="102" actId="478"/>
          <ac:spMkLst>
            <pc:docMk/>
            <pc:sldMk cId="1806592515" sldId="268"/>
            <ac:spMk id="5" creationId="{00000000-0000-0000-0000-000000000000}"/>
          </ac:spMkLst>
        </pc:spChg>
        <pc:spChg chg="mod">
          <ac:chgData name="Johnalynne Hebert" userId="e5a179b0-b5c9-494f-b5fd-e8a97a9e54de" providerId="ADAL" clId="{C00BEC2E-FF3E-4664-BE81-FF5D9BC1FE79}" dt="2025-03-25T16:01:33.405" v="26" actId="20577"/>
          <ac:spMkLst>
            <pc:docMk/>
            <pc:sldMk cId="1806592515" sldId="268"/>
            <ac:spMk id="6" creationId="{00000000-0000-0000-0000-000000000000}"/>
          </ac:spMkLst>
        </pc:spChg>
        <pc:spChg chg="mod">
          <ac:chgData name="Johnalynne Hebert" userId="e5a179b0-b5c9-494f-b5fd-e8a97a9e54de" providerId="ADAL" clId="{C00BEC2E-FF3E-4664-BE81-FF5D9BC1FE79}" dt="2025-03-25T16:03:24.674" v="73" actId="20577"/>
          <ac:spMkLst>
            <pc:docMk/>
            <pc:sldMk cId="1806592515" sldId="268"/>
            <ac:spMk id="8" creationId="{00000000-0000-0000-0000-000000000000}"/>
          </ac:spMkLst>
        </pc:spChg>
      </pc:sldChg>
      <pc:sldChg chg="modSp mod">
        <pc:chgData name="Johnalynne Hebert" userId="e5a179b0-b5c9-494f-b5fd-e8a97a9e54de" providerId="ADAL" clId="{C00BEC2E-FF3E-4664-BE81-FF5D9BC1FE79}" dt="2025-03-25T15:38:18.943" v="12" actId="6549"/>
        <pc:sldMkLst>
          <pc:docMk/>
          <pc:sldMk cId="1003702938" sldId="273"/>
        </pc:sldMkLst>
        <pc:spChg chg="mod">
          <ac:chgData name="Johnalynne Hebert" userId="e5a179b0-b5c9-494f-b5fd-e8a97a9e54de" providerId="ADAL" clId="{C00BEC2E-FF3E-4664-BE81-FF5D9BC1FE79}" dt="2025-03-25T15:38:18.943" v="12" actId="6549"/>
          <ac:spMkLst>
            <pc:docMk/>
            <pc:sldMk cId="1003702938" sldId="273"/>
            <ac:spMk id="17" creationId="{00000000-0000-0000-0000-000000000000}"/>
          </ac:spMkLst>
        </pc:spChg>
      </pc:sldChg>
      <pc:sldChg chg="addSp delSp modSp mod">
        <pc:chgData name="Johnalynne Hebert" userId="e5a179b0-b5c9-494f-b5fd-e8a97a9e54de" providerId="ADAL" clId="{C00BEC2E-FF3E-4664-BE81-FF5D9BC1FE79}" dt="2025-03-27T21:12:37.521" v="97" actId="207"/>
        <pc:sldMkLst>
          <pc:docMk/>
          <pc:sldMk cId="1026312195" sldId="274"/>
        </pc:sldMkLst>
        <pc:spChg chg="add mod">
          <ac:chgData name="Johnalynne Hebert" userId="e5a179b0-b5c9-494f-b5fd-e8a97a9e54de" providerId="ADAL" clId="{C00BEC2E-FF3E-4664-BE81-FF5D9BC1FE79}" dt="2025-03-27T21:12:01.786" v="91" actId="207"/>
          <ac:spMkLst>
            <pc:docMk/>
            <pc:sldMk cId="1026312195" sldId="274"/>
            <ac:spMk id="4" creationId="{94D658D4-E9C5-994B-A0AC-D586F6D1A5E9}"/>
          </ac:spMkLst>
        </pc:spChg>
        <pc:spChg chg="add del mod">
          <ac:chgData name="Johnalynne Hebert" userId="e5a179b0-b5c9-494f-b5fd-e8a97a9e54de" providerId="ADAL" clId="{C00BEC2E-FF3E-4664-BE81-FF5D9BC1FE79}" dt="2025-03-27T21:12:19.698" v="94" actId="478"/>
          <ac:spMkLst>
            <pc:docMk/>
            <pc:sldMk cId="1026312195" sldId="274"/>
            <ac:spMk id="8" creationId="{523797BA-E978-DB28-3D7F-2A968564F938}"/>
          </ac:spMkLst>
        </pc:spChg>
        <pc:spChg chg="add mod">
          <ac:chgData name="Johnalynne Hebert" userId="e5a179b0-b5c9-494f-b5fd-e8a97a9e54de" providerId="ADAL" clId="{C00BEC2E-FF3E-4664-BE81-FF5D9BC1FE79}" dt="2025-03-27T21:12:37.521" v="97" actId="207"/>
          <ac:spMkLst>
            <pc:docMk/>
            <pc:sldMk cId="1026312195" sldId="274"/>
            <ac:spMk id="10" creationId="{F947A694-5A29-F420-5B07-3ACC1F81038E}"/>
          </ac:spMkLst>
        </pc:spChg>
        <pc:spChg chg="mod">
          <ac:chgData name="Johnalynne Hebert" userId="e5a179b0-b5c9-494f-b5fd-e8a97a9e54de" providerId="ADAL" clId="{C00BEC2E-FF3E-4664-BE81-FF5D9BC1FE79}" dt="2025-03-25T15:39:42.109" v="14" actId="6549"/>
          <ac:spMkLst>
            <pc:docMk/>
            <pc:sldMk cId="1026312195" sldId="274"/>
            <ac:spMk id="17" creationId="{00000000-0000-0000-0000-000000000000}"/>
          </ac:spMkLst>
        </pc:spChg>
      </pc:sldChg>
      <pc:sldChg chg="modSp mod">
        <pc:chgData name="Johnalynne Hebert" userId="e5a179b0-b5c9-494f-b5fd-e8a97a9e54de" providerId="ADAL" clId="{C00BEC2E-FF3E-4664-BE81-FF5D9BC1FE79}" dt="2025-03-25T15:39:36.809" v="13" actId="6549"/>
        <pc:sldMkLst>
          <pc:docMk/>
          <pc:sldMk cId="3377691465" sldId="276"/>
        </pc:sldMkLst>
        <pc:spChg chg="mod">
          <ac:chgData name="Johnalynne Hebert" userId="e5a179b0-b5c9-494f-b5fd-e8a97a9e54de" providerId="ADAL" clId="{C00BEC2E-FF3E-4664-BE81-FF5D9BC1FE79}" dt="2025-03-25T15:39:36.809" v="13" actId="6549"/>
          <ac:spMkLst>
            <pc:docMk/>
            <pc:sldMk cId="3377691465" sldId="276"/>
            <ac:spMk id="17" creationId="{00000000-0000-0000-0000-000000000000}"/>
          </ac:spMkLst>
        </pc:spChg>
      </pc:sldChg>
      <pc:sldChg chg="modSp mod">
        <pc:chgData name="Johnalynne Hebert" userId="e5a179b0-b5c9-494f-b5fd-e8a97a9e54de" providerId="ADAL" clId="{C00BEC2E-FF3E-4664-BE81-FF5D9BC1FE79}" dt="2025-03-25T15:40:05.836" v="19" actId="6549"/>
        <pc:sldMkLst>
          <pc:docMk/>
          <pc:sldMk cId="3961817176" sldId="328"/>
        </pc:sldMkLst>
        <pc:spChg chg="mod">
          <ac:chgData name="Johnalynne Hebert" userId="e5a179b0-b5c9-494f-b5fd-e8a97a9e54de" providerId="ADAL" clId="{C00BEC2E-FF3E-4664-BE81-FF5D9BC1FE79}" dt="2025-03-25T15:40:05.836" v="19" actId="6549"/>
          <ac:spMkLst>
            <pc:docMk/>
            <pc:sldMk cId="3961817176" sldId="328"/>
            <ac:spMk id="17" creationId="{A3FA7A62-A933-59DC-6F42-59CC099ED5D0}"/>
          </ac:spMkLst>
        </pc:spChg>
      </pc:sldChg>
      <pc:sldChg chg="modSp mod">
        <pc:chgData name="Johnalynne Hebert" userId="e5a179b0-b5c9-494f-b5fd-e8a97a9e54de" providerId="ADAL" clId="{C00BEC2E-FF3E-4664-BE81-FF5D9BC1FE79}" dt="2025-03-25T15:40:09.952" v="20" actId="6549"/>
        <pc:sldMkLst>
          <pc:docMk/>
          <pc:sldMk cId="1695255702" sldId="329"/>
        </pc:sldMkLst>
        <pc:spChg chg="mod">
          <ac:chgData name="Johnalynne Hebert" userId="e5a179b0-b5c9-494f-b5fd-e8a97a9e54de" providerId="ADAL" clId="{C00BEC2E-FF3E-4664-BE81-FF5D9BC1FE79}" dt="2025-03-25T15:40:09.952" v="20" actId="6549"/>
          <ac:spMkLst>
            <pc:docMk/>
            <pc:sldMk cId="1695255702" sldId="329"/>
            <ac:spMk id="17" creationId="{E394F6FD-0D5F-C395-055F-293137E46F84}"/>
          </ac:spMkLst>
        </pc:spChg>
      </pc:sldChg>
      <pc:sldChg chg="modSp mod">
        <pc:chgData name="Johnalynne Hebert" userId="e5a179b0-b5c9-494f-b5fd-e8a97a9e54de" providerId="ADAL" clId="{C00BEC2E-FF3E-4664-BE81-FF5D9BC1FE79}" dt="2025-03-25T15:48:26.267" v="21" actId="6549"/>
        <pc:sldMkLst>
          <pc:docMk/>
          <pc:sldMk cId="612866017" sldId="332"/>
        </pc:sldMkLst>
        <pc:spChg chg="mod">
          <ac:chgData name="Johnalynne Hebert" userId="e5a179b0-b5c9-494f-b5fd-e8a97a9e54de" providerId="ADAL" clId="{C00BEC2E-FF3E-4664-BE81-FF5D9BC1FE79}" dt="2025-03-25T15:48:26.267" v="21" actId="6549"/>
          <ac:spMkLst>
            <pc:docMk/>
            <pc:sldMk cId="612866017" sldId="332"/>
            <ac:spMk id="17" creationId="{00000000-0000-0000-0000-000000000000}"/>
          </ac:spMkLst>
        </pc:spChg>
      </pc:sldChg>
      <pc:sldChg chg="modSp mod">
        <pc:chgData name="Johnalynne Hebert" userId="e5a179b0-b5c9-494f-b5fd-e8a97a9e54de" providerId="ADAL" clId="{C00BEC2E-FF3E-4664-BE81-FF5D9BC1FE79}" dt="2025-03-25T16:01:16.705" v="22" actId="6549"/>
        <pc:sldMkLst>
          <pc:docMk/>
          <pc:sldMk cId="90924897" sldId="333"/>
        </pc:sldMkLst>
        <pc:spChg chg="mod">
          <ac:chgData name="Johnalynne Hebert" userId="e5a179b0-b5c9-494f-b5fd-e8a97a9e54de" providerId="ADAL" clId="{C00BEC2E-FF3E-4664-BE81-FF5D9BC1FE79}" dt="2025-03-25T16:01:16.705" v="22" actId="6549"/>
          <ac:spMkLst>
            <pc:docMk/>
            <pc:sldMk cId="90924897" sldId="333"/>
            <ac:spMk id="17" creationId="{00000000-0000-0000-0000-000000000000}"/>
          </ac:spMkLst>
        </pc:spChg>
      </pc:sldChg>
      <pc:sldChg chg="modSp mod">
        <pc:chgData name="Johnalynne Hebert" userId="e5a179b0-b5c9-494f-b5fd-e8a97a9e54de" providerId="ADAL" clId="{C00BEC2E-FF3E-4664-BE81-FF5D9BC1FE79}" dt="2025-03-25T16:01:21.426" v="23" actId="6549"/>
        <pc:sldMkLst>
          <pc:docMk/>
          <pc:sldMk cId="3405259120" sldId="334"/>
        </pc:sldMkLst>
        <pc:spChg chg="mod">
          <ac:chgData name="Johnalynne Hebert" userId="e5a179b0-b5c9-494f-b5fd-e8a97a9e54de" providerId="ADAL" clId="{C00BEC2E-FF3E-4664-BE81-FF5D9BC1FE79}" dt="2025-03-25T16:01:21.426" v="23" actId="6549"/>
          <ac:spMkLst>
            <pc:docMk/>
            <pc:sldMk cId="3405259120" sldId="334"/>
            <ac:spMk id="17" creationId="{00000000-0000-0000-0000-000000000000}"/>
          </ac:spMkLst>
        </pc:spChg>
      </pc:sldChg>
      <pc:sldChg chg="addSp modSp mod">
        <pc:chgData name="Johnalynne Hebert" userId="e5a179b0-b5c9-494f-b5fd-e8a97a9e54de" providerId="ADAL" clId="{C00BEC2E-FF3E-4664-BE81-FF5D9BC1FE79}" dt="2025-03-27T21:13:03.561" v="100" actId="207"/>
        <pc:sldMkLst>
          <pc:docMk/>
          <pc:sldMk cId="520547701" sldId="345"/>
        </pc:sldMkLst>
        <pc:spChg chg="add mod">
          <ac:chgData name="Johnalynne Hebert" userId="e5a179b0-b5c9-494f-b5fd-e8a97a9e54de" providerId="ADAL" clId="{C00BEC2E-FF3E-4664-BE81-FF5D9BC1FE79}" dt="2025-03-27T21:13:03.561" v="100" actId="207"/>
          <ac:spMkLst>
            <pc:docMk/>
            <pc:sldMk cId="520547701" sldId="345"/>
            <ac:spMk id="4" creationId="{ED479BE7-FADD-7D13-9B5F-E4CA7051BFCA}"/>
          </ac:spMkLst>
        </pc:spChg>
        <pc:spChg chg="mod">
          <ac:chgData name="Johnalynne Hebert" userId="e5a179b0-b5c9-494f-b5fd-e8a97a9e54de" providerId="ADAL" clId="{C00BEC2E-FF3E-4664-BE81-FF5D9BC1FE79}" dt="2025-03-25T15:39:46.590" v="15" actId="6549"/>
          <ac:spMkLst>
            <pc:docMk/>
            <pc:sldMk cId="520547701" sldId="345"/>
            <ac:spMk id="17" creationId="{3D07FE33-D052-DD24-46AD-7456E6AB1F81}"/>
          </ac:spMkLst>
        </pc:spChg>
      </pc:sldChg>
      <pc:sldChg chg="modSp mod">
        <pc:chgData name="Johnalynne Hebert" userId="e5a179b0-b5c9-494f-b5fd-e8a97a9e54de" providerId="ADAL" clId="{C00BEC2E-FF3E-4664-BE81-FF5D9BC1FE79}" dt="2025-03-25T15:39:51.608" v="16" actId="6549"/>
        <pc:sldMkLst>
          <pc:docMk/>
          <pc:sldMk cId="4127658660" sldId="346"/>
        </pc:sldMkLst>
        <pc:spChg chg="mod">
          <ac:chgData name="Johnalynne Hebert" userId="e5a179b0-b5c9-494f-b5fd-e8a97a9e54de" providerId="ADAL" clId="{C00BEC2E-FF3E-4664-BE81-FF5D9BC1FE79}" dt="2025-03-25T15:39:51.608" v="16" actId="6549"/>
          <ac:spMkLst>
            <pc:docMk/>
            <pc:sldMk cId="4127658660" sldId="346"/>
            <ac:spMk id="17" creationId="{E5A39435-3218-F29E-0C0A-690BAF313FEB}"/>
          </ac:spMkLst>
        </pc:spChg>
      </pc:sldChg>
      <pc:sldChg chg="modSp mod">
        <pc:chgData name="Johnalynne Hebert" userId="e5a179b0-b5c9-494f-b5fd-e8a97a9e54de" providerId="ADAL" clId="{C00BEC2E-FF3E-4664-BE81-FF5D9BC1FE79}" dt="2025-03-25T15:39:58.805" v="17" actId="6549"/>
        <pc:sldMkLst>
          <pc:docMk/>
          <pc:sldMk cId="1854025121" sldId="347"/>
        </pc:sldMkLst>
        <pc:spChg chg="mod">
          <ac:chgData name="Johnalynne Hebert" userId="e5a179b0-b5c9-494f-b5fd-e8a97a9e54de" providerId="ADAL" clId="{C00BEC2E-FF3E-4664-BE81-FF5D9BC1FE79}" dt="2025-03-25T15:39:58.805" v="17" actId="6549"/>
          <ac:spMkLst>
            <pc:docMk/>
            <pc:sldMk cId="1854025121" sldId="347"/>
            <ac:spMk id="17" creationId="{672B0C2F-2599-23AB-703F-B76766418519}"/>
          </ac:spMkLst>
        </pc:spChg>
      </pc:sldChg>
      <pc:sldChg chg="modSp mod">
        <pc:chgData name="Johnalynne Hebert" userId="e5a179b0-b5c9-494f-b5fd-e8a97a9e54de" providerId="ADAL" clId="{C00BEC2E-FF3E-4664-BE81-FF5D9BC1FE79}" dt="2025-03-25T15:40:01.923" v="18" actId="6549"/>
        <pc:sldMkLst>
          <pc:docMk/>
          <pc:sldMk cId="4294940488" sldId="348"/>
        </pc:sldMkLst>
        <pc:spChg chg="mod">
          <ac:chgData name="Johnalynne Hebert" userId="e5a179b0-b5c9-494f-b5fd-e8a97a9e54de" providerId="ADAL" clId="{C00BEC2E-FF3E-4664-BE81-FF5D9BC1FE79}" dt="2025-03-25T15:40:01.923" v="18" actId="6549"/>
          <ac:spMkLst>
            <pc:docMk/>
            <pc:sldMk cId="4294940488" sldId="348"/>
            <ac:spMk id="17" creationId="{724F4C24-F1D5-25EA-DE31-8F095E408C92}"/>
          </ac:spMkLst>
        </pc:spChg>
      </pc:sldChg>
    </pc:docChg>
  </pc:docChgLst>
  <pc:docChgLst>
    <pc:chgData name="Johnalynne Hebert" userId="e5a179b0-b5c9-494f-b5fd-e8a97a9e54de" providerId="ADAL" clId="{DB34B0E7-DFEF-45B9-96F8-E66F196E7F72}"/>
    <pc:docChg chg="undo custSel delSld modSld">
      <pc:chgData name="Johnalynne Hebert" userId="e5a179b0-b5c9-494f-b5fd-e8a97a9e54de" providerId="ADAL" clId="{DB34B0E7-DFEF-45B9-96F8-E66F196E7F72}" dt="2024-12-02T20:28:19.913" v="4628" actId="1076"/>
      <pc:docMkLst>
        <pc:docMk/>
      </pc:docMkLst>
      <pc:sldChg chg="modSp mod">
        <pc:chgData name="Johnalynne Hebert" userId="e5a179b0-b5c9-494f-b5fd-e8a97a9e54de" providerId="ADAL" clId="{DB34B0E7-DFEF-45B9-96F8-E66F196E7F72}" dt="2024-12-02T18:48:32.362" v="4421" actId="1076"/>
        <pc:sldMkLst>
          <pc:docMk/>
          <pc:sldMk cId="3549539929" sldId="265"/>
        </pc:sldMkLst>
      </pc:sldChg>
      <pc:sldChg chg="modSp mod">
        <pc:chgData name="Johnalynne Hebert" userId="e5a179b0-b5c9-494f-b5fd-e8a97a9e54de" providerId="ADAL" clId="{DB34B0E7-DFEF-45B9-96F8-E66F196E7F72}" dt="2024-12-02T18:49:36.249" v="4424" actId="255"/>
        <pc:sldMkLst>
          <pc:docMk/>
          <pc:sldMk cId="3082934373" sldId="267"/>
        </pc:sldMkLst>
      </pc:sldChg>
      <pc:sldChg chg="addSp delSp modSp mod">
        <pc:chgData name="Johnalynne Hebert" userId="e5a179b0-b5c9-494f-b5fd-e8a97a9e54de" providerId="ADAL" clId="{DB34B0E7-DFEF-45B9-96F8-E66F196E7F72}" dt="2024-12-02T18:50:24.202" v="4427" actId="255"/>
        <pc:sldMkLst>
          <pc:docMk/>
          <pc:sldMk cId="1003702938" sldId="273"/>
        </pc:sldMkLst>
      </pc:sldChg>
      <pc:sldChg chg="addSp delSp modSp mod">
        <pc:chgData name="Johnalynne Hebert" userId="e5a179b0-b5c9-494f-b5fd-e8a97a9e54de" providerId="ADAL" clId="{DB34B0E7-DFEF-45B9-96F8-E66F196E7F72}" dt="2024-12-02T18:52:33.600" v="4456" actId="1076"/>
        <pc:sldMkLst>
          <pc:docMk/>
          <pc:sldMk cId="1026312195" sldId="274"/>
        </pc:sldMkLst>
      </pc:sldChg>
      <pc:sldChg chg="addSp delSp modSp mod">
        <pc:chgData name="Johnalynne Hebert" userId="e5a179b0-b5c9-494f-b5fd-e8a97a9e54de" providerId="ADAL" clId="{DB34B0E7-DFEF-45B9-96F8-E66F196E7F72}" dt="2024-12-02T20:15:42.461" v="4468" actId="1076"/>
        <pc:sldMkLst>
          <pc:docMk/>
          <pc:sldMk cId="1765111353" sldId="275"/>
        </pc:sldMkLst>
      </pc:sldChg>
      <pc:sldChg chg="addSp delSp modSp mod">
        <pc:chgData name="Johnalynne Hebert" userId="e5a179b0-b5c9-494f-b5fd-e8a97a9e54de" providerId="ADAL" clId="{DB34B0E7-DFEF-45B9-96F8-E66F196E7F72}" dt="2024-12-02T18:51:20.756" v="4436" actId="255"/>
        <pc:sldMkLst>
          <pc:docMk/>
          <pc:sldMk cId="3377691465" sldId="276"/>
        </pc:sldMkLst>
      </pc:sldChg>
      <pc:sldChg chg="addSp delSp modSp mod">
        <pc:chgData name="Johnalynne Hebert" userId="e5a179b0-b5c9-494f-b5fd-e8a97a9e54de" providerId="ADAL" clId="{DB34B0E7-DFEF-45B9-96F8-E66F196E7F72}" dt="2024-12-02T20:16:13.523" v="4472" actId="255"/>
        <pc:sldMkLst>
          <pc:docMk/>
          <pc:sldMk cId="1609494805" sldId="278"/>
        </pc:sldMkLst>
      </pc:sldChg>
      <pc:sldChg chg="delSp modSp del mod">
        <pc:chgData name="Johnalynne Hebert" userId="e5a179b0-b5c9-494f-b5fd-e8a97a9e54de" providerId="ADAL" clId="{DB34B0E7-DFEF-45B9-96F8-E66F196E7F72}" dt="2024-11-18T21:16:01.451" v="3270" actId="2696"/>
        <pc:sldMkLst>
          <pc:docMk/>
          <pc:sldMk cId="416072772" sldId="279"/>
        </pc:sldMkLst>
      </pc:sldChg>
      <pc:sldChg chg="addSp delSp modSp mod">
        <pc:chgData name="Johnalynne Hebert" userId="e5a179b0-b5c9-494f-b5fd-e8a97a9e54de" providerId="ADAL" clId="{DB34B0E7-DFEF-45B9-96F8-E66F196E7F72}" dt="2024-12-02T20:20:06.180" v="4545" actId="113"/>
        <pc:sldMkLst>
          <pc:docMk/>
          <pc:sldMk cId="2213993112" sldId="280"/>
        </pc:sldMkLst>
      </pc:sldChg>
      <pc:sldChg chg="modSp mod">
        <pc:chgData name="Johnalynne Hebert" userId="e5a179b0-b5c9-494f-b5fd-e8a97a9e54de" providerId="ADAL" clId="{DB34B0E7-DFEF-45B9-96F8-E66F196E7F72}" dt="2024-12-02T20:17:06.977" v="4481" actId="1076"/>
        <pc:sldMkLst>
          <pc:docMk/>
          <pc:sldMk cId="419710843" sldId="281"/>
        </pc:sldMkLst>
      </pc:sldChg>
      <pc:sldChg chg="modSp mod">
        <pc:chgData name="Johnalynne Hebert" userId="e5a179b0-b5c9-494f-b5fd-e8a97a9e54de" providerId="ADAL" clId="{DB34B0E7-DFEF-45B9-96F8-E66F196E7F72}" dt="2024-12-02T20:17:32.141" v="4485" actId="14100"/>
        <pc:sldMkLst>
          <pc:docMk/>
          <pc:sldMk cId="1741826888" sldId="282"/>
        </pc:sldMkLst>
      </pc:sldChg>
      <pc:sldChg chg="addSp modSp mod">
        <pc:chgData name="Johnalynne Hebert" userId="e5a179b0-b5c9-494f-b5fd-e8a97a9e54de" providerId="ADAL" clId="{DB34B0E7-DFEF-45B9-96F8-E66F196E7F72}" dt="2024-12-02T20:20:46.391" v="4548" actId="113"/>
        <pc:sldMkLst>
          <pc:docMk/>
          <pc:sldMk cId="648556385" sldId="283"/>
        </pc:sldMkLst>
      </pc:sldChg>
      <pc:sldChg chg="modSp mod">
        <pc:chgData name="Johnalynne Hebert" userId="e5a179b0-b5c9-494f-b5fd-e8a97a9e54de" providerId="ADAL" clId="{DB34B0E7-DFEF-45B9-96F8-E66F196E7F72}" dt="2024-12-02T20:21:11.524" v="4551" actId="255"/>
        <pc:sldMkLst>
          <pc:docMk/>
          <pc:sldMk cId="500236396" sldId="284"/>
        </pc:sldMkLst>
      </pc:sldChg>
      <pc:sldChg chg="addSp modSp mod">
        <pc:chgData name="Johnalynne Hebert" userId="e5a179b0-b5c9-494f-b5fd-e8a97a9e54de" providerId="ADAL" clId="{DB34B0E7-DFEF-45B9-96F8-E66F196E7F72}" dt="2024-12-02T20:22:26.115" v="4562" actId="113"/>
        <pc:sldMkLst>
          <pc:docMk/>
          <pc:sldMk cId="328934098" sldId="285"/>
        </pc:sldMkLst>
      </pc:sldChg>
      <pc:sldChg chg="addSp modSp mod">
        <pc:chgData name="Johnalynne Hebert" userId="e5a179b0-b5c9-494f-b5fd-e8a97a9e54de" providerId="ADAL" clId="{DB34B0E7-DFEF-45B9-96F8-E66F196E7F72}" dt="2024-12-02T20:23:51.149" v="4578" actId="113"/>
        <pc:sldMkLst>
          <pc:docMk/>
          <pc:sldMk cId="2083568824" sldId="287"/>
        </pc:sldMkLst>
      </pc:sldChg>
      <pc:sldChg chg="modSp mod">
        <pc:chgData name="Johnalynne Hebert" userId="e5a179b0-b5c9-494f-b5fd-e8a97a9e54de" providerId="ADAL" clId="{DB34B0E7-DFEF-45B9-96F8-E66F196E7F72}" dt="2024-12-02T20:25:08.180" v="4585" actId="1076"/>
        <pc:sldMkLst>
          <pc:docMk/>
          <pc:sldMk cId="3028920180" sldId="288"/>
        </pc:sldMkLst>
      </pc:sldChg>
      <pc:sldChg chg="addSp modSp mod">
        <pc:chgData name="Johnalynne Hebert" userId="e5a179b0-b5c9-494f-b5fd-e8a97a9e54de" providerId="ADAL" clId="{DB34B0E7-DFEF-45B9-96F8-E66F196E7F72}" dt="2024-12-02T20:27:33.637" v="4622" actId="113"/>
        <pc:sldMkLst>
          <pc:docMk/>
          <pc:sldMk cId="2360979159" sldId="289"/>
        </pc:sldMkLst>
      </pc:sldChg>
      <pc:sldChg chg="modSp mod">
        <pc:chgData name="Johnalynne Hebert" userId="e5a179b0-b5c9-494f-b5fd-e8a97a9e54de" providerId="ADAL" clId="{DB34B0E7-DFEF-45B9-96F8-E66F196E7F72}" dt="2024-12-02T20:28:19.913" v="4628" actId="1076"/>
        <pc:sldMkLst>
          <pc:docMk/>
          <pc:sldMk cId="2488262205" sldId="292"/>
        </pc:sldMkLst>
      </pc:sldChg>
      <pc:sldChg chg="addSp delSp modSp mod">
        <pc:chgData name="Johnalynne Hebert" userId="e5a179b0-b5c9-494f-b5fd-e8a97a9e54de" providerId="ADAL" clId="{DB34B0E7-DFEF-45B9-96F8-E66F196E7F72}" dt="2024-12-02T18:53:31.580" v="4461" actId="113"/>
        <pc:sldMkLst>
          <pc:docMk/>
          <pc:sldMk cId="885896689" sldId="293"/>
        </pc:sldMkLst>
      </pc:sldChg>
    </pc:docChg>
  </pc:docChgLst>
  <pc:docChgLst>
    <pc:chgData name="Johnalynne Hebert" userId="S::johnalynne.hebert@gov.ab.ca::e5a179b0-b5c9-494f-b5fd-e8a97a9e54de" providerId="AD" clId="Web-{A27B408C-6C3C-44DC-A4A8-E98246F958A2}"/>
    <pc:docChg chg="modSld">
      <pc:chgData name="Johnalynne Hebert" userId="S::johnalynne.hebert@gov.ab.ca::e5a179b0-b5c9-494f-b5fd-e8a97a9e54de" providerId="AD" clId="Web-{A27B408C-6C3C-44DC-A4A8-E98246F958A2}" dt="2025-02-07T02:54:08.998" v="105" actId="1076"/>
      <pc:docMkLst>
        <pc:docMk/>
      </pc:docMkLst>
      <pc:sldChg chg="modSp">
        <pc:chgData name="Johnalynne Hebert" userId="S::johnalynne.hebert@gov.ab.ca::e5a179b0-b5c9-494f-b5fd-e8a97a9e54de" providerId="AD" clId="Web-{A27B408C-6C3C-44DC-A4A8-E98246F958A2}" dt="2025-02-07T02:40:08.584" v="68" actId="20577"/>
        <pc:sldMkLst>
          <pc:docMk/>
          <pc:sldMk cId="1765111353" sldId="275"/>
        </pc:sldMkLst>
      </pc:sldChg>
      <pc:sldChg chg="modSp">
        <pc:chgData name="Johnalynne Hebert" userId="S::johnalynne.hebert@gov.ab.ca::e5a179b0-b5c9-494f-b5fd-e8a97a9e54de" providerId="AD" clId="Web-{A27B408C-6C3C-44DC-A4A8-E98246F958A2}" dt="2025-02-07T02:39:52.334" v="66" actId="20577"/>
        <pc:sldMkLst>
          <pc:docMk/>
          <pc:sldMk cId="885896689" sldId="293"/>
        </pc:sldMkLst>
      </pc:sldChg>
      <pc:sldChg chg="modSp">
        <pc:chgData name="Johnalynne Hebert" userId="S::johnalynne.hebert@gov.ab.ca::e5a179b0-b5c9-494f-b5fd-e8a97a9e54de" providerId="AD" clId="Web-{A27B408C-6C3C-44DC-A4A8-E98246F958A2}" dt="2025-02-07T02:40:21.943" v="71" actId="20577"/>
        <pc:sldMkLst>
          <pc:docMk/>
          <pc:sldMk cId="3613235361" sldId="306"/>
        </pc:sldMkLst>
      </pc:sldChg>
      <pc:sldChg chg="modSp">
        <pc:chgData name="Johnalynne Hebert" userId="S::johnalynne.hebert@gov.ab.ca::e5a179b0-b5c9-494f-b5fd-e8a97a9e54de" providerId="AD" clId="Web-{A27B408C-6C3C-44DC-A4A8-E98246F958A2}" dt="2025-02-07T02:40:52.850" v="73" actId="1076"/>
        <pc:sldMkLst>
          <pc:docMk/>
          <pc:sldMk cId="3143123296" sldId="340"/>
        </pc:sldMkLst>
      </pc:sldChg>
      <pc:sldChg chg="addSp delSp modSp">
        <pc:chgData name="Johnalynne Hebert" userId="S::johnalynne.hebert@gov.ab.ca::e5a179b0-b5c9-494f-b5fd-e8a97a9e54de" providerId="AD" clId="Web-{A27B408C-6C3C-44DC-A4A8-E98246F958A2}" dt="2025-02-07T02:54:08.998" v="105" actId="1076"/>
        <pc:sldMkLst>
          <pc:docMk/>
          <pc:sldMk cId="1352725222" sldId="341"/>
        </pc:sldMkLst>
      </pc:sldChg>
    </pc:docChg>
  </pc:docChgLst>
  <pc:docChgLst>
    <pc:chgData name="Johnalynne Hebert" userId="S::johnalynne.hebert@gov.ab.ca::e5a179b0-b5c9-494f-b5fd-e8a97a9e54de" providerId="AD" clId="Web-{DC2D2AEB-BE2C-CB0B-8A31-231ED2D422AC}"/>
    <pc:docChg chg="modSld">
      <pc:chgData name="Johnalynne Hebert" userId="S::johnalynne.hebert@gov.ab.ca::e5a179b0-b5c9-494f-b5fd-e8a97a9e54de" providerId="AD" clId="Web-{DC2D2AEB-BE2C-CB0B-8A31-231ED2D422AC}" dt="2025-02-27T05:09:44.533" v="32"/>
      <pc:docMkLst>
        <pc:docMk/>
      </pc:docMkLst>
      <pc:sldChg chg="modSp">
        <pc:chgData name="Johnalynne Hebert" userId="S::johnalynne.hebert@gov.ab.ca::e5a179b0-b5c9-494f-b5fd-e8a97a9e54de" providerId="AD" clId="Web-{DC2D2AEB-BE2C-CB0B-8A31-231ED2D422AC}" dt="2025-02-27T05:09:17.330" v="28" actId="14100"/>
        <pc:sldMkLst>
          <pc:docMk/>
          <pc:sldMk cId="3549539929" sldId="265"/>
        </pc:sldMkLst>
        <pc:spChg chg="mod">
          <ac:chgData name="Johnalynne Hebert" userId="S::johnalynne.hebert@gov.ab.ca::e5a179b0-b5c9-494f-b5fd-e8a97a9e54de" providerId="AD" clId="Web-{DC2D2AEB-BE2C-CB0B-8A31-231ED2D422AC}" dt="2025-02-27T05:09:13.096" v="27" actId="20577"/>
          <ac:spMkLst>
            <pc:docMk/>
            <pc:sldMk cId="3549539929" sldId="265"/>
            <ac:spMk id="8" creationId="{00000000-0000-0000-0000-000000000000}"/>
          </ac:spMkLst>
        </pc:spChg>
        <pc:spChg chg="mod">
          <ac:chgData name="Johnalynne Hebert" userId="S::johnalynne.hebert@gov.ab.ca::e5a179b0-b5c9-494f-b5fd-e8a97a9e54de" providerId="AD" clId="Web-{DC2D2AEB-BE2C-CB0B-8A31-231ED2D422AC}" dt="2025-02-27T05:09:17.330" v="28" actId="14100"/>
          <ac:spMkLst>
            <pc:docMk/>
            <pc:sldMk cId="3549539929" sldId="265"/>
            <ac:spMk id="10" creationId="{00000000-0000-0000-0000-000000000000}"/>
          </ac:spMkLst>
        </pc:spChg>
      </pc:sldChg>
      <pc:sldChg chg="addSp delSp">
        <pc:chgData name="Johnalynne Hebert" userId="S::johnalynne.hebert@gov.ab.ca::e5a179b0-b5c9-494f-b5fd-e8a97a9e54de" providerId="AD" clId="Web-{DC2D2AEB-BE2C-CB0B-8A31-231ED2D422AC}" dt="2025-02-27T05:09:35.221" v="30"/>
        <pc:sldMkLst>
          <pc:docMk/>
          <pc:sldMk cId="2703719082" sldId="266"/>
        </pc:sldMkLst>
        <pc:spChg chg="add">
          <ac:chgData name="Johnalynne Hebert" userId="S::johnalynne.hebert@gov.ab.ca::e5a179b0-b5c9-494f-b5fd-e8a97a9e54de" providerId="AD" clId="Web-{DC2D2AEB-BE2C-CB0B-8A31-231ED2D422AC}" dt="2025-02-27T05:09:35.221" v="30"/>
          <ac:spMkLst>
            <pc:docMk/>
            <pc:sldMk cId="2703719082" sldId="266"/>
            <ac:spMk id="6" creationId="{ABBF7193-B422-F5FC-B0DE-CF4FCA202DC0}"/>
          </ac:spMkLst>
        </pc:spChg>
      </pc:sldChg>
      <pc:sldChg chg="addSp delSp">
        <pc:chgData name="Johnalynne Hebert" userId="S::johnalynne.hebert@gov.ab.ca::e5a179b0-b5c9-494f-b5fd-e8a97a9e54de" providerId="AD" clId="Web-{DC2D2AEB-BE2C-CB0B-8A31-231ED2D422AC}" dt="2025-02-27T05:09:44.533" v="32"/>
        <pc:sldMkLst>
          <pc:docMk/>
          <pc:sldMk cId="3082934373" sldId="267"/>
        </pc:sldMkLst>
        <pc:spChg chg="add">
          <ac:chgData name="Johnalynne Hebert" userId="S::johnalynne.hebert@gov.ab.ca::e5a179b0-b5c9-494f-b5fd-e8a97a9e54de" providerId="AD" clId="Web-{DC2D2AEB-BE2C-CB0B-8A31-231ED2D422AC}" dt="2025-02-27T05:09:44.533" v="32"/>
          <ac:spMkLst>
            <pc:docMk/>
            <pc:sldMk cId="3082934373" sldId="267"/>
            <ac:spMk id="4" creationId="{32D667BB-C0EF-175C-D7B1-B8F0E7B1CBBD}"/>
          </ac:spMkLst>
        </pc:spChg>
      </pc:sldChg>
    </pc:docChg>
  </pc:docChgLst>
  <pc:docChgLst>
    <pc:chgData name="Johnalynne Hebert" userId="e5a179b0-b5c9-494f-b5fd-e8a97a9e54de" providerId="ADAL" clId="{4E7BC0C3-0239-426E-88A6-1F6F212E9C1F}"/>
    <pc:docChg chg="undo custSel addSld delSld modSld">
      <pc:chgData name="Johnalynne Hebert" userId="e5a179b0-b5c9-494f-b5fd-e8a97a9e54de" providerId="ADAL" clId="{4E7BC0C3-0239-426E-88A6-1F6F212E9C1F}" dt="2025-02-07T04:08:56.634" v="4595" actId="1076"/>
      <pc:docMkLst>
        <pc:docMk/>
      </pc:docMkLst>
      <pc:sldChg chg="delSp modSp mod">
        <pc:chgData name="Johnalynne Hebert" userId="e5a179b0-b5c9-494f-b5fd-e8a97a9e54de" providerId="ADAL" clId="{4E7BC0C3-0239-426E-88A6-1F6F212E9C1F}" dt="2025-02-03T22:35:46.247" v="332" actId="21"/>
        <pc:sldMkLst>
          <pc:docMk/>
          <pc:sldMk cId="3549539929" sldId="265"/>
        </pc:sldMkLst>
        <pc:spChg chg="mod">
          <ac:chgData name="Johnalynne Hebert" userId="e5a179b0-b5c9-494f-b5fd-e8a97a9e54de" providerId="ADAL" clId="{4E7BC0C3-0239-426E-88A6-1F6F212E9C1F}" dt="2025-02-03T21:31:00.596" v="141" actId="20577"/>
          <ac:spMkLst>
            <pc:docMk/>
            <pc:sldMk cId="3549539929" sldId="265"/>
            <ac:spMk id="8" creationId="{00000000-0000-0000-0000-000000000000}"/>
          </ac:spMkLst>
        </pc:spChg>
        <pc:spChg chg="mod">
          <ac:chgData name="Johnalynne Hebert" userId="e5a179b0-b5c9-494f-b5fd-e8a97a9e54de" providerId="ADAL" clId="{4E7BC0C3-0239-426E-88A6-1F6F212E9C1F}" dt="2025-02-03T22:01:52.466" v="264" actId="1076"/>
          <ac:spMkLst>
            <pc:docMk/>
            <pc:sldMk cId="3549539929" sldId="265"/>
            <ac:spMk id="10" creationId="{00000000-0000-0000-0000-000000000000}"/>
          </ac:spMkLst>
        </pc:spChg>
      </pc:sldChg>
      <pc:sldChg chg="modSp mod">
        <pc:chgData name="Johnalynne Hebert" userId="e5a179b0-b5c9-494f-b5fd-e8a97a9e54de" providerId="ADAL" clId="{4E7BC0C3-0239-426E-88A6-1F6F212E9C1F}" dt="2025-02-03T21:37:45.660" v="175" actId="20577"/>
        <pc:sldMkLst>
          <pc:docMk/>
          <pc:sldMk cId="2703719082" sldId="266"/>
        </pc:sldMkLst>
        <pc:graphicFrameChg chg="modGraphic">
          <ac:chgData name="Johnalynne Hebert" userId="e5a179b0-b5c9-494f-b5fd-e8a97a9e54de" providerId="ADAL" clId="{4E7BC0C3-0239-426E-88A6-1F6F212E9C1F}" dt="2025-02-03T21:37:45.660" v="175" actId="20577"/>
          <ac:graphicFrameMkLst>
            <pc:docMk/>
            <pc:sldMk cId="2703719082" sldId="266"/>
            <ac:graphicFrameMk id="7" creationId="{00000000-0000-0000-0000-000000000000}"/>
          </ac:graphicFrameMkLst>
        </pc:graphicFrameChg>
      </pc:sldChg>
      <pc:sldChg chg="addSp delSp modSp mod">
        <pc:chgData name="Johnalynne Hebert" userId="e5a179b0-b5c9-494f-b5fd-e8a97a9e54de" providerId="ADAL" clId="{4E7BC0C3-0239-426E-88A6-1F6F212E9C1F}" dt="2025-02-03T22:37:28.194" v="499" actId="20577"/>
        <pc:sldMkLst>
          <pc:docMk/>
          <pc:sldMk cId="3082934373" sldId="267"/>
        </pc:sldMkLst>
        <pc:spChg chg="add mod">
          <ac:chgData name="Johnalynne Hebert" userId="e5a179b0-b5c9-494f-b5fd-e8a97a9e54de" providerId="ADAL" clId="{4E7BC0C3-0239-426E-88A6-1F6F212E9C1F}" dt="2025-02-03T22:36:53.607" v="473" actId="6549"/>
          <ac:spMkLst>
            <pc:docMk/>
            <pc:sldMk cId="3082934373" sldId="267"/>
            <ac:spMk id="3" creationId="{00000000-0000-0000-0000-000000000000}"/>
          </ac:spMkLst>
        </pc:spChg>
      </pc:sldChg>
      <pc:sldChg chg="modSp add del mod">
        <pc:chgData name="Johnalynne Hebert" userId="e5a179b0-b5c9-494f-b5fd-e8a97a9e54de" providerId="ADAL" clId="{4E7BC0C3-0239-426E-88A6-1F6F212E9C1F}" dt="2025-02-07T04:08:56.634" v="4595" actId="1076"/>
        <pc:sldMkLst>
          <pc:docMk/>
          <pc:sldMk cId="1806592515" sldId="268"/>
        </pc:sldMkLst>
        <pc:spChg chg="mod">
          <ac:chgData name="Johnalynne Hebert" userId="e5a179b0-b5c9-494f-b5fd-e8a97a9e54de" providerId="ADAL" clId="{4E7BC0C3-0239-426E-88A6-1F6F212E9C1F}" dt="2025-02-07T04:08:56.634" v="4595" actId="1076"/>
          <ac:spMkLst>
            <pc:docMk/>
            <pc:sldMk cId="1806592515" sldId="268"/>
            <ac:spMk id="6" creationId="{00000000-0000-0000-0000-000000000000}"/>
          </ac:spMkLst>
        </pc:spChg>
      </pc:sldChg>
      <pc:sldChg chg="addSp delSp modSp mod">
        <pc:chgData name="Johnalynne Hebert" userId="e5a179b0-b5c9-494f-b5fd-e8a97a9e54de" providerId="ADAL" clId="{4E7BC0C3-0239-426E-88A6-1F6F212E9C1F}" dt="2025-02-04T02:46:31.868" v="534" actId="14100"/>
        <pc:sldMkLst>
          <pc:docMk/>
          <pc:sldMk cId="1003702938" sldId="273"/>
        </pc:sldMkLst>
        <pc:spChg chg="mod">
          <ac:chgData name="Johnalynne Hebert" userId="e5a179b0-b5c9-494f-b5fd-e8a97a9e54de" providerId="ADAL" clId="{4E7BC0C3-0239-426E-88A6-1F6F212E9C1F}" dt="2025-02-04T02:43:56.312" v="518" actId="1076"/>
          <ac:spMkLst>
            <pc:docMk/>
            <pc:sldMk cId="1003702938" sldId="273"/>
            <ac:spMk id="3" creationId="{00000000-0000-0000-0000-000000000000}"/>
          </ac:spMkLst>
        </pc:spChg>
        <pc:spChg chg="mod">
          <ac:chgData name="Johnalynne Hebert" userId="e5a179b0-b5c9-494f-b5fd-e8a97a9e54de" providerId="ADAL" clId="{4E7BC0C3-0239-426E-88A6-1F6F212E9C1F}" dt="2025-02-04T02:43:59.275" v="519" actId="1076"/>
          <ac:spMkLst>
            <pc:docMk/>
            <pc:sldMk cId="1003702938" sldId="273"/>
            <ac:spMk id="11" creationId="{57A856F0-2DE0-47B5-67EC-9E28CCB034AC}"/>
          </ac:spMkLst>
        </pc:spChg>
        <pc:picChg chg="add mod">
          <ac:chgData name="Johnalynne Hebert" userId="e5a179b0-b5c9-494f-b5fd-e8a97a9e54de" providerId="ADAL" clId="{4E7BC0C3-0239-426E-88A6-1F6F212E9C1F}" dt="2025-02-04T02:44:06.006" v="521" actId="1076"/>
          <ac:picMkLst>
            <pc:docMk/>
            <pc:sldMk cId="1003702938" sldId="273"/>
            <ac:picMk id="9" creationId="{9D338675-F5D9-64D5-8CFF-FB7D40268BBF}"/>
          </ac:picMkLst>
        </pc:picChg>
        <pc:picChg chg="add mod">
          <ac:chgData name="Johnalynne Hebert" userId="e5a179b0-b5c9-494f-b5fd-e8a97a9e54de" providerId="ADAL" clId="{4E7BC0C3-0239-426E-88A6-1F6F212E9C1F}" dt="2025-02-04T02:46:31.868" v="534" actId="14100"/>
          <ac:picMkLst>
            <pc:docMk/>
            <pc:sldMk cId="1003702938" sldId="273"/>
            <ac:picMk id="14" creationId="{471A63A8-FBE6-7062-1492-7B8DC1F2B548}"/>
          </ac:picMkLst>
        </pc:picChg>
      </pc:sldChg>
      <pc:sldChg chg="addSp delSp modSp mod">
        <pc:chgData name="Johnalynne Hebert" userId="e5a179b0-b5c9-494f-b5fd-e8a97a9e54de" providerId="ADAL" clId="{4E7BC0C3-0239-426E-88A6-1F6F212E9C1F}" dt="2025-02-05T03:22:42.645" v="2366" actId="1076"/>
        <pc:sldMkLst>
          <pc:docMk/>
          <pc:sldMk cId="1026312195" sldId="274"/>
        </pc:sldMkLst>
        <pc:spChg chg="mod">
          <ac:chgData name="Johnalynne Hebert" userId="e5a179b0-b5c9-494f-b5fd-e8a97a9e54de" providerId="ADAL" clId="{4E7BC0C3-0239-426E-88A6-1F6F212E9C1F}" dt="2025-02-04T03:07:06.360" v="928" actId="6549"/>
          <ac:spMkLst>
            <pc:docMk/>
            <pc:sldMk cId="1026312195" sldId="274"/>
            <ac:spMk id="3" creationId="{00000000-0000-0000-0000-000000000000}"/>
          </ac:spMkLst>
        </pc:spChg>
        <pc:spChg chg="mod">
          <ac:chgData name="Johnalynne Hebert" userId="e5a179b0-b5c9-494f-b5fd-e8a97a9e54de" providerId="ADAL" clId="{4E7BC0C3-0239-426E-88A6-1F6F212E9C1F}" dt="2025-02-04T03:03:04.199" v="818" actId="20577"/>
          <ac:spMkLst>
            <pc:docMk/>
            <pc:sldMk cId="1026312195" sldId="274"/>
            <ac:spMk id="5" creationId="{87B0E279-52C4-401D-83BF-93F7E2BB5150}"/>
          </ac:spMkLst>
        </pc:spChg>
        <pc:spChg chg="add mod">
          <ac:chgData name="Johnalynne Hebert" userId="e5a179b0-b5c9-494f-b5fd-e8a97a9e54de" providerId="ADAL" clId="{4E7BC0C3-0239-426E-88A6-1F6F212E9C1F}" dt="2025-02-05T03:22:41.867" v="2365" actId="1076"/>
          <ac:spMkLst>
            <pc:docMk/>
            <pc:sldMk cId="1026312195" sldId="274"/>
            <ac:spMk id="12" creationId="{12733F6A-E069-3D6B-25AA-4E2DCE9B3B3B}"/>
          </ac:spMkLst>
        </pc:spChg>
      </pc:sldChg>
      <pc:sldChg chg="addSp delSp modSp mod">
        <pc:chgData name="Johnalynne Hebert" userId="e5a179b0-b5c9-494f-b5fd-e8a97a9e54de" providerId="ADAL" clId="{4E7BC0C3-0239-426E-88A6-1F6F212E9C1F}" dt="2025-02-04T03:35:18.593" v="1886" actId="20577"/>
        <pc:sldMkLst>
          <pc:docMk/>
          <pc:sldMk cId="1765111353" sldId="275"/>
        </pc:sldMkLst>
      </pc:sldChg>
      <pc:sldChg chg="addSp delSp modSp mod">
        <pc:chgData name="Johnalynne Hebert" userId="e5a179b0-b5c9-494f-b5fd-e8a97a9e54de" providerId="ADAL" clId="{4E7BC0C3-0239-426E-88A6-1F6F212E9C1F}" dt="2025-02-04T02:58:02.551" v="614" actId="20577"/>
        <pc:sldMkLst>
          <pc:docMk/>
          <pc:sldMk cId="3377691465" sldId="276"/>
        </pc:sldMkLst>
        <pc:spChg chg="mod">
          <ac:chgData name="Johnalynne Hebert" userId="e5a179b0-b5c9-494f-b5fd-e8a97a9e54de" providerId="ADAL" clId="{4E7BC0C3-0239-426E-88A6-1F6F212E9C1F}" dt="2025-02-04T02:58:02.551" v="614" actId="20577"/>
          <ac:spMkLst>
            <pc:docMk/>
            <pc:sldMk cId="3377691465" sldId="276"/>
            <ac:spMk id="2" creationId="{8450DF70-0558-7295-3916-9FFA80B85113}"/>
          </ac:spMkLst>
        </pc:spChg>
        <pc:spChg chg="mod">
          <ac:chgData name="Johnalynne Hebert" userId="e5a179b0-b5c9-494f-b5fd-e8a97a9e54de" providerId="ADAL" clId="{4E7BC0C3-0239-426E-88A6-1F6F212E9C1F}" dt="2025-02-04T02:47:41.027" v="574" actId="20577"/>
          <ac:spMkLst>
            <pc:docMk/>
            <pc:sldMk cId="3377691465" sldId="276"/>
            <ac:spMk id="3" creationId="{00000000-0000-0000-0000-000000000000}"/>
          </ac:spMkLst>
        </pc:spChg>
        <pc:spChg chg="mod">
          <ac:chgData name="Johnalynne Hebert" userId="e5a179b0-b5c9-494f-b5fd-e8a97a9e54de" providerId="ADAL" clId="{4E7BC0C3-0239-426E-88A6-1F6F212E9C1F}" dt="2025-02-04T02:48:24.663" v="583" actId="1076"/>
          <ac:spMkLst>
            <pc:docMk/>
            <pc:sldMk cId="3377691465" sldId="276"/>
            <ac:spMk id="4" creationId="{AAA4E4C4-F04D-AA2C-E6E8-1BAA6AB20A47}"/>
          </ac:spMkLst>
        </pc:spChg>
        <pc:spChg chg="mod">
          <ac:chgData name="Johnalynne Hebert" userId="e5a179b0-b5c9-494f-b5fd-e8a97a9e54de" providerId="ADAL" clId="{4E7BC0C3-0239-426E-88A6-1F6F212E9C1F}" dt="2025-02-04T02:55:17.303" v="590" actId="1076"/>
          <ac:spMkLst>
            <pc:docMk/>
            <pc:sldMk cId="3377691465" sldId="276"/>
            <ac:spMk id="7" creationId="{2650E386-9EF1-A998-E366-B8F5DF8D9423}"/>
          </ac:spMkLst>
        </pc:spChg>
      </pc:sldChg>
      <pc:sldChg chg="modSp add del mod">
        <pc:chgData name="Johnalynne Hebert" userId="e5a179b0-b5c9-494f-b5fd-e8a97a9e54de" providerId="ADAL" clId="{4E7BC0C3-0239-426E-88A6-1F6F212E9C1F}" dt="2025-02-04T03:50:40.716" v="1952" actId="47"/>
        <pc:sldMkLst>
          <pc:docMk/>
          <pc:sldMk cId="1609494805" sldId="278"/>
        </pc:sldMkLst>
      </pc:sldChg>
      <pc:sldChg chg="del">
        <pc:chgData name="Johnalynne Hebert" userId="e5a179b0-b5c9-494f-b5fd-e8a97a9e54de" providerId="ADAL" clId="{4E7BC0C3-0239-426E-88A6-1F6F212E9C1F}" dt="2025-02-04T03:50:45.898" v="1953" actId="47"/>
        <pc:sldMkLst>
          <pc:docMk/>
          <pc:sldMk cId="2213993112" sldId="280"/>
        </pc:sldMkLst>
      </pc:sldChg>
      <pc:sldChg chg="del">
        <pc:chgData name="Johnalynne Hebert" userId="e5a179b0-b5c9-494f-b5fd-e8a97a9e54de" providerId="ADAL" clId="{4E7BC0C3-0239-426E-88A6-1F6F212E9C1F}" dt="2025-02-04T03:50:48.697" v="1954" actId="47"/>
        <pc:sldMkLst>
          <pc:docMk/>
          <pc:sldMk cId="419710843" sldId="281"/>
        </pc:sldMkLst>
      </pc:sldChg>
      <pc:sldChg chg="del">
        <pc:chgData name="Johnalynne Hebert" userId="e5a179b0-b5c9-494f-b5fd-e8a97a9e54de" providerId="ADAL" clId="{4E7BC0C3-0239-426E-88A6-1F6F212E9C1F}" dt="2025-02-04T03:50:50.739" v="1955" actId="47"/>
        <pc:sldMkLst>
          <pc:docMk/>
          <pc:sldMk cId="1741826888" sldId="282"/>
        </pc:sldMkLst>
      </pc:sldChg>
      <pc:sldChg chg="del">
        <pc:chgData name="Johnalynne Hebert" userId="e5a179b0-b5c9-494f-b5fd-e8a97a9e54de" providerId="ADAL" clId="{4E7BC0C3-0239-426E-88A6-1F6F212E9C1F}" dt="2025-02-04T03:50:58.502" v="1956" actId="47"/>
        <pc:sldMkLst>
          <pc:docMk/>
          <pc:sldMk cId="648556385" sldId="283"/>
        </pc:sldMkLst>
      </pc:sldChg>
      <pc:sldChg chg="del">
        <pc:chgData name="Johnalynne Hebert" userId="e5a179b0-b5c9-494f-b5fd-e8a97a9e54de" providerId="ADAL" clId="{4E7BC0C3-0239-426E-88A6-1F6F212E9C1F}" dt="2025-02-04T03:51:00.338" v="1957" actId="47"/>
        <pc:sldMkLst>
          <pc:docMk/>
          <pc:sldMk cId="500236396" sldId="284"/>
        </pc:sldMkLst>
      </pc:sldChg>
      <pc:sldChg chg="addSp delSp modSp del mod">
        <pc:chgData name="Johnalynne Hebert" userId="e5a179b0-b5c9-494f-b5fd-e8a97a9e54de" providerId="ADAL" clId="{4E7BC0C3-0239-426E-88A6-1F6F212E9C1F}" dt="2025-02-04T04:08:44.623" v="2224" actId="47"/>
        <pc:sldMkLst>
          <pc:docMk/>
          <pc:sldMk cId="328934098" sldId="285"/>
        </pc:sldMkLst>
      </pc:sldChg>
      <pc:sldChg chg="del">
        <pc:chgData name="Johnalynne Hebert" userId="e5a179b0-b5c9-494f-b5fd-e8a97a9e54de" providerId="ADAL" clId="{4E7BC0C3-0239-426E-88A6-1F6F212E9C1F}" dt="2025-02-04T04:07:51.545" v="2205" actId="47"/>
        <pc:sldMkLst>
          <pc:docMk/>
          <pc:sldMk cId="2083568824" sldId="287"/>
        </pc:sldMkLst>
      </pc:sldChg>
      <pc:sldChg chg="del">
        <pc:chgData name="Johnalynne Hebert" userId="e5a179b0-b5c9-494f-b5fd-e8a97a9e54de" providerId="ADAL" clId="{4E7BC0C3-0239-426E-88A6-1F6F212E9C1F}" dt="2025-02-04T04:08:34.524" v="2206" actId="47"/>
        <pc:sldMkLst>
          <pc:docMk/>
          <pc:sldMk cId="3028920180" sldId="288"/>
        </pc:sldMkLst>
      </pc:sldChg>
      <pc:sldChg chg="del">
        <pc:chgData name="Johnalynne Hebert" userId="e5a179b0-b5c9-494f-b5fd-e8a97a9e54de" providerId="ADAL" clId="{4E7BC0C3-0239-426E-88A6-1F6F212E9C1F}" dt="2025-02-04T04:08:39.302" v="2207" actId="47"/>
        <pc:sldMkLst>
          <pc:docMk/>
          <pc:sldMk cId="2360979159" sldId="289"/>
        </pc:sldMkLst>
      </pc:sldChg>
      <pc:sldChg chg="del">
        <pc:chgData name="Johnalynne Hebert" userId="e5a179b0-b5c9-494f-b5fd-e8a97a9e54de" providerId="ADAL" clId="{4E7BC0C3-0239-426E-88A6-1F6F212E9C1F}" dt="2025-02-04T04:08:40.698" v="2211" actId="47"/>
        <pc:sldMkLst>
          <pc:docMk/>
          <pc:sldMk cId="274216538" sldId="290"/>
        </pc:sldMkLst>
      </pc:sldChg>
      <pc:sldChg chg="del">
        <pc:chgData name="Johnalynne Hebert" userId="e5a179b0-b5c9-494f-b5fd-e8a97a9e54de" providerId="ADAL" clId="{4E7BC0C3-0239-426E-88A6-1F6F212E9C1F}" dt="2025-02-04T04:08:40.961" v="2212" actId="47"/>
        <pc:sldMkLst>
          <pc:docMk/>
          <pc:sldMk cId="1569344206" sldId="291"/>
        </pc:sldMkLst>
      </pc:sldChg>
      <pc:sldChg chg="del">
        <pc:chgData name="Johnalynne Hebert" userId="e5a179b0-b5c9-494f-b5fd-e8a97a9e54de" providerId="ADAL" clId="{4E7BC0C3-0239-426E-88A6-1F6F212E9C1F}" dt="2025-02-04T04:08:39.885" v="2208" actId="47"/>
        <pc:sldMkLst>
          <pc:docMk/>
          <pc:sldMk cId="2488262205" sldId="292"/>
        </pc:sldMkLst>
      </pc:sldChg>
      <pc:sldChg chg="addSp delSp modSp mod">
        <pc:chgData name="Johnalynne Hebert" userId="e5a179b0-b5c9-494f-b5fd-e8a97a9e54de" providerId="ADAL" clId="{4E7BC0C3-0239-426E-88A6-1F6F212E9C1F}" dt="2025-02-04T03:35:09.824" v="1872" actId="20577"/>
        <pc:sldMkLst>
          <pc:docMk/>
          <pc:sldMk cId="885896689" sldId="293"/>
        </pc:sldMkLst>
      </pc:sldChg>
      <pc:sldChg chg="del">
        <pc:chgData name="Johnalynne Hebert" userId="e5a179b0-b5c9-494f-b5fd-e8a97a9e54de" providerId="ADAL" clId="{4E7BC0C3-0239-426E-88A6-1F6F212E9C1F}" dt="2025-02-04T04:08:40.102" v="2209" actId="47"/>
        <pc:sldMkLst>
          <pc:docMk/>
          <pc:sldMk cId="1840114956" sldId="294"/>
        </pc:sldMkLst>
      </pc:sldChg>
      <pc:sldChg chg="del">
        <pc:chgData name="Johnalynne Hebert" userId="e5a179b0-b5c9-494f-b5fd-e8a97a9e54de" providerId="ADAL" clId="{4E7BC0C3-0239-426E-88A6-1F6F212E9C1F}" dt="2025-02-04T04:08:40.415" v="2210" actId="47"/>
        <pc:sldMkLst>
          <pc:docMk/>
          <pc:sldMk cId="1237546574" sldId="295"/>
        </pc:sldMkLst>
      </pc:sldChg>
      <pc:sldChg chg="del">
        <pc:chgData name="Johnalynne Hebert" userId="e5a179b0-b5c9-494f-b5fd-e8a97a9e54de" providerId="ADAL" clId="{4E7BC0C3-0239-426E-88A6-1F6F212E9C1F}" dt="2025-02-04T04:08:41.258" v="2213" actId="47"/>
        <pc:sldMkLst>
          <pc:docMk/>
          <pc:sldMk cId="2058593679" sldId="296"/>
        </pc:sldMkLst>
      </pc:sldChg>
      <pc:sldChg chg="del">
        <pc:chgData name="Johnalynne Hebert" userId="e5a179b0-b5c9-494f-b5fd-e8a97a9e54de" providerId="ADAL" clId="{4E7BC0C3-0239-426E-88A6-1F6F212E9C1F}" dt="2025-02-04T04:08:41.490" v="2214" actId="47"/>
        <pc:sldMkLst>
          <pc:docMk/>
          <pc:sldMk cId="100136386" sldId="297"/>
        </pc:sldMkLst>
      </pc:sldChg>
      <pc:sldChg chg="del">
        <pc:chgData name="Johnalynne Hebert" userId="e5a179b0-b5c9-494f-b5fd-e8a97a9e54de" providerId="ADAL" clId="{4E7BC0C3-0239-426E-88A6-1F6F212E9C1F}" dt="2025-02-04T04:08:41.837" v="2215" actId="47"/>
        <pc:sldMkLst>
          <pc:docMk/>
          <pc:sldMk cId="998542919" sldId="298"/>
        </pc:sldMkLst>
      </pc:sldChg>
      <pc:sldChg chg="del">
        <pc:chgData name="Johnalynne Hebert" userId="e5a179b0-b5c9-494f-b5fd-e8a97a9e54de" providerId="ADAL" clId="{4E7BC0C3-0239-426E-88A6-1F6F212E9C1F}" dt="2025-02-04T04:08:42.138" v="2216" actId="47"/>
        <pc:sldMkLst>
          <pc:docMk/>
          <pc:sldMk cId="3281221654" sldId="299"/>
        </pc:sldMkLst>
      </pc:sldChg>
      <pc:sldChg chg="del">
        <pc:chgData name="Johnalynne Hebert" userId="e5a179b0-b5c9-494f-b5fd-e8a97a9e54de" providerId="ADAL" clId="{4E7BC0C3-0239-426E-88A6-1F6F212E9C1F}" dt="2025-02-04T04:08:43.444" v="2219" actId="47"/>
        <pc:sldMkLst>
          <pc:docMk/>
          <pc:sldMk cId="3682105455" sldId="300"/>
        </pc:sldMkLst>
      </pc:sldChg>
      <pc:sldChg chg="del">
        <pc:chgData name="Johnalynne Hebert" userId="e5a179b0-b5c9-494f-b5fd-e8a97a9e54de" providerId="ADAL" clId="{4E7BC0C3-0239-426E-88A6-1F6F212E9C1F}" dt="2025-02-04T04:08:42.388" v="2217" actId="47"/>
        <pc:sldMkLst>
          <pc:docMk/>
          <pc:sldMk cId="2034276525" sldId="301"/>
        </pc:sldMkLst>
      </pc:sldChg>
      <pc:sldChg chg="del">
        <pc:chgData name="Johnalynne Hebert" userId="e5a179b0-b5c9-494f-b5fd-e8a97a9e54de" providerId="ADAL" clId="{4E7BC0C3-0239-426E-88A6-1F6F212E9C1F}" dt="2025-02-04T04:08:43.258" v="2218" actId="47"/>
        <pc:sldMkLst>
          <pc:docMk/>
          <pc:sldMk cId="999608955" sldId="302"/>
        </pc:sldMkLst>
      </pc:sldChg>
      <pc:sldChg chg="del">
        <pc:chgData name="Johnalynne Hebert" userId="e5a179b0-b5c9-494f-b5fd-e8a97a9e54de" providerId="ADAL" clId="{4E7BC0C3-0239-426E-88A6-1F6F212E9C1F}" dt="2025-02-04T04:08:43.658" v="2220" actId="47"/>
        <pc:sldMkLst>
          <pc:docMk/>
          <pc:sldMk cId="1012458001" sldId="303"/>
        </pc:sldMkLst>
      </pc:sldChg>
      <pc:sldChg chg="del">
        <pc:chgData name="Johnalynne Hebert" userId="e5a179b0-b5c9-494f-b5fd-e8a97a9e54de" providerId="ADAL" clId="{4E7BC0C3-0239-426E-88A6-1F6F212E9C1F}" dt="2025-02-04T04:08:43.881" v="2221" actId="47"/>
        <pc:sldMkLst>
          <pc:docMk/>
          <pc:sldMk cId="1930186172" sldId="304"/>
        </pc:sldMkLst>
      </pc:sldChg>
      <pc:sldChg chg="del">
        <pc:chgData name="Johnalynne Hebert" userId="e5a179b0-b5c9-494f-b5fd-e8a97a9e54de" providerId="ADAL" clId="{4E7BC0C3-0239-426E-88A6-1F6F212E9C1F}" dt="2025-02-04T04:08:44.106" v="2222" actId="47"/>
        <pc:sldMkLst>
          <pc:docMk/>
          <pc:sldMk cId="878181001" sldId="305"/>
        </pc:sldMkLst>
      </pc:sldChg>
      <pc:sldChg chg="addSp delSp modSp add mod">
        <pc:chgData name="Johnalynne Hebert" userId="e5a179b0-b5c9-494f-b5fd-e8a97a9e54de" providerId="ADAL" clId="{4E7BC0C3-0239-426E-88A6-1F6F212E9C1F}" dt="2025-02-04T03:57:33.872" v="2055" actId="20577"/>
        <pc:sldMkLst>
          <pc:docMk/>
          <pc:sldMk cId="3613235361" sldId="306"/>
        </pc:sldMkLst>
      </pc:sldChg>
      <pc:sldChg chg="addSp delSp modSp add mod">
        <pc:chgData name="Johnalynne Hebert" userId="e5a179b0-b5c9-494f-b5fd-e8a97a9e54de" providerId="ADAL" clId="{4E7BC0C3-0239-426E-88A6-1F6F212E9C1F}" dt="2025-02-07T03:08:31.670" v="2926" actId="14100"/>
        <pc:sldMkLst>
          <pc:docMk/>
          <pc:sldMk cId="878729000" sldId="313"/>
        </pc:sldMkLst>
      </pc:sldChg>
      <pc:sldChg chg="addSp delSp modSp add mod">
        <pc:chgData name="Johnalynne Hebert" userId="e5a179b0-b5c9-494f-b5fd-e8a97a9e54de" providerId="ADAL" clId="{4E7BC0C3-0239-426E-88A6-1F6F212E9C1F}" dt="2025-02-07T03:12:18.345" v="2934" actId="20577"/>
        <pc:sldMkLst>
          <pc:docMk/>
          <pc:sldMk cId="3961817176" sldId="328"/>
        </pc:sldMkLst>
        <pc:spChg chg="mod">
          <ac:chgData name="Johnalynne Hebert" userId="e5a179b0-b5c9-494f-b5fd-e8a97a9e54de" providerId="ADAL" clId="{4E7BC0C3-0239-426E-88A6-1F6F212E9C1F}" dt="2025-02-07T03:12:18.345" v="2934" actId="20577"/>
          <ac:spMkLst>
            <pc:docMk/>
            <pc:sldMk cId="3961817176" sldId="328"/>
            <ac:spMk id="2" creationId="{D3A702BF-B250-4837-9B86-D73B43C4629B}"/>
          </ac:spMkLst>
        </pc:spChg>
        <pc:spChg chg="mod">
          <ac:chgData name="Johnalynne Hebert" userId="e5a179b0-b5c9-494f-b5fd-e8a97a9e54de" providerId="ADAL" clId="{4E7BC0C3-0239-426E-88A6-1F6F212E9C1F}" dt="2025-02-07T02:59:29.499" v="2870" actId="14100"/>
          <ac:spMkLst>
            <pc:docMk/>
            <pc:sldMk cId="3961817176" sldId="328"/>
            <ac:spMk id="3" creationId="{CD91121E-ACE4-CDA1-02E0-D3A539E08C9C}"/>
          </ac:spMkLst>
        </pc:spChg>
        <pc:spChg chg="mod">
          <ac:chgData name="Johnalynne Hebert" userId="e5a179b0-b5c9-494f-b5fd-e8a97a9e54de" providerId="ADAL" clId="{4E7BC0C3-0239-426E-88A6-1F6F212E9C1F}" dt="2025-02-07T02:55:28.311" v="2814" actId="1076"/>
          <ac:spMkLst>
            <pc:docMk/>
            <pc:sldMk cId="3961817176" sldId="328"/>
            <ac:spMk id="14" creationId="{126CF8D0-4B88-72E6-3A1A-61997DC4AE22}"/>
          </ac:spMkLst>
        </pc:spChg>
      </pc:sldChg>
      <pc:sldChg chg="addSp delSp modSp add mod">
        <pc:chgData name="Johnalynne Hebert" userId="e5a179b0-b5c9-494f-b5fd-e8a97a9e54de" providerId="ADAL" clId="{4E7BC0C3-0239-426E-88A6-1F6F212E9C1F}" dt="2025-02-07T04:03:17.616" v="4534" actId="1076"/>
        <pc:sldMkLst>
          <pc:docMk/>
          <pc:sldMk cId="1695255702" sldId="329"/>
        </pc:sldMkLst>
        <pc:spChg chg="mod">
          <ac:chgData name="Johnalynne Hebert" userId="e5a179b0-b5c9-494f-b5fd-e8a97a9e54de" providerId="ADAL" clId="{4E7BC0C3-0239-426E-88A6-1F6F212E9C1F}" dt="2025-02-07T04:03:09.065" v="4532" actId="20577"/>
          <ac:spMkLst>
            <pc:docMk/>
            <pc:sldMk cId="1695255702" sldId="329"/>
            <ac:spMk id="2" creationId="{D4078D57-F3DA-C50C-75D2-E88D881B4C8C}"/>
          </ac:spMkLst>
        </pc:spChg>
      </pc:sldChg>
      <pc:sldChg chg="add del">
        <pc:chgData name="Johnalynne Hebert" userId="e5a179b0-b5c9-494f-b5fd-e8a97a9e54de" providerId="ADAL" clId="{4E7BC0C3-0239-426E-88A6-1F6F212E9C1F}" dt="2025-02-07T03:11:40.422" v="2927" actId="47"/>
        <pc:sldMkLst>
          <pc:docMk/>
          <pc:sldMk cId="1695255702" sldId="331"/>
        </pc:sldMkLst>
      </pc:sldChg>
      <pc:sldChg chg="addSp delSp modSp add mod">
        <pc:chgData name="Johnalynne Hebert" userId="e5a179b0-b5c9-494f-b5fd-e8a97a9e54de" providerId="ADAL" clId="{4E7BC0C3-0239-426E-88A6-1F6F212E9C1F}" dt="2025-02-07T04:05:12.577" v="4538" actId="1076"/>
        <pc:sldMkLst>
          <pc:docMk/>
          <pc:sldMk cId="612866017" sldId="332"/>
        </pc:sldMkLst>
      </pc:sldChg>
      <pc:sldChg chg="add">
        <pc:chgData name="Johnalynne Hebert" userId="e5a179b0-b5c9-494f-b5fd-e8a97a9e54de" providerId="ADAL" clId="{4E7BC0C3-0239-426E-88A6-1F6F212E9C1F}" dt="2025-02-04T04:09:41.054" v="2225"/>
        <pc:sldMkLst>
          <pc:docMk/>
          <pc:sldMk cId="90924897" sldId="333"/>
        </pc:sldMkLst>
      </pc:sldChg>
      <pc:sldChg chg="addSp delSp modSp add mod">
        <pc:chgData name="Johnalynne Hebert" userId="e5a179b0-b5c9-494f-b5fd-e8a97a9e54de" providerId="ADAL" clId="{4E7BC0C3-0239-426E-88A6-1F6F212E9C1F}" dt="2025-02-07T04:08:14.142" v="4553" actId="1076"/>
        <pc:sldMkLst>
          <pc:docMk/>
          <pc:sldMk cId="3405259120" sldId="334"/>
        </pc:sldMkLst>
        <pc:spChg chg="mod">
          <ac:chgData name="Johnalynne Hebert" userId="e5a179b0-b5c9-494f-b5fd-e8a97a9e54de" providerId="ADAL" clId="{4E7BC0C3-0239-426E-88A6-1F6F212E9C1F}" dt="2025-02-07T04:08:14.142" v="4553" actId="1076"/>
          <ac:spMkLst>
            <pc:docMk/>
            <pc:sldMk cId="3405259120" sldId="334"/>
            <ac:spMk id="13" creationId="{E3EC2661-EA16-AA95-E220-36FEFBE2E14E}"/>
          </ac:spMkLst>
        </pc:spChg>
        <pc:spChg chg="mod ord">
          <ac:chgData name="Johnalynne Hebert" userId="e5a179b0-b5c9-494f-b5fd-e8a97a9e54de" providerId="ADAL" clId="{4E7BC0C3-0239-426E-88A6-1F6F212E9C1F}" dt="2025-02-07T04:08:06.744" v="4552" actId="1076"/>
          <ac:spMkLst>
            <pc:docMk/>
            <pc:sldMk cId="3405259120" sldId="334"/>
            <ac:spMk id="14" creationId="{DDB4D8EF-0018-1C7A-9C5A-C581562BC5BB}"/>
          </ac:spMkLst>
        </pc:spChg>
        <pc:picChg chg="add mod">
          <ac:chgData name="Johnalynne Hebert" userId="e5a179b0-b5c9-494f-b5fd-e8a97a9e54de" providerId="ADAL" clId="{4E7BC0C3-0239-426E-88A6-1F6F212E9C1F}" dt="2025-02-07T04:07:55.029" v="4549" actId="1440"/>
          <ac:picMkLst>
            <pc:docMk/>
            <pc:sldMk cId="3405259120" sldId="334"/>
            <ac:picMk id="10" creationId="{2A7FC6C4-7EA0-5DEE-426C-F23CC1C6EBED}"/>
          </ac:picMkLst>
        </pc:picChg>
      </pc:sldChg>
      <pc:sldChg chg="add del">
        <pc:chgData name="Johnalynne Hebert" userId="e5a179b0-b5c9-494f-b5fd-e8a97a9e54de" providerId="ADAL" clId="{4E7BC0C3-0239-426E-88A6-1F6F212E9C1F}" dt="2025-02-07T04:08:20.426" v="4554" actId="47"/>
        <pc:sldMkLst>
          <pc:docMk/>
          <pc:sldMk cId="2330359623" sldId="335"/>
        </pc:sldMkLst>
      </pc:sldChg>
      <pc:sldChg chg="add del">
        <pc:chgData name="Johnalynne Hebert" userId="e5a179b0-b5c9-494f-b5fd-e8a97a9e54de" providerId="ADAL" clId="{4E7BC0C3-0239-426E-88A6-1F6F212E9C1F}" dt="2025-02-07T04:08:25.873" v="4555" actId="47"/>
        <pc:sldMkLst>
          <pc:docMk/>
          <pc:sldMk cId="3242499578" sldId="336"/>
        </pc:sldMkLst>
      </pc:sldChg>
      <pc:sldChg chg="add del">
        <pc:chgData name="Johnalynne Hebert" userId="e5a179b0-b5c9-494f-b5fd-e8a97a9e54de" providerId="ADAL" clId="{4E7BC0C3-0239-426E-88A6-1F6F212E9C1F}" dt="2025-02-07T04:08:28.118" v="4556" actId="47"/>
        <pc:sldMkLst>
          <pc:docMk/>
          <pc:sldMk cId="174706865" sldId="337"/>
        </pc:sldMkLst>
      </pc:sldChg>
      <pc:sldChg chg="add del">
        <pc:chgData name="Johnalynne Hebert" userId="e5a179b0-b5c9-494f-b5fd-e8a97a9e54de" providerId="ADAL" clId="{4E7BC0C3-0239-426E-88A6-1F6F212E9C1F}" dt="2025-02-07T04:08:37.826" v="4557" actId="47"/>
        <pc:sldMkLst>
          <pc:docMk/>
          <pc:sldMk cId="417905460" sldId="338"/>
        </pc:sldMkLst>
      </pc:sldChg>
      <pc:sldChg chg="addSp delSp modSp add mod">
        <pc:chgData name="Johnalynne Hebert" userId="e5a179b0-b5c9-494f-b5fd-e8a97a9e54de" providerId="ADAL" clId="{4E7BC0C3-0239-426E-88A6-1F6F212E9C1F}" dt="2025-02-05T03:50:39.652" v="2795" actId="1076"/>
        <pc:sldMkLst>
          <pc:docMk/>
          <pc:sldMk cId="119169302" sldId="339"/>
        </pc:sldMkLst>
      </pc:sldChg>
      <pc:sldChg chg="addSp delSp modSp add mod">
        <pc:chgData name="Johnalynne Hebert" userId="e5a179b0-b5c9-494f-b5fd-e8a97a9e54de" providerId="ADAL" clId="{4E7BC0C3-0239-426E-88A6-1F6F212E9C1F}" dt="2025-02-05T03:51:31.389" v="2811" actId="20577"/>
        <pc:sldMkLst>
          <pc:docMk/>
          <pc:sldMk cId="3143123296" sldId="340"/>
        </pc:sldMkLst>
      </pc:sldChg>
      <pc:sldChg chg="add del">
        <pc:chgData name="Johnalynne Hebert" userId="e5a179b0-b5c9-494f-b5fd-e8a97a9e54de" providerId="ADAL" clId="{4E7BC0C3-0239-426E-88A6-1F6F212E9C1F}" dt="2025-02-07T02:55:06.265" v="2813" actId="47"/>
        <pc:sldMkLst>
          <pc:docMk/>
          <pc:sldMk cId="1352725222" sldId="341"/>
        </pc:sldMkLst>
      </pc:sldChg>
      <pc:sldChg chg="addSp delSp modSp add mod">
        <pc:chgData name="Johnalynne Hebert" userId="e5a179b0-b5c9-494f-b5fd-e8a97a9e54de" providerId="ADAL" clId="{4E7BC0C3-0239-426E-88A6-1F6F212E9C1F}" dt="2025-02-07T03:39:40.588" v="3891" actId="113"/>
        <pc:sldMkLst>
          <pc:docMk/>
          <pc:sldMk cId="4030113846" sldId="341"/>
        </pc:sldMkLst>
      </pc:sldChg>
      <pc:sldChg chg="addSp delSp modSp add mod">
        <pc:chgData name="Johnalynne Hebert" userId="e5a179b0-b5c9-494f-b5fd-e8a97a9e54de" providerId="ADAL" clId="{4E7BC0C3-0239-426E-88A6-1F6F212E9C1F}" dt="2025-02-07T03:45:06.965" v="3938" actId="1076"/>
        <pc:sldMkLst>
          <pc:docMk/>
          <pc:sldMk cId="4254389676" sldId="342"/>
        </pc:sldMkLst>
      </pc:sldChg>
      <pc:sldChg chg="addSp delSp modSp add mod">
        <pc:chgData name="Johnalynne Hebert" userId="e5a179b0-b5c9-494f-b5fd-e8a97a9e54de" providerId="ADAL" clId="{4E7BC0C3-0239-426E-88A6-1F6F212E9C1F}" dt="2025-02-07T03:59:03.291" v="4356" actId="20577"/>
        <pc:sldMkLst>
          <pc:docMk/>
          <pc:sldMk cId="3586063014" sldId="343"/>
        </pc:sldMkLst>
      </pc:sldChg>
    </pc:docChg>
  </pc:docChgLst>
  <pc:docChgLst>
    <pc:chgData name="Johnalynne Hebert" userId="S::johnalynne.hebert@gov.ab.ca::e5a179b0-b5c9-494f-b5fd-e8a97a9e54de" providerId="AD" clId="Web-{DA41F03F-12E5-E3D7-2926-4B572B594EAC}"/>
    <pc:docChg chg="delSld modSld sldOrd">
      <pc:chgData name="Johnalynne Hebert" userId="S::johnalynne.hebert@gov.ab.ca::e5a179b0-b5c9-494f-b5fd-e8a97a9e54de" providerId="AD" clId="Web-{DA41F03F-12E5-E3D7-2926-4B572B594EAC}" dt="2024-12-02T00:40:34.138" v="3374" actId="20577"/>
      <pc:docMkLst>
        <pc:docMk/>
      </pc:docMkLst>
      <pc:sldChg chg="modSp">
        <pc:chgData name="Johnalynne Hebert" userId="S::johnalynne.hebert@gov.ab.ca::e5a179b0-b5c9-494f-b5fd-e8a97a9e54de" providerId="AD" clId="Web-{DA41F03F-12E5-E3D7-2926-4B572B594EAC}" dt="2024-12-01T23:37:45.157" v="489" actId="1076"/>
        <pc:sldMkLst>
          <pc:docMk/>
          <pc:sldMk cId="419710843" sldId="281"/>
        </pc:sldMkLst>
      </pc:sldChg>
      <pc:sldChg chg="modSp">
        <pc:chgData name="Johnalynne Hebert" userId="S::johnalynne.hebert@gov.ab.ca::e5a179b0-b5c9-494f-b5fd-e8a97a9e54de" providerId="AD" clId="Web-{DA41F03F-12E5-E3D7-2926-4B572B594EAC}" dt="2024-12-01T23:40:14.253" v="692" actId="20577"/>
        <pc:sldMkLst>
          <pc:docMk/>
          <pc:sldMk cId="1741826888" sldId="282"/>
        </pc:sldMkLst>
      </pc:sldChg>
      <pc:sldChg chg="addSp modSp">
        <pc:chgData name="Johnalynne Hebert" userId="S::johnalynne.hebert@gov.ab.ca::e5a179b0-b5c9-494f-b5fd-e8a97a9e54de" providerId="AD" clId="Web-{DA41F03F-12E5-E3D7-2926-4B572B594EAC}" dt="2024-12-01T23:45:45.694" v="973" actId="14100"/>
        <pc:sldMkLst>
          <pc:docMk/>
          <pc:sldMk cId="648556385" sldId="283"/>
        </pc:sldMkLst>
      </pc:sldChg>
      <pc:sldChg chg="delSp modSp">
        <pc:chgData name="Johnalynne Hebert" userId="S::johnalynne.hebert@gov.ab.ca::e5a179b0-b5c9-494f-b5fd-e8a97a9e54de" providerId="AD" clId="Web-{DA41F03F-12E5-E3D7-2926-4B572B594EAC}" dt="2024-12-01T23:47:02.945" v="1093" actId="1076"/>
        <pc:sldMkLst>
          <pc:docMk/>
          <pc:sldMk cId="500236396" sldId="284"/>
        </pc:sldMkLst>
      </pc:sldChg>
      <pc:sldChg chg="addSp delSp modSp">
        <pc:chgData name="Johnalynne Hebert" userId="S::johnalynne.hebert@gov.ab.ca::e5a179b0-b5c9-494f-b5fd-e8a97a9e54de" providerId="AD" clId="Web-{DA41F03F-12E5-E3D7-2926-4B572B594EAC}" dt="2024-12-02T00:01:05.705" v="1918" actId="1076"/>
        <pc:sldMkLst>
          <pc:docMk/>
          <pc:sldMk cId="328934098" sldId="285"/>
        </pc:sldMkLst>
      </pc:sldChg>
      <pc:sldChg chg="delSp del">
        <pc:chgData name="Johnalynne Hebert" userId="S::johnalynne.hebert@gov.ab.ca::e5a179b0-b5c9-494f-b5fd-e8a97a9e54de" providerId="AD" clId="Web-{DA41F03F-12E5-E3D7-2926-4B572B594EAC}" dt="2024-12-01T23:55:57.639" v="1565"/>
        <pc:sldMkLst>
          <pc:docMk/>
          <pc:sldMk cId="4128310883" sldId="286"/>
        </pc:sldMkLst>
      </pc:sldChg>
      <pc:sldChg chg="addSp modSp">
        <pc:chgData name="Johnalynne Hebert" userId="S::johnalynne.hebert@gov.ab.ca::e5a179b0-b5c9-494f-b5fd-e8a97a9e54de" providerId="AD" clId="Web-{DA41F03F-12E5-E3D7-2926-4B572B594EAC}" dt="2024-12-02T00:04:20.004" v="2005" actId="20577"/>
        <pc:sldMkLst>
          <pc:docMk/>
          <pc:sldMk cId="2083568824" sldId="287"/>
        </pc:sldMkLst>
      </pc:sldChg>
      <pc:sldChg chg="delSp modSp">
        <pc:chgData name="Johnalynne Hebert" userId="S::johnalynne.hebert@gov.ab.ca::e5a179b0-b5c9-494f-b5fd-e8a97a9e54de" providerId="AD" clId="Web-{DA41F03F-12E5-E3D7-2926-4B572B594EAC}" dt="2024-12-02T00:06:13.302" v="2021" actId="14100"/>
        <pc:sldMkLst>
          <pc:docMk/>
          <pc:sldMk cId="3028920180" sldId="288"/>
        </pc:sldMkLst>
      </pc:sldChg>
      <pc:sldChg chg="modSp">
        <pc:chgData name="Johnalynne Hebert" userId="S::johnalynne.hebert@gov.ab.ca::e5a179b0-b5c9-494f-b5fd-e8a97a9e54de" providerId="AD" clId="Web-{DA41F03F-12E5-E3D7-2926-4B572B594EAC}" dt="2024-12-02T00:15:17.480" v="2441" actId="20577"/>
        <pc:sldMkLst>
          <pc:docMk/>
          <pc:sldMk cId="2360979159" sldId="289"/>
        </pc:sldMkLst>
      </pc:sldChg>
      <pc:sldChg chg="addSp delSp modSp ord">
        <pc:chgData name="Johnalynne Hebert" userId="S::johnalynne.hebert@gov.ab.ca::e5a179b0-b5c9-494f-b5fd-e8a97a9e54de" providerId="AD" clId="Web-{DA41F03F-12E5-E3D7-2926-4B572B594EAC}" dt="2024-12-02T00:26:24.175" v="3135" actId="20577"/>
        <pc:sldMkLst>
          <pc:docMk/>
          <pc:sldMk cId="2488262205" sldId="292"/>
        </pc:sldMkLst>
      </pc:sldChg>
      <pc:sldChg chg="addSp delSp modSp ord">
        <pc:chgData name="Johnalynne Hebert" userId="S::johnalynne.hebert@gov.ab.ca::e5a179b0-b5c9-494f-b5fd-e8a97a9e54de" providerId="AD" clId="Web-{DA41F03F-12E5-E3D7-2926-4B572B594EAC}" dt="2024-12-02T00:40:34.138" v="3374" actId="20577"/>
        <pc:sldMkLst>
          <pc:docMk/>
          <pc:sldMk cId="1840114956" sldId="294"/>
        </pc:sldMkLst>
      </pc:sldChg>
      <pc:sldChg chg="addSp delSp modSp ord">
        <pc:chgData name="Johnalynne Hebert" userId="S::johnalynne.hebert@gov.ab.ca::e5a179b0-b5c9-494f-b5fd-e8a97a9e54de" providerId="AD" clId="Web-{DA41F03F-12E5-E3D7-2926-4B572B594EAC}" dt="2024-12-02T00:31:29.726" v="3286"/>
        <pc:sldMkLst>
          <pc:docMk/>
          <pc:sldMk cId="1237546574" sldId="295"/>
        </pc:sldMkLst>
      </pc:sldChg>
      <pc:sldChg chg="modSp">
        <pc:chgData name="Johnalynne Hebert" userId="S::johnalynne.hebert@gov.ab.ca::e5a179b0-b5c9-494f-b5fd-e8a97a9e54de" providerId="AD" clId="Web-{DA41F03F-12E5-E3D7-2926-4B572B594EAC}" dt="2024-12-02T00:38:56.668" v="3312" actId="20577"/>
        <pc:sldMkLst>
          <pc:docMk/>
          <pc:sldMk cId="3281221654" sldId="299"/>
        </pc:sldMkLst>
      </pc:sldChg>
    </pc:docChg>
  </pc:docChgLst>
  <pc:docChgLst>
    <pc:chgData name="Johnalynne Hebert" userId="e5a179b0-b5c9-494f-b5fd-e8a97a9e54de" providerId="ADAL" clId="{D22EDC8F-AC82-4F74-ABB5-CE965A9169FE}"/>
    <pc:docChg chg="undo custSel addSld delSld modSld">
      <pc:chgData name="Johnalynne Hebert" userId="e5a179b0-b5c9-494f-b5fd-e8a97a9e54de" providerId="ADAL" clId="{D22EDC8F-AC82-4F74-ABB5-CE965A9169FE}" dt="2025-02-27T17:38:22.704" v="3401" actId="20577"/>
      <pc:docMkLst>
        <pc:docMk/>
      </pc:docMkLst>
      <pc:sldChg chg="modSp mod">
        <pc:chgData name="Johnalynne Hebert" userId="e5a179b0-b5c9-494f-b5fd-e8a97a9e54de" providerId="ADAL" clId="{D22EDC8F-AC82-4F74-ABB5-CE965A9169FE}" dt="2025-02-27T17:36:05.525" v="3340" actId="20577"/>
        <pc:sldMkLst>
          <pc:docMk/>
          <pc:sldMk cId="3549539929" sldId="265"/>
        </pc:sldMkLst>
        <pc:spChg chg="mod">
          <ac:chgData name="Johnalynne Hebert" userId="e5a179b0-b5c9-494f-b5fd-e8a97a9e54de" providerId="ADAL" clId="{D22EDC8F-AC82-4F74-ABB5-CE965A9169FE}" dt="2025-02-27T17:36:05.525" v="3340" actId="20577"/>
          <ac:spMkLst>
            <pc:docMk/>
            <pc:sldMk cId="3549539929" sldId="265"/>
            <ac:spMk id="4" creationId="{00000000-0000-0000-0000-000000000000}"/>
          </ac:spMkLst>
        </pc:spChg>
      </pc:sldChg>
      <pc:sldChg chg="modSp mod">
        <pc:chgData name="Johnalynne Hebert" userId="e5a179b0-b5c9-494f-b5fd-e8a97a9e54de" providerId="ADAL" clId="{D22EDC8F-AC82-4F74-ABB5-CE965A9169FE}" dt="2025-02-27T17:36:16.036" v="3344" actId="20577"/>
        <pc:sldMkLst>
          <pc:docMk/>
          <pc:sldMk cId="2703719082" sldId="266"/>
        </pc:sldMkLst>
        <pc:spChg chg="mod">
          <ac:chgData name="Johnalynne Hebert" userId="e5a179b0-b5c9-494f-b5fd-e8a97a9e54de" providerId="ADAL" clId="{D22EDC8F-AC82-4F74-ABB5-CE965A9169FE}" dt="2025-02-27T17:36:16.036" v="3344" actId="20577"/>
          <ac:spMkLst>
            <pc:docMk/>
            <pc:sldMk cId="2703719082" sldId="266"/>
            <ac:spMk id="2" creationId="{00000000-0000-0000-0000-000000000000}"/>
          </ac:spMkLst>
        </pc:spChg>
      </pc:sldChg>
      <pc:sldChg chg="modSp mod">
        <pc:chgData name="Johnalynne Hebert" userId="e5a179b0-b5c9-494f-b5fd-e8a97a9e54de" providerId="ADAL" clId="{D22EDC8F-AC82-4F74-ABB5-CE965A9169FE}" dt="2025-02-27T17:36:21.283" v="3348" actId="20577"/>
        <pc:sldMkLst>
          <pc:docMk/>
          <pc:sldMk cId="3082934373" sldId="267"/>
        </pc:sldMkLst>
        <pc:spChg chg="mod">
          <ac:chgData name="Johnalynne Hebert" userId="e5a179b0-b5c9-494f-b5fd-e8a97a9e54de" providerId="ADAL" clId="{D22EDC8F-AC82-4F74-ABB5-CE965A9169FE}" dt="2025-02-27T05:16:17.114" v="436" actId="20577"/>
          <ac:spMkLst>
            <pc:docMk/>
            <pc:sldMk cId="3082934373" sldId="267"/>
            <ac:spMk id="3" creationId="{00000000-0000-0000-0000-000000000000}"/>
          </ac:spMkLst>
        </pc:spChg>
        <pc:spChg chg="mod">
          <ac:chgData name="Johnalynne Hebert" userId="e5a179b0-b5c9-494f-b5fd-e8a97a9e54de" providerId="ADAL" clId="{D22EDC8F-AC82-4F74-ABB5-CE965A9169FE}" dt="2025-02-27T17:36:21.283" v="3348" actId="20577"/>
          <ac:spMkLst>
            <pc:docMk/>
            <pc:sldMk cId="3082934373" sldId="267"/>
            <ac:spMk id="5" creationId="{00000000-0000-0000-0000-000000000000}"/>
          </ac:spMkLst>
        </pc:spChg>
      </pc:sldChg>
      <pc:sldChg chg="addSp delSp modSp mod">
        <pc:chgData name="Johnalynne Hebert" userId="e5a179b0-b5c9-494f-b5fd-e8a97a9e54de" providerId="ADAL" clId="{D22EDC8F-AC82-4F74-ABB5-CE965A9169FE}" dt="2025-02-27T17:38:22.704" v="3401" actId="20577"/>
        <pc:sldMkLst>
          <pc:docMk/>
          <pc:sldMk cId="1806592515" sldId="268"/>
        </pc:sldMkLst>
        <pc:spChg chg="mod">
          <ac:chgData name="Johnalynne Hebert" userId="e5a179b0-b5c9-494f-b5fd-e8a97a9e54de" providerId="ADAL" clId="{D22EDC8F-AC82-4F74-ABB5-CE965A9169FE}" dt="2025-02-27T17:38:22.704" v="3401" actId="20577"/>
          <ac:spMkLst>
            <pc:docMk/>
            <pc:sldMk cId="1806592515" sldId="268"/>
            <ac:spMk id="2" creationId="{00000000-0000-0000-0000-000000000000}"/>
          </ac:spMkLst>
        </pc:spChg>
        <pc:spChg chg="add mod">
          <ac:chgData name="Johnalynne Hebert" userId="e5a179b0-b5c9-494f-b5fd-e8a97a9e54de" providerId="ADAL" clId="{D22EDC8F-AC82-4F74-ABB5-CE965A9169FE}" dt="2025-02-27T16:00:32.208" v="3193"/>
          <ac:spMkLst>
            <pc:docMk/>
            <pc:sldMk cId="1806592515" sldId="268"/>
            <ac:spMk id="3" creationId="{8A50CEF8-62D3-34BD-F6AE-2567160F1803}"/>
          </ac:spMkLst>
        </pc:spChg>
        <pc:spChg chg="mod">
          <ac:chgData name="Johnalynne Hebert" userId="e5a179b0-b5c9-494f-b5fd-e8a97a9e54de" providerId="ADAL" clId="{D22EDC8F-AC82-4F74-ABB5-CE965A9169FE}" dt="2025-02-27T15:59:16.238" v="3176" actId="20577"/>
          <ac:spMkLst>
            <pc:docMk/>
            <pc:sldMk cId="1806592515" sldId="268"/>
            <ac:spMk id="6" creationId="{00000000-0000-0000-0000-000000000000}"/>
          </ac:spMkLst>
        </pc:spChg>
        <pc:picChg chg="mod">
          <ac:chgData name="Johnalynne Hebert" userId="e5a179b0-b5c9-494f-b5fd-e8a97a9e54de" providerId="ADAL" clId="{D22EDC8F-AC82-4F74-ABB5-CE965A9169FE}" dt="2025-02-27T15:59:31.081" v="3179" actId="1440"/>
          <ac:picMkLst>
            <pc:docMk/>
            <pc:sldMk cId="1806592515" sldId="268"/>
            <ac:picMk id="7" creationId="{00000000-0000-0000-0000-000000000000}"/>
          </ac:picMkLst>
        </pc:picChg>
      </pc:sldChg>
      <pc:sldChg chg="addSp delSp modSp mod">
        <pc:chgData name="Johnalynne Hebert" userId="e5a179b0-b5c9-494f-b5fd-e8a97a9e54de" providerId="ADAL" clId="{D22EDC8F-AC82-4F74-ABB5-CE965A9169FE}" dt="2025-02-27T17:36:26.842" v="3352" actId="20577"/>
        <pc:sldMkLst>
          <pc:docMk/>
          <pc:sldMk cId="1003702938" sldId="273"/>
        </pc:sldMkLst>
        <pc:spChg chg="add mod">
          <ac:chgData name="Johnalynne Hebert" userId="e5a179b0-b5c9-494f-b5fd-e8a97a9e54de" providerId="ADAL" clId="{D22EDC8F-AC82-4F74-ABB5-CE965A9169FE}" dt="2025-02-27T05:17:28.001" v="505"/>
          <ac:spMkLst>
            <pc:docMk/>
            <pc:sldMk cId="1003702938" sldId="273"/>
            <ac:spMk id="4" creationId="{BA018002-B2B9-7A8B-C5E6-1E4942B55893}"/>
          </ac:spMkLst>
        </pc:spChg>
        <pc:spChg chg="mod">
          <ac:chgData name="Johnalynne Hebert" userId="e5a179b0-b5c9-494f-b5fd-e8a97a9e54de" providerId="ADAL" clId="{D22EDC8F-AC82-4F74-ABB5-CE965A9169FE}" dt="2025-02-27T17:36:26.842" v="3352" actId="20577"/>
          <ac:spMkLst>
            <pc:docMk/>
            <pc:sldMk cId="1003702938" sldId="273"/>
            <ac:spMk id="17" creationId="{00000000-0000-0000-0000-000000000000}"/>
          </ac:spMkLst>
        </pc:spChg>
      </pc:sldChg>
      <pc:sldChg chg="addSp delSp modSp mod">
        <pc:chgData name="Johnalynne Hebert" userId="e5a179b0-b5c9-494f-b5fd-e8a97a9e54de" providerId="ADAL" clId="{D22EDC8F-AC82-4F74-ABB5-CE965A9169FE}" dt="2025-02-27T17:36:40.515" v="3360" actId="20577"/>
        <pc:sldMkLst>
          <pc:docMk/>
          <pc:sldMk cId="1026312195" sldId="274"/>
        </pc:sldMkLst>
        <pc:spChg chg="add mod">
          <ac:chgData name="Johnalynne Hebert" userId="e5a179b0-b5c9-494f-b5fd-e8a97a9e54de" providerId="ADAL" clId="{D22EDC8F-AC82-4F74-ABB5-CE965A9169FE}" dt="2025-02-27T05:23:23.694" v="595"/>
          <ac:spMkLst>
            <pc:docMk/>
            <pc:sldMk cId="1026312195" sldId="274"/>
            <ac:spMk id="2" creationId="{B196ADF2-2B25-BF2F-F0B1-6A18F429D2D9}"/>
          </ac:spMkLst>
        </pc:spChg>
        <pc:spChg chg="mod">
          <ac:chgData name="Johnalynne Hebert" userId="e5a179b0-b5c9-494f-b5fd-e8a97a9e54de" providerId="ADAL" clId="{D22EDC8F-AC82-4F74-ABB5-CE965A9169FE}" dt="2025-02-27T05:38:11.300" v="1154" actId="20577"/>
          <ac:spMkLst>
            <pc:docMk/>
            <pc:sldMk cId="1026312195" sldId="274"/>
            <ac:spMk id="3" creationId="{00000000-0000-0000-0000-000000000000}"/>
          </ac:spMkLst>
        </pc:spChg>
        <pc:spChg chg="mod">
          <ac:chgData name="Johnalynne Hebert" userId="e5a179b0-b5c9-494f-b5fd-e8a97a9e54de" providerId="ADAL" clId="{D22EDC8F-AC82-4F74-ABB5-CE965A9169FE}" dt="2025-02-27T05:32:09.899" v="923" actId="113"/>
          <ac:spMkLst>
            <pc:docMk/>
            <pc:sldMk cId="1026312195" sldId="274"/>
            <ac:spMk id="5" creationId="{87B0E279-52C4-401D-83BF-93F7E2BB5150}"/>
          </ac:spMkLst>
        </pc:spChg>
        <pc:spChg chg="add mod">
          <ac:chgData name="Johnalynne Hebert" userId="e5a179b0-b5c9-494f-b5fd-e8a97a9e54de" providerId="ADAL" clId="{D22EDC8F-AC82-4F74-ABB5-CE965A9169FE}" dt="2025-02-27T05:30:20.275" v="821" actId="1076"/>
          <ac:spMkLst>
            <pc:docMk/>
            <pc:sldMk cId="1026312195" sldId="274"/>
            <ac:spMk id="9" creationId="{A0310C02-166A-74ED-1996-2BB7921892F4}"/>
          </ac:spMkLst>
        </pc:spChg>
        <pc:spChg chg="add mod">
          <ac:chgData name="Johnalynne Hebert" userId="e5a179b0-b5c9-494f-b5fd-e8a97a9e54de" providerId="ADAL" clId="{D22EDC8F-AC82-4F74-ABB5-CE965A9169FE}" dt="2025-02-27T05:30:28.703" v="822" actId="1076"/>
          <ac:spMkLst>
            <pc:docMk/>
            <pc:sldMk cId="1026312195" sldId="274"/>
            <ac:spMk id="11" creationId="{25356A61-96A6-3AB0-937C-E1288112575E}"/>
          </ac:spMkLst>
        </pc:spChg>
        <pc:spChg chg="mod">
          <ac:chgData name="Johnalynne Hebert" userId="e5a179b0-b5c9-494f-b5fd-e8a97a9e54de" providerId="ADAL" clId="{D22EDC8F-AC82-4F74-ABB5-CE965A9169FE}" dt="2025-02-27T05:30:09.798" v="819" actId="1076"/>
          <ac:spMkLst>
            <pc:docMk/>
            <pc:sldMk cId="1026312195" sldId="274"/>
            <ac:spMk id="12" creationId="{12733F6A-E069-3D6B-25AA-4E2DCE9B3B3B}"/>
          </ac:spMkLst>
        </pc:spChg>
        <pc:spChg chg="add mod">
          <ac:chgData name="Johnalynne Hebert" userId="e5a179b0-b5c9-494f-b5fd-e8a97a9e54de" providerId="ADAL" clId="{D22EDC8F-AC82-4F74-ABB5-CE965A9169FE}" dt="2025-02-27T05:30:13.753" v="820" actId="1076"/>
          <ac:spMkLst>
            <pc:docMk/>
            <pc:sldMk cId="1026312195" sldId="274"/>
            <ac:spMk id="13" creationId="{24F3D5D7-B7FB-DCE8-554F-865CCE7912C5}"/>
          </ac:spMkLst>
        </pc:spChg>
        <pc:spChg chg="add mod">
          <ac:chgData name="Johnalynne Hebert" userId="e5a179b0-b5c9-494f-b5fd-e8a97a9e54de" providerId="ADAL" clId="{D22EDC8F-AC82-4F74-ABB5-CE965A9169FE}" dt="2025-02-27T05:30:56.182" v="825" actId="1076"/>
          <ac:spMkLst>
            <pc:docMk/>
            <pc:sldMk cId="1026312195" sldId="274"/>
            <ac:spMk id="15" creationId="{064EA028-399C-308B-01C1-F18AAE306EFE}"/>
          </ac:spMkLst>
        </pc:spChg>
        <pc:spChg chg="mod">
          <ac:chgData name="Johnalynne Hebert" userId="e5a179b0-b5c9-494f-b5fd-e8a97a9e54de" providerId="ADAL" clId="{D22EDC8F-AC82-4F74-ABB5-CE965A9169FE}" dt="2025-02-27T17:36:40.515" v="3360" actId="20577"/>
          <ac:spMkLst>
            <pc:docMk/>
            <pc:sldMk cId="1026312195" sldId="274"/>
            <ac:spMk id="17" creationId="{00000000-0000-0000-0000-000000000000}"/>
          </ac:spMkLst>
        </pc:spChg>
        <pc:picChg chg="add mod ord">
          <ac:chgData name="Johnalynne Hebert" userId="e5a179b0-b5c9-494f-b5fd-e8a97a9e54de" providerId="ADAL" clId="{D22EDC8F-AC82-4F74-ABB5-CE965A9169FE}" dt="2025-02-27T05:30:04.164" v="818" actId="1076"/>
          <ac:picMkLst>
            <pc:docMk/>
            <pc:sldMk cId="1026312195" sldId="274"/>
            <ac:picMk id="7" creationId="{0DC1E9A3-A4CE-AAA5-C69E-462643F638D8}"/>
          </ac:picMkLst>
        </pc:picChg>
      </pc:sldChg>
      <pc:sldChg chg="del">
        <pc:chgData name="Johnalynne Hebert" userId="e5a179b0-b5c9-494f-b5fd-e8a97a9e54de" providerId="ADAL" clId="{D22EDC8F-AC82-4F74-ABB5-CE965A9169FE}" dt="2025-02-27T05:37:03.960" v="1086" actId="47"/>
        <pc:sldMkLst>
          <pc:docMk/>
          <pc:sldMk cId="1765111353" sldId="275"/>
        </pc:sldMkLst>
      </pc:sldChg>
      <pc:sldChg chg="addSp delSp modSp mod">
        <pc:chgData name="Johnalynne Hebert" userId="e5a179b0-b5c9-494f-b5fd-e8a97a9e54de" providerId="ADAL" clId="{D22EDC8F-AC82-4F74-ABB5-CE965A9169FE}" dt="2025-02-27T17:36:32.956" v="3356" actId="20577"/>
        <pc:sldMkLst>
          <pc:docMk/>
          <pc:sldMk cId="3377691465" sldId="276"/>
        </pc:sldMkLst>
        <pc:spChg chg="mod">
          <ac:chgData name="Johnalynne Hebert" userId="e5a179b0-b5c9-494f-b5fd-e8a97a9e54de" providerId="ADAL" clId="{D22EDC8F-AC82-4F74-ABB5-CE965A9169FE}" dt="2025-02-27T05:22:42.545" v="575" actId="20577"/>
          <ac:spMkLst>
            <pc:docMk/>
            <pc:sldMk cId="3377691465" sldId="276"/>
            <ac:spMk id="2" creationId="{8450DF70-0558-7295-3916-9FFA80B85113}"/>
          </ac:spMkLst>
        </pc:spChg>
        <pc:spChg chg="mod">
          <ac:chgData name="Johnalynne Hebert" userId="e5a179b0-b5c9-494f-b5fd-e8a97a9e54de" providerId="ADAL" clId="{D22EDC8F-AC82-4F74-ABB5-CE965A9169FE}" dt="2025-02-27T05:23:04.208" v="591" actId="20577"/>
          <ac:spMkLst>
            <pc:docMk/>
            <pc:sldMk cId="3377691465" sldId="276"/>
            <ac:spMk id="3" creationId="{00000000-0000-0000-0000-000000000000}"/>
          </ac:spMkLst>
        </pc:spChg>
        <pc:spChg chg="mod">
          <ac:chgData name="Johnalynne Hebert" userId="e5a179b0-b5c9-494f-b5fd-e8a97a9e54de" providerId="ADAL" clId="{D22EDC8F-AC82-4F74-ABB5-CE965A9169FE}" dt="2025-02-27T05:21:51.999" v="515" actId="1076"/>
          <ac:spMkLst>
            <pc:docMk/>
            <pc:sldMk cId="3377691465" sldId="276"/>
            <ac:spMk id="7" creationId="{2650E386-9EF1-A998-E366-B8F5DF8D9423}"/>
          </ac:spMkLst>
        </pc:spChg>
        <pc:spChg chg="mod">
          <ac:chgData name="Johnalynne Hebert" userId="e5a179b0-b5c9-494f-b5fd-e8a97a9e54de" providerId="ADAL" clId="{D22EDC8F-AC82-4F74-ABB5-CE965A9169FE}" dt="2025-02-27T05:22:01.905" v="517" actId="1076"/>
          <ac:spMkLst>
            <pc:docMk/>
            <pc:sldMk cId="3377691465" sldId="276"/>
            <ac:spMk id="10" creationId="{FFF921E6-479D-8412-F5E2-D80CF43060F0}"/>
          </ac:spMkLst>
        </pc:spChg>
        <pc:spChg chg="add mod">
          <ac:chgData name="Johnalynne Hebert" userId="e5a179b0-b5c9-494f-b5fd-e8a97a9e54de" providerId="ADAL" clId="{D22EDC8F-AC82-4F74-ABB5-CE965A9169FE}" dt="2025-02-27T05:23:13.970" v="593"/>
          <ac:spMkLst>
            <pc:docMk/>
            <pc:sldMk cId="3377691465" sldId="276"/>
            <ac:spMk id="15" creationId="{8F18BAA6-BDB3-A082-ACD8-F54C3CCE6181}"/>
          </ac:spMkLst>
        </pc:spChg>
        <pc:spChg chg="mod">
          <ac:chgData name="Johnalynne Hebert" userId="e5a179b0-b5c9-494f-b5fd-e8a97a9e54de" providerId="ADAL" clId="{D22EDC8F-AC82-4F74-ABB5-CE965A9169FE}" dt="2025-02-27T17:36:32.956" v="3356" actId="20577"/>
          <ac:spMkLst>
            <pc:docMk/>
            <pc:sldMk cId="3377691465" sldId="276"/>
            <ac:spMk id="17" creationId="{00000000-0000-0000-0000-000000000000}"/>
          </ac:spMkLst>
        </pc:spChg>
        <pc:picChg chg="add mod">
          <ac:chgData name="Johnalynne Hebert" userId="e5a179b0-b5c9-494f-b5fd-e8a97a9e54de" providerId="ADAL" clId="{D22EDC8F-AC82-4F74-ABB5-CE965A9169FE}" dt="2025-02-27T05:20:32.770" v="509" actId="14100"/>
          <ac:picMkLst>
            <pc:docMk/>
            <pc:sldMk cId="3377691465" sldId="276"/>
            <ac:picMk id="9" creationId="{26CDA372-F60F-CB10-7E01-458CAFD49E94}"/>
          </ac:picMkLst>
        </pc:picChg>
        <pc:picChg chg="add mod ord">
          <ac:chgData name="Johnalynne Hebert" userId="e5a179b0-b5c9-494f-b5fd-e8a97a9e54de" providerId="ADAL" clId="{D22EDC8F-AC82-4F74-ABB5-CE965A9169FE}" dt="2025-02-27T05:21:56.190" v="516" actId="167"/>
          <ac:picMkLst>
            <pc:docMk/>
            <pc:sldMk cId="3377691465" sldId="276"/>
            <ac:picMk id="13" creationId="{3544672B-1734-85C8-0F67-E871C97989E9}"/>
          </ac:picMkLst>
        </pc:picChg>
      </pc:sldChg>
      <pc:sldChg chg="del">
        <pc:chgData name="Johnalynne Hebert" userId="e5a179b0-b5c9-494f-b5fd-e8a97a9e54de" providerId="ADAL" clId="{D22EDC8F-AC82-4F74-ABB5-CE965A9169FE}" dt="2025-02-27T05:37:00.752" v="1085" actId="47"/>
        <pc:sldMkLst>
          <pc:docMk/>
          <pc:sldMk cId="885896689" sldId="293"/>
        </pc:sldMkLst>
      </pc:sldChg>
      <pc:sldChg chg="del">
        <pc:chgData name="Johnalynne Hebert" userId="e5a179b0-b5c9-494f-b5fd-e8a97a9e54de" providerId="ADAL" clId="{D22EDC8F-AC82-4F74-ABB5-CE965A9169FE}" dt="2025-02-27T05:37:05.049" v="1087" actId="47"/>
        <pc:sldMkLst>
          <pc:docMk/>
          <pc:sldMk cId="3613235361" sldId="306"/>
        </pc:sldMkLst>
      </pc:sldChg>
      <pc:sldChg chg="addSp delSp modSp del mod">
        <pc:chgData name="Johnalynne Hebert" userId="e5a179b0-b5c9-494f-b5fd-e8a97a9e54de" providerId="ADAL" clId="{D22EDC8F-AC82-4F74-ABB5-CE965A9169FE}" dt="2025-02-27T16:01:38.253" v="3194" actId="2696"/>
        <pc:sldMkLst>
          <pc:docMk/>
          <pc:sldMk cId="878729000" sldId="313"/>
        </pc:sldMkLst>
      </pc:sldChg>
      <pc:sldChg chg="addSp delSp modSp mod">
        <pc:chgData name="Johnalynne Hebert" userId="e5a179b0-b5c9-494f-b5fd-e8a97a9e54de" providerId="ADAL" clId="{D22EDC8F-AC82-4F74-ABB5-CE965A9169FE}" dt="2025-02-27T17:37:08.252" v="3380" actId="20577"/>
        <pc:sldMkLst>
          <pc:docMk/>
          <pc:sldMk cId="3961817176" sldId="328"/>
        </pc:sldMkLst>
        <pc:spChg chg="mod">
          <ac:chgData name="Johnalynne Hebert" userId="e5a179b0-b5c9-494f-b5fd-e8a97a9e54de" providerId="ADAL" clId="{D22EDC8F-AC82-4F74-ABB5-CE965A9169FE}" dt="2025-02-27T16:02:41.831" v="3260" actId="6549"/>
          <ac:spMkLst>
            <pc:docMk/>
            <pc:sldMk cId="3961817176" sldId="328"/>
            <ac:spMk id="2" creationId="{D3A702BF-B250-4837-9B86-D73B43C4629B}"/>
          </ac:spMkLst>
        </pc:spChg>
        <pc:spChg chg="mod">
          <ac:chgData name="Johnalynne Hebert" userId="e5a179b0-b5c9-494f-b5fd-e8a97a9e54de" providerId="ADAL" clId="{D22EDC8F-AC82-4F74-ABB5-CE965A9169FE}" dt="2025-02-27T16:02:30.222" v="3259" actId="20577"/>
          <ac:spMkLst>
            <pc:docMk/>
            <pc:sldMk cId="3961817176" sldId="328"/>
            <ac:spMk id="3" creationId="{CD91121E-ACE4-CDA1-02E0-D3A539E08C9C}"/>
          </ac:spMkLst>
        </pc:spChg>
        <pc:spChg chg="add mod">
          <ac:chgData name="Johnalynne Hebert" userId="e5a179b0-b5c9-494f-b5fd-e8a97a9e54de" providerId="ADAL" clId="{D22EDC8F-AC82-4F74-ABB5-CE965A9169FE}" dt="2025-02-27T16:00:01.191" v="3183"/>
          <ac:spMkLst>
            <pc:docMk/>
            <pc:sldMk cId="3961817176" sldId="328"/>
            <ac:spMk id="4" creationId="{E6869C96-BD09-C66A-EF41-C6508824F31D}"/>
          </ac:spMkLst>
        </pc:spChg>
        <pc:spChg chg="mod">
          <ac:chgData name="Johnalynne Hebert" userId="e5a179b0-b5c9-494f-b5fd-e8a97a9e54de" providerId="ADAL" clId="{D22EDC8F-AC82-4F74-ABB5-CE965A9169FE}" dt="2025-02-27T16:45:31.191" v="3292" actId="1076"/>
          <ac:spMkLst>
            <pc:docMk/>
            <pc:sldMk cId="3961817176" sldId="328"/>
            <ac:spMk id="14" creationId="{126CF8D0-4B88-72E6-3A1A-61997DC4AE22}"/>
          </ac:spMkLst>
        </pc:spChg>
        <pc:spChg chg="mod">
          <ac:chgData name="Johnalynne Hebert" userId="e5a179b0-b5c9-494f-b5fd-e8a97a9e54de" providerId="ADAL" clId="{D22EDC8F-AC82-4F74-ABB5-CE965A9169FE}" dt="2025-02-27T16:45:36.982" v="3293" actId="1076"/>
          <ac:spMkLst>
            <pc:docMk/>
            <pc:sldMk cId="3961817176" sldId="328"/>
            <ac:spMk id="15" creationId="{8481FF7F-0AE0-B216-66C9-495807997E4F}"/>
          </ac:spMkLst>
        </pc:spChg>
        <pc:spChg chg="mod">
          <ac:chgData name="Johnalynne Hebert" userId="e5a179b0-b5c9-494f-b5fd-e8a97a9e54de" providerId="ADAL" clId="{D22EDC8F-AC82-4F74-ABB5-CE965A9169FE}" dt="2025-02-27T17:37:08.252" v="3380" actId="20577"/>
          <ac:spMkLst>
            <pc:docMk/>
            <pc:sldMk cId="3961817176" sldId="328"/>
            <ac:spMk id="17" creationId="{A3FA7A62-A933-59DC-6F42-59CC099ED5D0}"/>
          </ac:spMkLst>
        </pc:spChg>
        <pc:picChg chg="add mod ord">
          <ac:chgData name="Johnalynne Hebert" userId="e5a179b0-b5c9-494f-b5fd-e8a97a9e54de" providerId="ADAL" clId="{D22EDC8F-AC82-4F74-ABB5-CE965A9169FE}" dt="2025-02-27T16:44:14.082" v="3290" actId="167"/>
          <ac:picMkLst>
            <pc:docMk/>
            <pc:sldMk cId="3961817176" sldId="328"/>
            <ac:picMk id="9" creationId="{6646306D-6ED9-F424-6D2E-6C83B32D771E}"/>
          </ac:picMkLst>
        </pc:picChg>
      </pc:sldChg>
      <pc:sldChg chg="addSp delSp modSp mod">
        <pc:chgData name="Johnalynne Hebert" userId="e5a179b0-b5c9-494f-b5fd-e8a97a9e54de" providerId="ADAL" clId="{D22EDC8F-AC82-4F74-ABB5-CE965A9169FE}" dt="2025-02-27T17:37:16.179" v="3385" actId="20577"/>
        <pc:sldMkLst>
          <pc:docMk/>
          <pc:sldMk cId="1695255702" sldId="329"/>
        </pc:sldMkLst>
        <pc:spChg chg="mod">
          <ac:chgData name="Johnalynne Hebert" userId="e5a179b0-b5c9-494f-b5fd-e8a97a9e54de" providerId="ADAL" clId="{D22EDC8F-AC82-4F74-ABB5-CE965A9169FE}" dt="2025-02-27T16:47:23.942" v="3320" actId="6549"/>
          <ac:spMkLst>
            <pc:docMk/>
            <pc:sldMk cId="1695255702" sldId="329"/>
            <ac:spMk id="2" creationId="{D4078D57-F3DA-C50C-75D2-E88D881B4C8C}"/>
          </ac:spMkLst>
        </pc:spChg>
        <pc:spChg chg="add mod">
          <ac:chgData name="Johnalynne Hebert" userId="e5a179b0-b5c9-494f-b5fd-e8a97a9e54de" providerId="ADAL" clId="{D22EDC8F-AC82-4F74-ABB5-CE965A9169FE}" dt="2025-02-27T16:00:07.315" v="3185"/>
          <ac:spMkLst>
            <pc:docMk/>
            <pc:sldMk cId="1695255702" sldId="329"/>
            <ac:spMk id="4" creationId="{5CB93CDF-A881-E004-6566-B3DC2502BEA9}"/>
          </ac:spMkLst>
        </pc:spChg>
        <pc:spChg chg="mod">
          <ac:chgData name="Johnalynne Hebert" userId="e5a179b0-b5c9-494f-b5fd-e8a97a9e54de" providerId="ADAL" clId="{D22EDC8F-AC82-4F74-ABB5-CE965A9169FE}" dt="2025-02-27T17:37:16.179" v="3385" actId="20577"/>
          <ac:spMkLst>
            <pc:docMk/>
            <pc:sldMk cId="1695255702" sldId="329"/>
            <ac:spMk id="17" creationId="{E394F6FD-0D5F-C395-055F-293137E46F84}"/>
          </ac:spMkLst>
        </pc:spChg>
        <pc:picChg chg="add mod">
          <ac:chgData name="Johnalynne Hebert" userId="e5a179b0-b5c9-494f-b5fd-e8a97a9e54de" providerId="ADAL" clId="{D22EDC8F-AC82-4F74-ABB5-CE965A9169FE}" dt="2025-02-27T17:09:17.995" v="3324" actId="1076"/>
          <ac:picMkLst>
            <pc:docMk/>
            <pc:sldMk cId="1695255702" sldId="329"/>
            <ac:picMk id="9" creationId="{544E8AD4-9510-43C6-F429-261E0DA30C21}"/>
          </ac:picMkLst>
        </pc:picChg>
      </pc:sldChg>
      <pc:sldChg chg="addSp delSp modSp mod">
        <pc:chgData name="Johnalynne Hebert" userId="e5a179b0-b5c9-494f-b5fd-e8a97a9e54de" providerId="ADAL" clId="{D22EDC8F-AC82-4F74-ABB5-CE965A9169FE}" dt="2025-02-27T17:37:22.740" v="3389" actId="20577"/>
        <pc:sldMkLst>
          <pc:docMk/>
          <pc:sldMk cId="612866017" sldId="332"/>
        </pc:sldMkLst>
        <pc:spChg chg="add mod">
          <ac:chgData name="Johnalynne Hebert" userId="e5a179b0-b5c9-494f-b5fd-e8a97a9e54de" providerId="ADAL" clId="{D22EDC8F-AC82-4F74-ABB5-CE965A9169FE}" dt="2025-02-27T16:00:14.238" v="3187"/>
          <ac:spMkLst>
            <pc:docMk/>
            <pc:sldMk cId="612866017" sldId="332"/>
            <ac:spMk id="4" creationId="{715C688B-C3DA-6BEB-4F1F-68D60F741E30}"/>
          </ac:spMkLst>
        </pc:spChg>
        <pc:spChg chg="mod">
          <ac:chgData name="Johnalynne Hebert" userId="e5a179b0-b5c9-494f-b5fd-e8a97a9e54de" providerId="ADAL" clId="{D22EDC8F-AC82-4F74-ABB5-CE965A9169FE}" dt="2025-02-27T17:37:22.740" v="3389" actId="20577"/>
          <ac:spMkLst>
            <pc:docMk/>
            <pc:sldMk cId="612866017" sldId="332"/>
            <ac:spMk id="17" creationId="{00000000-0000-0000-0000-000000000000}"/>
          </ac:spMkLst>
        </pc:spChg>
        <pc:picChg chg="add mod">
          <ac:chgData name="Johnalynne Hebert" userId="e5a179b0-b5c9-494f-b5fd-e8a97a9e54de" providerId="ADAL" clId="{D22EDC8F-AC82-4F74-ABB5-CE965A9169FE}" dt="2025-02-27T17:26:45.365" v="3328" actId="1076"/>
          <ac:picMkLst>
            <pc:docMk/>
            <pc:sldMk cId="612866017" sldId="332"/>
            <ac:picMk id="10" creationId="{69E0446D-B83E-71D2-25C7-3FA1DE9C1FCF}"/>
          </ac:picMkLst>
        </pc:picChg>
      </pc:sldChg>
      <pc:sldChg chg="addSp delSp modSp mod">
        <pc:chgData name="Johnalynne Hebert" userId="e5a179b0-b5c9-494f-b5fd-e8a97a9e54de" providerId="ADAL" clId="{D22EDC8F-AC82-4F74-ABB5-CE965A9169FE}" dt="2025-02-27T17:38:07.212" v="3393" actId="20577"/>
        <pc:sldMkLst>
          <pc:docMk/>
          <pc:sldMk cId="90924897" sldId="333"/>
        </pc:sldMkLst>
        <pc:spChg chg="add mod">
          <ac:chgData name="Johnalynne Hebert" userId="e5a179b0-b5c9-494f-b5fd-e8a97a9e54de" providerId="ADAL" clId="{D22EDC8F-AC82-4F74-ABB5-CE965A9169FE}" dt="2025-02-27T16:00:19.769" v="3189"/>
          <ac:spMkLst>
            <pc:docMk/>
            <pc:sldMk cId="90924897" sldId="333"/>
            <ac:spMk id="4" creationId="{D1BEB464-45BD-6CEE-EE04-E92EE2236370}"/>
          </ac:spMkLst>
        </pc:spChg>
        <pc:spChg chg="mod">
          <ac:chgData name="Johnalynne Hebert" userId="e5a179b0-b5c9-494f-b5fd-e8a97a9e54de" providerId="ADAL" clId="{D22EDC8F-AC82-4F74-ABB5-CE965A9169FE}" dt="2025-02-27T17:38:07.212" v="3393" actId="20577"/>
          <ac:spMkLst>
            <pc:docMk/>
            <pc:sldMk cId="90924897" sldId="333"/>
            <ac:spMk id="17" creationId="{00000000-0000-0000-0000-000000000000}"/>
          </ac:spMkLst>
        </pc:spChg>
      </pc:sldChg>
      <pc:sldChg chg="addSp delSp modSp mod">
        <pc:chgData name="Johnalynne Hebert" userId="e5a179b0-b5c9-494f-b5fd-e8a97a9e54de" providerId="ADAL" clId="{D22EDC8F-AC82-4F74-ABB5-CE965A9169FE}" dt="2025-02-27T17:38:12.602" v="3397" actId="20577"/>
        <pc:sldMkLst>
          <pc:docMk/>
          <pc:sldMk cId="3405259120" sldId="334"/>
        </pc:sldMkLst>
        <pc:spChg chg="add mod">
          <ac:chgData name="Johnalynne Hebert" userId="e5a179b0-b5c9-494f-b5fd-e8a97a9e54de" providerId="ADAL" clId="{D22EDC8F-AC82-4F74-ABB5-CE965A9169FE}" dt="2025-02-27T16:00:26.018" v="3191"/>
          <ac:spMkLst>
            <pc:docMk/>
            <pc:sldMk cId="3405259120" sldId="334"/>
            <ac:spMk id="4" creationId="{3D9788C5-4512-5915-C246-B43C5ADA1764}"/>
          </ac:spMkLst>
        </pc:spChg>
        <pc:spChg chg="mod">
          <ac:chgData name="Johnalynne Hebert" userId="e5a179b0-b5c9-494f-b5fd-e8a97a9e54de" providerId="ADAL" clId="{D22EDC8F-AC82-4F74-ABB5-CE965A9169FE}" dt="2025-02-27T17:28:39.789" v="3338" actId="14100"/>
          <ac:spMkLst>
            <pc:docMk/>
            <pc:sldMk cId="3405259120" sldId="334"/>
            <ac:spMk id="13" creationId="{E3EC2661-EA16-AA95-E220-36FEFBE2E14E}"/>
          </ac:spMkLst>
        </pc:spChg>
        <pc:spChg chg="mod">
          <ac:chgData name="Johnalynne Hebert" userId="e5a179b0-b5c9-494f-b5fd-e8a97a9e54de" providerId="ADAL" clId="{D22EDC8F-AC82-4F74-ABB5-CE965A9169FE}" dt="2025-02-27T17:38:12.602" v="3397" actId="20577"/>
          <ac:spMkLst>
            <pc:docMk/>
            <pc:sldMk cId="3405259120" sldId="334"/>
            <ac:spMk id="17" creationId="{00000000-0000-0000-0000-000000000000}"/>
          </ac:spMkLst>
        </pc:spChg>
        <pc:picChg chg="add mod ord">
          <ac:chgData name="Johnalynne Hebert" userId="e5a179b0-b5c9-494f-b5fd-e8a97a9e54de" providerId="ADAL" clId="{D22EDC8F-AC82-4F74-ABB5-CE965A9169FE}" dt="2025-02-27T17:28:30.462" v="3336" actId="1076"/>
          <ac:picMkLst>
            <pc:docMk/>
            <pc:sldMk cId="3405259120" sldId="334"/>
            <ac:picMk id="9" creationId="{49E1BC72-3B5D-2BC6-298C-F5AF31D8F576}"/>
          </ac:picMkLst>
        </pc:picChg>
      </pc:sldChg>
      <pc:sldChg chg="del">
        <pc:chgData name="Johnalynne Hebert" userId="e5a179b0-b5c9-494f-b5fd-e8a97a9e54de" providerId="ADAL" clId="{D22EDC8F-AC82-4F74-ABB5-CE965A9169FE}" dt="2025-02-27T05:37:06.388" v="1088" actId="47"/>
        <pc:sldMkLst>
          <pc:docMk/>
          <pc:sldMk cId="119169302" sldId="339"/>
        </pc:sldMkLst>
      </pc:sldChg>
      <pc:sldChg chg="del">
        <pc:chgData name="Johnalynne Hebert" userId="e5a179b0-b5c9-494f-b5fd-e8a97a9e54de" providerId="ADAL" clId="{D22EDC8F-AC82-4F74-ABB5-CE965A9169FE}" dt="2025-02-27T15:57:15.033" v="3134" actId="2696"/>
        <pc:sldMkLst>
          <pc:docMk/>
          <pc:sldMk cId="3143123296" sldId="340"/>
        </pc:sldMkLst>
      </pc:sldChg>
      <pc:sldChg chg="del">
        <pc:chgData name="Johnalynne Hebert" userId="e5a179b0-b5c9-494f-b5fd-e8a97a9e54de" providerId="ADAL" clId="{D22EDC8F-AC82-4F74-ABB5-CE965A9169FE}" dt="2025-02-27T15:58:19.559" v="3135" actId="2696"/>
        <pc:sldMkLst>
          <pc:docMk/>
          <pc:sldMk cId="4030113846" sldId="341"/>
        </pc:sldMkLst>
      </pc:sldChg>
      <pc:sldChg chg="del">
        <pc:chgData name="Johnalynne Hebert" userId="e5a179b0-b5c9-494f-b5fd-e8a97a9e54de" providerId="ADAL" clId="{D22EDC8F-AC82-4F74-ABB5-CE965A9169FE}" dt="2025-02-27T15:58:24.909" v="3136" actId="2696"/>
        <pc:sldMkLst>
          <pc:docMk/>
          <pc:sldMk cId="4254389676" sldId="342"/>
        </pc:sldMkLst>
      </pc:sldChg>
      <pc:sldChg chg="del">
        <pc:chgData name="Johnalynne Hebert" userId="e5a179b0-b5c9-494f-b5fd-e8a97a9e54de" providerId="ADAL" clId="{D22EDC8F-AC82-4F74-ABB5-CE965A9169FE}" dt="2025-02-27T15:58:30.675" v="3137" actId="2696"/>
        <pc:sldMkLst>
          <pc:docMk/>
          <pc:sldMk cId="3586063014" sldId="343"/>
        </pc:sldMkLst>
      </pc:sldChg>
      <pc:sldChg chg="delSp modSp add del mod">
        <pc:chgData name="Johnalynne Hebert" userId="e5a179b0-b5c9-494f-b5fd-e8a97a9e54de" providerId="ADAL" clId="{D22EDC8F-AC82-4F74-ABB5-CE965A9169FE}" dt="2025-02-27T05:34:27.529" v="1008" actId="2696"/>
        <pc:sldMkLst>
          <pc:docMk/>
          <pc:sldMk cId="729026292" sldId="344"/>
        </pc:sldMkLst>
      </pc:sldChg>
      <pc:sldChg chg="addSp delSp modSp add mod">
        <pc:chgData name="Johnalynne Hebert" userId="e5a179b0-b5c9-494f-b5fd-e8a97a9e54de" providerId="ADAL" clId="{D22EDC8F-AC82-4F74-ABB5-CE965A9169FE}" dt="2025-02-27T17:36:45.908" v="3364" actId="20577"/>
        <pc:sldMkLst>
          <pc:docMk/>
          <pc:sldMk cId="520547701" sldId="345"/>
        </pc:sldMkLst>
        <pc:spChg chg="mod">
          <ac:chgData name="Johnalynne Hebert" userId="e5a179b0-b5c9-494f-b5fd-e8a97a9e54de" providerId="ADAL" clId="{D22EDC8F-AC82-4F74-ABB5-CE965A9169FE}" dt="2025-02-27T05:38:03.129" v="1125" actId="20577"/>
          <ac:spMkLst>
            <pc:docMk/>
            <pc:sldMk cId="520547701" sldId="345"/>
            <ac:spMk id="3" creationId="{8BE65815-D1B5-C0FA-C5AC-E8FF942B0F5B}"/>
          </ac:spMkLst>
        </pc:spChg>
        <pc:spChg chg="add mod">
          <ac:chgData name="Johnalynne Hebert" userId="e5a179b0-b5c9-494f-b5fd-e8a97a9e54de" providerId="ADAL" clId="{D22EDC8F-AC82-4F74-ABB5-CE965A9169FE}" dt="2025-02-27T05:36:14.418" v="1084" actId="20577"/>
          <ac:spMkLst>
            <pc:docMk/>
            <pc:sldMk cId="520547701" sldId="345"/>
            <ac:spMk id="10" creationId="{7785B726-F979-EE19-F2FA-3ACC5A8F26CF}"/>
          </ac:spMkLst>
        </pc:spChg>
        <pc:spChg chg="mod">
          <ac:chgData name="Johnalynne Hebert" userId="e5a179b0-b5c9-494f-b5fd-e8a97a9e54de" providerId="ADAL" clId="{D22EDC8F-AC82-4F74-ABB5-CE965A9169FE}" dt="2025-02-27T05:35:55.630" v="1067" actId="14100"/>
          <ac:spMkLst>
            <pc:docMk/>
            <pc:sldMk cId="520547701" sldId="345"/>
            <ac:spMk id="13" creationId="{BA519CFC-F84A-3426-F69A-C9C7C580E9E5}"/>
          </ac:spMkLst>
        </pc:spChg>
        <pc:spChg chg="mod">
          <ac:chgData name="Johnalynne Hebert" userId="e5a179b0-b5c9-494f-b5fd-e8a97a9e54de" providerId="ADAL" clId="{D22EDC8F-AC82-4F74-ABB5-CE965A9169FE}" dt="2025-02-27T05:33:58.427" v="1006" actId="20577"/>
          <ac:spMkLst>
            <pc:docMk/>
            <pc:sldMk cId="520547701" sldId="345"/>
            <ac:spMk id="15" creationId="{3E640099-822A-BED6-66F0-5BA8E5E8339B}"/>
          </ac:spMkLst>
        </pc:spChg>
        <pc:spChg chg="mod">
          <ac:chgData name="Johnalynne Hebert" userId="e5a179b0-b5c9-494f-b5fd-e8a97a9e54de" providerId="ADAL" clId="{D22EDC8F-AC82-4F74-ABB5-CE965A9169FE}" dt="2025-02-27T17:36:45.908" v="3364" actId="20577"/>
          <ac:spMkLst>
            <pc:docMk/>
            <pc:sldMk cId="520547701" sldId="345"/>
            <ac:spMk id="17" creationId="{3D07FE33-D052-DD24-46AD-7456E6AB1F81}"/>
          </ac:spMkLst>
        </pc:spChg>
        <pc:picChg chg="add del mod ord">
          <ac:chgData name="Johnalynne Hebert" userId="e5a179b0-b5c9-494f-b5fd-e8a97a9e54de" providerId="ADAL" clId="{D22EDC8F-AC82-4F74-ABB5-CE965A9169FE}" dt="2025-02-27T05:35:20.201" v="1020" actId="478"/>
          <ac:picMkLst>
            <pc:docMk/>
            <pc:sldMk cId="520547701" sldId="345"/>
            <ac:picMk id="8" creationId="{1343B9F2-3157-D350-1056-432447DBEB4F}"/>
          </ac:picMkLst>
        </pc:picChg>
      </pc:sldChg>
      <pc:sldChg chg="add del">
        <pc:chgData name="Johnalynne Hebert" userId="e5a179b0-b5c9-494f-b5fd-e8a97a9e54de" providerId="ADAL" clId="{D22EDC8F-AC82-4F74-ABB5-CE965A9169FE}" dt="2025-02-27T05:34:34.599" v="1010"/>
        <pc:sldMkLst>
          <pc:docMk/>
          <pc:sldMk cId="1721083049" sldId="346"/>
        </pc:sldMkLst>
      </pc:sldChg>
      <pc:sldChg chg="addSp delSp modSp add mod">
        <pc:chgData name="Johnalynne Hebert" userId="e5a179b0-b5c9-494f-b5fd-e8a97a9e54de" providerId="ADAL" clId="{D22EDC8F-AC82-4F74-ABB5-CE965A9169FE}" dt="2025-02-27T17:36:50.707" v="3368" actId="20577"/>
        <pc:sldMkLst>
          <pc:docMk/>
          <pc:sldMk cId="4127658660" sldId="346"/>
        </pc:sldMkLst>
        <pc:spChg chg="mod">
          <ac:chgData name="Johnalynne Hebert" userId="e5a179b0-b5c9-494f-b5fd-e8a97a9e54de" providerId="ADAL" clId="{D22EDC8F-AC82-4F74-ABB5-CE965A9169FE}" dt="2025-02-27T05:37:55.213" v="1121" actId="20577"/>
          <ac:spMkLst>
            <pc:docMk/>
            <pc:sldMk cId="4127658660" sldId="346"/>
            <ac:spMk id="3" creationId="{128898D1-C642-987B-4BD0-81900116ED8E}"/>
          </ac:spMkLst>
        </pc:spChg>
        <pc:spChg chg="mod">
          <ac:chgData name="Johnalynne Hebert" userId="e5a179b0-b5c9-494f-b5fd-e8a97a9e54de" providerId="ADAL" clId="{D22EDC8F-AC82-4F74-ABB5-CE965A9169FE}" dt="2025-02-27T05:40:57.429" v="1375" actId="20577"/>
          <ac:spMkLst>
            <pc:docMk/>
            <pc:sldMk cId="4127658660" sldId="346"/>
            <ac:spMk id="15" creationId="{BAB7018C-ED07-D5D6-EA0B-D8FE6F0840EB}"/>
          </ac:spMkLst>
        </pc:spChg>
        <pc:spChg chg="mod">
          <ac:chgData name="Johnalynne Hebert" userId="e5a179b0-b5c9-494f-b5fd-e8a97a9e54de" providerId="ADAL" clId="{D22EDC8F-AC82-4F74-ABB5-CE965A9169FE}" dt="2025-02-27T17:36:50.707" v="3368" actId="20577"/>
          <ac:spMkLst>
            <pc:docMk/>
            <pc:sldMk cId="4127658660" sldId="346"/>
            <ac:spMk id="17" creationId="{E5A39435-3218-F29E-0C0A-690BAF313FEB}"/>
          </ac:spMkLst>
        </pc:spChg>
        <pc:picChg chg="add mod ord">
          <ac:chgData name="Johnalynne Hebert" userId="e5a179b0-b5c9-494f-b5fd-e8a97a9e54de" providerId="ADAL" clId="{D22EDC8F-AC82-4F74-ABB5-CE965A9169FE}" dt="2025-02-27T05:39:22.533" v="1161" actId="167"/>
          <ac:picMkLst>
            <pc:docMk/>
            <pc:sldMk cId="4127658660" sldId="346"/>
            <ac:picMk id="5" creationId="{29B72B3F-E74E-DA23-1A4E-0DDCB0817823}"/>
          </ac:picMkLst>
        </pc:picChg>
      </pc:sldChg>
      <pc:sldChg chg="addSp delSp modSp add mod">
        <pc:chgData name="Johnalynne Hebert" userId="e5a179b0-b5c9-494f-b5fd-e8a97a9e54de" providerId="ADAL" clId="{D22EDC8F-AC82-4F74-ABB5-CE965A9169FE}" dt="2025-02-27T17:36:58.738" v="3372" actId="20577"/>
        <pc:sldMkLst>
          <pc:docMk/>
          <pc:sldMk cId="1854025121" sldId="347"/>
        </pc:sldMkLst>
        <pc:spChg chg="mod">
          <ac:chgData name="Johnalynne Hebert" userId="e5a179b0-b5c9-494f-b5fd-e8a97a9e54de" providerId="ADAL" clId="{D22EDC8F-AC82-4F74-ABB5-CE965A9169FE}" dt="2025-02-27T06:08:26.123" v="2028" actId="1076"/>
          <ac:spMkLst>
            <pc:docMk/>
            <pc:sldMk cId="1854025121" sldId="347"/>
            <ac:spMk id="3" creationId="{D31221B8-B183-09C6-54D1-69F637196E1C}"/>
          </ac:spMkLst>
        </pc:spChg>
        <pc:spChg chg="add mod">
          <ac:chgData name="Johnalynne Hebert" userId="e5a179b0-b5c9-494f-b5fd-e8a97a9e54de" providerId="ADAL" clId="{D22EDC8F-AC82-4F74-ABB5-CE965A9169FE}" dt="2025-02-27T16:29:58.750" v="3265" actId="255"/>
          <ac:spMkLst>
            <pc:docMk/>
            <pc:sldMk cId="1854025121" sldId="347"/>
            <ac:spMk id="9" creationId="{D454277D-7B5C-B25C-D3B7-A9E618E17F8E}"/>
          </ac:spMkLst>
        </pc:spChg>
        <pc:spChg chg="mod">
          <ac:chgData name="Johnalynne Hebert" userId="e5a179b0-b5c9-494f-b5fd-e8a97a9e54de" providerId="ADAL" clId="{D22EDC8F-AC82-4F74-ABB5-CE965A9169FE}" dt="2025-02-27T06:08:23.372" v="2027" actId="1076"/>
          <ac:spMkLst>
            <pc:docMk/>
            <pc:sldMk cId="1854025121" sldId="347"/>
            <ac:spMk id="15" creationId="{6B1123BA-574D-1CBB-8956-8C9AD0DB8D0F}"/>
          </ac:spMkLst>
        </pc:spChg>
        <pc:spChg chg="mod">
          <ac:chgData name="Johnalynne Hebert" userId="e5a179b0-b5c9-494f-b5fd-e8a97a9e54de" providerId="ADAL" clId="{D22EDC8F-AC82-4F74-ABB5-CE965A9169FE}" dt="2025-02-27T17:36:58.738" v="3372" actId="20577"/>
          <ac:spMkLst>
            <pc:docMk/>
            <pc:sldMk cId="1854025121" sldId="347"/>
            <ac:spMk id="17" creationId="{672B0C2F-2599-23AB-703F-B76766418519}"/>
          </ac:spMkLst>
        </pc:spChg>
        <pc:graphicFrameChg chg="add mod modGraphic">
          <ac:chgData name="Johnalynne Hebert" userId="e5a179b0-b5c9-494f-b5fd-e8a97a9e54de" providerId="ADAL" clId="{D22EDC8F-AC82-4F74-ABB5-CE965A9169FE}" dt="2025-02-27T06:08:20.595" v="2026" actId="1076"/>
          <ac:graphicFrameMkLst>
            <pc:docMk/>
            <pc:sldMk cId="1854025121" sldId="347"/>
            <ac:graphicFrameMk id="8" creationId="{063ABF3A-5DE3-5397-152D-1E9D1D2FA173}"/>
          </ac:graphicFrameMkLst>
        </pc:graphicFrameChg>
      </pc:sldChg>
      <pc:sldChg chg="addSp delSp modSp add mod">
        <pc:chgData name="Johnalynne Hebert" userId="e5a179b0-b5c9-494f-b5fd-e8a97a9e54de" providerId="ADAL" clId="{D22EDC8F-AC82-4F74-ABB5-CE965A9169FE}" dt="2025-02-27T17:37:03.067" v="3376" actId="20577"/>
        <pc:sldMkLst>
          <pc:docMk/>
          <pc:sldMk cId="4294940488" sldId="348"/>
        </pc:sldMkLst>
        <pc:spChg chg="mod">
          <ac:chgData name="Johnalynne Hebert" userId="e5a179b0-b5c9-494f-b5fd-e8a97a9e54de" providerId="ADAL" clId="{D22EDC8F-AC82-4F74-ABB5-CE965A9169FE}" dt="2025-02-27T16:42:36.555" v="3281" actId="20577"/>
          <ac:spMkLst>
            <pc:docMk/>
            <pc:sldMk cId="4294940488" sldId="348"/>
            <ac:spMk id="3" creationId="{EB9AA0C5-E5DF-2DC9-E9C7-4F109E7BA886}"/>
          </ac:spMkLst>
        </pc:spChg>
        <pc:spChg chg="mod">
          <ac:chgData name="Johnalynne Hebert" userId="e5a179b0-b5c9-494f-b5fd-e8a97a9e54de" providerId="ADAL" clId="{D22EDC8F-AC82-4F74-ABB5-CE965A9169FE}" dt="2025-02-27T17:37:03.067" v="3376" actId="20577"/>
          <ac:spMkLst>
            <pc:docMk/>
            <pc:sldMk cId="4294940488" sldId="348"/>
            <ac:spMk id="17" creationId="{724F4C24-F1D5-25EA-DE31-8F095E408C92}"/>
          </ac:spMkLst>
        </pc:spChg>
        <pc:spChg chg="add mod">
          <ac:chgData name="Johnalynne Hebert" userId="e5a179b0-b5c9-494f-b5fd-e8a97a9e54de" providerId="ADAL" clId="{D22EDC8F-AC82-4F74-ABB5-CE965A9169FE}" dt="2025-02-27T15:54:02.270" v="3095" actId="14100"/>
          <ac:spMkLst>
            <pc:docMk/>
            <pc:sldMk cId="4294940488" sldId="348"/>
            <ac:spMk id="18" creationId="{154E55CA-5A2A-5C40-FD4A-956DDCC3D7DB}"/>
          </ac:spMkLst>
        </pc:spChg>
        <pc:spChg chg="add mod">
          <ac:chgData name="Johnalynne Hebert" userId="e5a179b0-b5c9-494f-b5fd-e8a97a9e54de" providerId="ADAL" clId="{D22EDC8F-AC82-4F74-ABB5-CE965A9169FE}" dt="2025-02-27T15:56:10.906" v="3129" actId="113"/>
          <ac:spMkLst>
            <pc:docMk/>
            <pc:sldMk cId="4294940488" sldId="348"/>
            <ac:spMk id="20" creationId="{44BD29DA-F751-31D3-973B-84D0350D0E59}"/>
          </ac:spMkLst>
        </pc:spChg>
        <pc:spChg chg="add mod">
          <ac:chgData name="Johnalynne Hebert" userId="e5a179b0-b5c9-494f-b5fd-e8a97a9e54de" providerId="ADAL" clId="{D22EDC8F-AC82-4F74-ABB5-CE965A9169FE}" dt="2025-02-27T15:54:25.369" v="3100" actId="20577"/>
          <ac:spMkLst>
            <pc:docMk/>
            <pc:sldMk cId="4294940488" sldId="348"/>
            <ac:spMk id="21" creationId="{8CFB7075-361B-43A2-B5AC-AE1361530203}"/>
          </ac:spMkLst>
        </pc:spChg>
        <pc:spChg chg="add mod">
          <ac:chgData name="Johnalynne Hebert" userId="e5a179b0-b5c9-494f-b5fd-e8a97a9e54de" providerId="ADAL" clId="{D22EDC8F-AC82-4F74-ABB5-CE965A9169FE}" dt="2025-02-27T15:54:46.929" v="3105" actId="20577"/>
          <ac:spMkLst>
            <pc:docMk/>
            <pc:sldMk cId="4294940488" sldId="348"/>
            <ac:spMk id="22" creationId="{809EEB6D-36D4-8E50-854A-9D0BDDB08A5E}"/>
          </ac:spMkLst>
        </pc:spChg>
        <pc:spChg chg="add mod">
          <ac:chgData name="Johnalynne Hebert" userId="e5a179b0-b5c9-494f-b5fd-e8a97a9e54de" providerId="ADAL" clId="{D22EDC8F-AC82-4F74-ABB5-CE965A9169FE}" dt="2025-02-27T15:54:57.891" v="3109" actId="20577"/>
          <ac:spMkLst>
            <pc:docMk/>
            <pc:sldMk cId="4294940488" sldId="348"/>
            <ac:spMk id="23" creationId="{879BDB2B-95CB-A523-9309-26C4C6B40DFC}"/>
          </ac:spMkLst>
        </pc:spChg>
        <pc:spChg chg="add mod">
          <ac:chgData name="Johnalynne Hebert" userId="e5a179b0-b5c9-494f-b5fd-e8a97a9e54de" providerId="ADAL" clId="{D22EDC8F-AC82-4F74-ABB5-CE965A9169FE}" dt="2025-02-27T15:56:43.018" v="3131" actId="20577"/>
          <ac:spMkLst>
            <pc:docMk/>
            <pc:sldMk cId="4294940488" sldId="348"/>
            <ac:spMk id="25" creationId="{E0FCC13E-793D-A6A5-0129-C713EC91B06F}"/>
          </ac:spMkLst>
        </pc:spChg>
        <pc:picChg chg="add mod">
          <ac:chgData name="Johnalynne Hebert" userId="e5a179b0-b5c9-494f-b5fd-e8a97a9e54de" providerId="ADAL" clId="{D22EDC8F-AC82-4F74-ABB5-CE965A9169FE}" dt="2025-02-27T15:52:53.612" v="3074" actId="14100"/>
          <ac:picMkLst>
            <pc:docMk/>
            <pc:sldMk cId="4294940488" sldId="348"/>
            <ac:picMk id="5" creationId="{CF83F35A-A9B3-4784-233D-A28B9EE112EC}"/>
          </ac:picMkLst>
        </pc:picChg>
        <pc:picChg chg="add mod">
          <ac:chgData name="Johnalynne Hebert" userId="e5a179b0-b5c9-494f-b5fd-e8a97a9e54de" providerId="ADAL" clId="{D22EDC8F-AC82-4F74-ABB5-CE965A9169FE}" dt="2025-02-27T15:56:53.721" v="3132" actId="1076"/>
          <ac:picMkLst>
            <pc:docMk/>
            <pc:sldMk cId="4294940488" sldId="348"/>
            <ac:picMk id="10" creationId="{17A2244D-D715-D3F0-B901-E12B7DD0D70F}"/>
          </ac:picMkLst>
        </pc:picChg>
      </pc:sldChg>
    </pc:docChg>
  </pc:docChgLst>
  <pc:docChgLst>
    <pc:chgData name="Kimberley Pereira" userId="d15799c9-5d0e-4bed-b753-66da8966087f" providerId="ADAL" clId="{665178F7-52AB-41FB-A56C-1C44B82C8CD6}"/>
    <pc:docChg chg="undo custSel addSld delSld modSld sldOrd addMainMaster delMainMaster modMainMaster">
      <pc:chgData name="Kimberley Pereira" userId="d15799c9-5d0e-4bed-b753-66da8966087f" providerId="ADAL" clId="{665178F7-52AB-41FB-A56C-1C44B82C8CD6}" dt="2024-10-15T18:26:20.241" v="14010" actId="2696"/>
      <pc:docMkLst>
        <pc:docMk/>
      </pc:docMkLst>
      <pc:sldChg chg="modSp mod">
        <pc:chgData name="Kimberley Pereira" userId="d15799c9-5d0e-4bed-b753-66da8966087f" providerId="ADAL" clId="{665178F7-52AB-41FB-A56C-1C44B82C8CD6}" dt="2024-10-09T17:58:02.451" v="7550" actId="1076"/>
        <pc:sldMkLst>
          <pc:docMk/>
          <pc:sldMk cId="3549539929" sldId="265"/>
        </pc:sldMkLst>
      </pc:sldChg>
      <pc:sldChg chg="addSp delSp modSp mod">
        <pc:chgData name="Kimberley Pereira" userId="d15799c9-5d0e-4bed-b753-66da8966087f" providerId="ADAL" clId="{665178F7-52AB-41FB-A56C-1C44B82C8CD6}" dt="2024-10-08T16:27:43.115" v="346" actId="14100"/>
        <pc:sldMkLst>
          <pc:docMk/>
          <pc:sldMk cId="2703719082" sldId="266"/>
        </pc:sldMkLst>
      </pc:sldChg>
      <pc:sldChg chg="addSp delSp modSp mod">
        <pc:chgData name="Kimberley Pereira" userId="d15799c9-5d0e-4bed-b753-66da8966087f" providerId="ADAL" clId="{665178F7-52AB-41FB-A56C-1C44B82C8CD6}" dt="2024-10-08T19:48:42.035" v="1238" actId="1076"/>
        <pc:sldMkLst>
          <pc:docMk/>
          <pc:sldMk cId="3082934373" sldId="267"/>
        </pc:sldMkLst>
      </pc:sldChg>
      <pc:sldChg chg="modSp mod">
        <pc:chgData name="Kimberley Pereira" userId="d15799c9-5d0e-4bed-b753-66da8966087f" providerId="ADAL" clId="{665178F7-52AB-41FB-A56C-1C44B82C8CD6}" dt="2024-10-08T16:31:10.003" v="450" actId="20577"/>
        <pc:sldMkLst>
          <pc:docMk/>
          <pc:sldMk cId="1806592515" sldId="268"/>
        </pc:sldMkLst>
      </pc:sldChg>
      <pc:sldChg chg="addSp delSp modSp mod">
        <pc:chgData name="Kimberley Pereira" userId="d15799c9-5d0e-4bed-b753-66da8966087f" providerId="ADAL" clId="{665178F7-52AB-41FB-A56C-1C44B82C8CD6}" dt="2024-10-09T14:01:39.188" v="4429" actId="27107"/>
        <pc:sldMkLst>
          <pc:docMk/>
          <pc:sldMk cId="1003702938" sldId="273"/>
        </pc:sldMkLst>
      </pc:sldChg>
      <pc:sldChg chg="addSp delSp modSp add mod ord">
        <pc:chgData name="Kimberley Pereira" userId="d15799c9-5d0e-4bed-b753-66da8966087f" providerId="ADAL" clId="{665178F7-52AB-41FB-A56C-1C44B82C8CD6}" dt="2024-10-15T15:54:17.281" v="11606" actId="1076"/>
        <pc:sldMkLst>
          <pc:docMk/>
          <pc:sldMk cId="1026312195" sldId="274"/>
        </pc:sldMkLst>
      </pc:sldChg>
      <pc:sldChg chg="new del">
        <pc:chgData name="Kimberley Pereira" userId="d15799c9-5d0e-4bed-b753-66da8966087f" providerId="ADAL" clId="{665178F7-52AB-41FB-A56C-1C44B82C8CD6}" dt="2024-10-08T17:11:25.453" v="856" actId="2696"/>
        <pc:sldMkLst>
          <pc:docMk/>
          <pc:sldMk cId="2042018234" sldId="274"/>
        </pc:sldMkLst>
      </pc:sldChg>
      <pc:sldChg chg="del">
        <pc:chgData name="Kimberley Pereira" userId="d15799c9-5d0e-4bed-b753-66da8966087f" providerId="ADAL" clId="{665178F7-52AB-41FB-A56C-1C44B82C8CD6}" dt="2024-10-08T15:53:15.804" v="17" actId="2696"/>
        <pc:sldMkLst>
          <pc:docMk/>
          <pc:sldMk cId="2776672279" sldId="274"/>
        </pc:sldMkLst>
      </pc:sldChg>
      <pc:sldChg chg="addSp delSp modSp add mod ord">
        <pc:chgData name="Kimberley Pereira" userId="d15799c9-5d0e-4bed-b753-66da8966087f" providerId="ADAL" clId="{665178F7-52AB-41FB-A56C-1C44B82C8CD6}" dt="2024-10-15T15:56:22.338" v="11610" actId="1076"/>
        <pc:sldMkLst>
          <pc:docMk/>
          <pc:sldMk cId="1765111353" sldId="275"/>
        </pc:sldMkLst>
      </pc:sldChg>
      <pc:sldChg chg="del">
        <pc:chgData name="Kimberley Pereira" userId="d15799c9-5d0e-4bed-b753-66da8966087f" providerId="ADAL" clId="{665178F7-52AB-41FB-A56C-1C44B82C8CD6}" dt="2024-10-08T15:54:15.028" v="18" actId="2696"/>
        <pc:sldMkLst>
          <pc:docMk/>
          <pc:sldMk cId="1774096034" sldId="275"/>
        </pc:sldMkLst>
      </pc:sldChg>
      <pc:sldChg chg="del">
        <pc:chgData name="Kimberley Pereira" userId="d15799c9-5d0e-4bed-b753-66da8966087f" providerId="ADAL" clId="{665178F7-52AB-41FB-A56C-1C44B82C8CD6}" dt="2024-10-08T15:54:15.028" v="18" actId="2696"/>
        <pc:sldMkLst>
          <pc:docMk/>
          <pc:sldMk cId="1818277718" sldId="276"/>
        </pc:sldMkLst>
      </pc:sldChg>
      <pc:sldChg chg="addSp modSp add mod">
        <pc:chgData name="Kimberley Pereira" userId="d15799c9-5d0e-4bed-b753-66da8966087f" providerId="ADAL" clId="{665178F7-52AB-41FB-A56C-1C44B82C8CD6}" dt="2024-10-09T17:59:22.587" v="7554" actId="1076"/>
        <pc:sldMkLst>
          <pc:docMk/>
          <pc:sldMk cId="3377691465" sldId="276"/>
        </pc:sldMkLst>
      </pc:sldChg>
      <pc:sldChg chg="addSp modSp add del mod">
        <pc:chgData name="Kimberley Pereira" userId="d15799c9-5d0e-4bed-b753-66da8966087f" providerId="ADAL" clId="{665178F7-52AB-41FB-A56C-1C44B82C8CD6}" dt="2024-10-09T14:03:39.912" v="4431" actId="2696"/>
        <pc:sldMkLst>
          <pc:docMk/>
          <pc:sldMk cId="1340024244" sldId="277"/>
        </pc:sldMkLst>
      </pc:sldChg>
      <pc:sldChg chg="del">
        <pc:chgData name="Kimberley Pereira" userId="d15799c9-5d0e-4bed-b753-66da8966087f" providerId="ADAL" clId="{665178F7-52AB-41FB-A56C-1C44B82C8CD6}" dt="2024-10-08T15:54:15.028" v="18" actId="2696"/>
        <pc:sldMkLst>
          <pc:docMk/>
          <pc:sldMk cId="3270880513" sldId="277"/>
        </pc:sldMkLst>
      </pc:sldChg>
      <pc:sldChg chg="del">
        <pc:chgData name="Kimberley Pereira" userId="d15799c9-5d0e-4bed-b753-66da8966087f" providerId="ADAL" clId="{665178F7-52AB-41FB-A56C-1C44B82C8CD6}" dt="2024-10-08T15:54:15.028" v="18" actId="2696"/>
        <pc:sldMkLst>
          <pc:docMk/>
          <pc:sldMk cId="678300339" sldId="278"/>
        </pc:sldMkLst>
      </pc:sldChg>
      <pc:sldChg chg="addSp delSp modSp add mod replId">
        <pc:chgData name="Kimberley Pereira" userId="d15799c9-5d0e-4bed-b753-66da8966087f" providerId="ADAL" clId="{665178F7-52AB-41FB-A56C-1C44B82C8CD6}" dt="2024-10-09T21:19:00.980" v="11579" actId="1076"/>
        <pc:sldMkLst>
          <pc:docMk/>
          <pc:sldMk cId="1609494805" sldId="278"/>
        </pc:sldMkLst>
      </pc:sldChg>
      <pc:sldChg chg="del">
        <pc:chgData name="Kimberley Pereira" userId="d15799c9-5d0e-4bed-b753-66da8966087f" providerId="ADAL" clId="{665178F7-52AB-41FB-A56C-1C44B82C8CD6}" dt="2024-10-08T15:54:15.028" v="18" actId="2696"/>
        <pc:sldMkLst>
          <pc:docMk/>
          <pc:sldMk cId="157397133" sldId="279"/>
        </pc:sldMkLst>
      </pc:sldChg>
      <pc:sldChg chg="addSp delSp modSp add mod">
        <pc:chgData name="Kimberley Pereira" userId="d15799c9-5d0e-4bed-b753-66da8966087f" providerId="ADAL" clId="{665178F7-52AB-41FB-A56C-1C44B82C8CD6}" dt="2024-10-09T21:22:30.949" v="11583" actId="1076"/>
        <pc:sldMkLst>
          <pc:docMk/>
          <pc:sldMk cId="416072772" sldId="279"/>
        </pc:sldMkLst>
      </pc:sldChg>
      <pc:sldChg chg="del">
        <pc:chgData name="Kimberley Pereira" userId="d15799c9-5d0e-4bed-b753-66da8966087f" providerId="ADAL" clId="{665178F7-52AB-41FB-A56C-1C44B82C8CD6}" dt="2024-10-08T15:54:15.028" v="18" actId="2696"/>
        <pc:sldMkLst>
          <pc:docMk/>
          <pc:sldMk cId="660278829" sldId="280"/>
        </pc:sldMkLst>
      </pc:sldChg>
      <pc:sldChg chg="addSp delSp modSp add mod replId">
        <pc:chgData name="Kimberley Pereira" userId="d15799c9-5d0e-4bed-b753-66da8966087f" providerId="ADAL" clId="{665178F7-52AB-41FB-A56C-1C44B82C8CD6}" dt="2024-10-09T21:34:09.711" v="11590" actId="1076"/>
        <pc:sldMkLst>
          <pc:docMk/>
          <pc:sldMk cId="2213993112" sldId="280"/>
        </pc:sldMkLst>
      </pc:sldChg>
      <pc:sldChg chg="addSp delSp modSp add mod">
        <pc:chgData name="Kimberley Pereira" userId="d15799c9-5d0e-4bed-b753-66da8966087f" providerId="ADAL" clId="{665178F7-52AB-41FB-A56C-1C44B82C8CD6}" dt="2024-10-09T14:11:31.038" v="4462" actId="1076"/>
        <pc:sldMkLst>
          <pc:docMk/>
          <pc:sldMk cId="419710843" sldId="281"/>
        </pc:sldMkLst>
      </pc:sldChg>
      <pc:sldChg chg="del">
        <pc:chgData name="Kimberley Pereira" userId="d15799c9-5d0e-4bed-b753-66da8966087f" providerId="ADAL" clId="{665178F7-52AB-41FB-A56C-1C44B82C8CD6}" dt="2024-10-08T15:54:15.028" v="18" actId="2696"/>
        <pc:sldMkLst>
          <pc:docMk/>
          <pc:sldMk cId="3889849046" sldId="281"/>
        </pc:sldMkLst>
      </pc:sldChg>
      <pc:sldChg chg="addSp delSp modSp add mod replId">
        <pc:chgData name="Kimberley Pereira" userId="d15799c9-5d0e-4bed-b753-66da8966087f" providerId="ADAL" clId="{665178F7-52AB-41FB-A56C-1C44B82C8CD6}" dt="2024-10-09T14:13:07.707" v="4466" actId="1076"/>
        <pc:sldMkLst>
          <pc:docMk/>
          <pc:sldMk cId="1741826888" sldId="282"/>
        </pc:sldMkLst>
      </pc:sldChg>
      <pc:sldChg chg="del">
        <pc:chgData name="Kimberley Pereira" userId="d15799c9-5d0e-4bed-b753-66da8966087f" providerId="ADAL" clId="{665178F7-52AB-41FB-A56C-1C44B82C8CD6}" dt="2024-10-08T15:54:15.028" v="18" actId="2696"/>
        <pc:sldMkLst>
          <pc:docMk/>
          <pc:sldMk cId="2697961855" sldId="282"/>
        </pc:sldMkLst>
      </pc:sldChg>
      <pc:sldChg chg="addSp delSp modSp add mod">
        <pc:chgData name="Kimberley Pereira" userId="d15799c9-5d0e-4bed-b753-66da8966087f" providerId="ADAL" clId="{665178F7-52AB-41FB-A56C-1C44B82C8CD6}" dt="2024-10-09T17:01:52.637" v="4962" actId="1076"/>
        <pc:sldMkLst>
          <pc:docMk/>
          <pc:sldMk cId="648556385" sldId="283"/>
        </pc:sldMkLst>
      </pc:sldChg>
      <pc:sldChg chg="del">
        <pc:chgData name="Kimberley Pereira" userId="d15799c9-5d0e-4bed-b753-66da8966087f" providerId="ADAL" clId="{665178F7-52AB-41FB-A56C-1C44B82C8CD6}" dt="2024-10-08T15:54:15.028" v="18" actId="2696"/>
        <pc:sldMkLst>
          <pc:docMk/>
          <pc:sldMk cId="937587472" sldId="283"/>
        </pc:sldMkLst>
      </pc:sldChg>
      <pc:sldChg chg="addSp delSp modSp add mod replId">
        <pc:chgData name="Kimberley Pereira" userId="d15799c9-5d0e-4bed-b753-66da8966087f" providerId="ADAL" clId="{665178F7-52AB-41FB-A56C-1C44B82C8CD6}" dt="2024-10-09T17:06:49.902" v="5229" actId="14100"/>
        <pc:sldMkLst>
          <pc:docMk/>
          <pc:sldMk cId="500236396" sldId="284"/>
        </pc:sldMkLst>
      </pc:sldChg>
      <pc:sldChg chg="del">
        <pc:chgData name="Kimberley Pereira" userId="d15799c9-5d0e-4bed-b753-66da8966087f" providerId="ADAL" clId="{665178F7-52AB-41FB-A56C-1C44B82C8CD6}" dt="2024-10-08T15:54:15.028" v="18" actId="2696"/>
        <pc:sldMkLst>
          <pc:docMk/>
          <pc:sldMk cId="708337660" sldId="284"/>
        </pc:sldMkLst>
      </pc:sldChg>
      <pc:sldChg chg="addSp delSp modSp add mod">
        <pc:chgData name="Kimberley Pereira" userId="d15799c9-5d0e-4bed-b753-66da8966087f" providerId="ADAL" clId="{665178F7-52AB-41FB-A56C-1C44B82C8CD6}" dt="2024-10-09T17:33:55.734" v="6405" actId="1076"/>
        <pc:sldMkLst>
          <pc:docMk/>
          <pc:sldMk cId="328934098" sldId="285"/>
        </pc:sldMkLst>
      </pc:sldChg>
      <pc:sldChg chg="del">
        <pc:chgData name="Kimberley Pereira" userId="d15799c9-5d0e-4bed-b753-66da8966087f" providerId="ADAL" clId="{665178F7-52AB-41FB-A56C-1C44B82C8CD6}" dt="2024-10-08T15:54:15.028" v="18" actId="2696"/>
        <pc:sldMkLst>
          <pc:docMk/>
          <pc:sldMk cId="2225875294" sldId="286"/>
        </pc:sldMkLst>
      </pc:sldChg>
      <pc:sldChg chg="addSp delSp modSp add mod replId">
        <pc:chgData name="Kimberley Pereira" userId="d15799c9-5d0e-4bed-b753-66da8966087f" providerId="ADAL" clId="{665178F7-52AB-41FB-A56C-1C44B82C8CD6}" dt="2024-10-09T17:31:36.310" v="6339" actId="14100"/>
        <pc:sldMkLst>
          <pc:docMk/>
          <pc:sldMk cId="4128310883" sldId="286"/>
        </pc:sldMkLst>
      </pc:sldChg>
      <pc:sldChg chg="del">
        <pc:chgData name="Kimberley Pereira" userId="d15799c9-5d0e-4bed-b753-66da8966087f" providerId="ADAL" clId="{665178F7-52AB-41FB-A56C-1C44B82C8CD6}" dt="2024-10-08T15:54:15.028" v="18" actId="2696"/>
        <pc:sldMkLst>
          <pc:docMk/>
          <pc:sldMk cId="1192709261" sldId="287"/>
        </pc:sldMkLst>
      </pc:sldChg>
      <pc:sldChg chg="addSp delSp modSp add mod replId">
        <pc:chgData name="Kimberley Pereira" userId="d15799c9-5d0e-4bed-b753-66da8966087f" providerId="ADAL" clId="{665178F7-52AB-41FB-A56C-1C44B82C8CD6}" dt="2024-10-09T17:43:12.585" v="7017" actId="1076"/>
        <pc:sldMkLst>
          <pc:docMk/>
          <pc:sldMk cId="2083568824" sldId="287"/>
        </pc:sldMkLst>
      </pc:sldChg>
      <pc:sldChg chg="del">
        <pc:chgData name="Kimberley Pereira" userId="d15799c9-5d0e-4bed-b753-66da8966087f" providerId="ADAL" clId="{665178F7-52AB-41FB-A56C-1C44B82C8CD6}" dt="2024-10-08T15:54:15.028" v="18" actId="2696"/>
        <pc:sldMkLst>
          <pc:docMk/>
          <pc:sldMk cId="700671438" sldId="288"/>
        </pc:sldMkLst>
      </pc:sldChg>
      <pc:sldChg chg="addSp modSp add mod replId">
        <pc:chgData name="Kimberley Pereira" userId="d15799c9-5d0e-4bed-b753-66da8966087f" providerId="ADAL" clId="{665178F7-52AB-41FB-A56C-1C44B82C8CD6}" dt="2024-10-09T17:55:19.359" v="7543" actId="113"/>
        <pc:sldMkLst>
          <pc:docMk/>
          <pc:sldMk cId="3028920180" sldId="288"/>
        </pc:sldMkLst>
      </pc:sldChg>
      <pc:sldChg chg="addSp modSp add mod">
        <pc:chgData name="Kimberley Pereira" userId="d15799c9-5d0e-4bed-b753-66da8966087f" providerId="ADAL" clId="{665178F7-52AB-41FB-A56C-1C44B82C8CD6}" dt="2024-10-09T18:09:33.218" v="7860" actId="1076"/>
        <pc:sldMkLst>
          <pc:docMk/>
          <pc:sldMk cId="2360979159" sldId="289"/>
        </pc:sldMkLst>
      </pc:sldChg>
      <pc:sldChg chg="addSp modSp add mod replId">
        <pc:chgData name="Kimberley Pereira" userId="d15799c9-5d0e-4bed-b753-66da8966087f" providerId="ADAL" clId="{665178F7-52AB-41FB-A56C-1C44B82C8CD6}" dt="2024-10-09T19:49:48.109" v="8327" actId="1076"/>
        <pc:sldMkLst>
          <pc:docMk/>
          <pc:sldMk cId="274216538" sldId="290"/>
        </pc:sldMkLst>
      </pc:sldChg>
      <pc:sldChg chg="addSp modSp add mod replId">
        <pc:chgData name="Kimberley Pereira" userId="d15799c9-5d0e-4bed-b753-66da8966087f" providerId="ADAL" clId="{665178F7-52AB-41FB-A56C-1C44B82C8CD6}" dt="2024-10-09T19:53:55.826" v="8692" actId="1076"/>
        <pc:sldMkLst>
          <pc:docMk/>
          <pc:sldMk cId="1569344206" sldId="291"/>
        </pc:sldMkLst>
      </pc:sldChg>
      <pc:sldChg chg="del">
        <pc:chgData name="Kimberley Pereira" userId="d15799c9-5d0e-4bed-b753-66da8966087f" providerId="ADAL" clId="{665178F7-52AB-41FB-A56C-1C44B82C8CD6}" dt="2024-10-08T15:54:15.028" v="18" actId="2696"/>
        <pc:sldMkLst>
          <pc:docMk/>
          <pc:sldMk cId="3024598024" sldId="291"/>
        </pc:sldMkLst>
      </pc:sldChg>
      <pc:sldChg chg="del">
        <pc:chgData name="Kimberley Pereira" userId="d15799c9-5d0e-4bed-b753-66da8966087f" providerId="ADAL" clId="{665178F7-52AB-41FB-A56C-1C44B82C8CD6}" dt="2024-10-08T15:54:15.028" v="18" actId="2696"/>
        <pc:sldMkLst>
          <pc:docMk/>
          <pc:sldMk cId="1417483343" sldId="292"/>
        </pc:sldMkLst>
      </pc:sldChg>
      <pc:sldChg chg="addSp modSp add mod replId">
        <pc:chgData name="Kimberley Pereira" userId="d15799c9-5d0e-4bed-b753-66da8966087f" providerId="ADAL" clId="{665178F7-52AB-41FB-A56C-1C44B82C8CD6}" dt="2024-10-09T20:00:48.246" v="9102" actId="1076"/>
        <pc:sldMkLst>
          <pc:docMk/>
          <pc:sldMk cId="2488262205" sldId="292"/>
        </pc:sldMkLst>
      </pc:sldChg>
      <pc:sldChg chg="addSp delSp modSp new mod ord">
        <pc:chgData name="Kimberley Pereira" userId="d15799c9-5d0e-4bed-b753-66da8966087f" providerId="ADAL" clId="{665178F7-52AB-41FB-A56C-1C44B82C8CD6}" dt="2024-10-09T21:14:48.716" v="11567" actId="1076"/>
        <pc:sldMkLst>
          <pc:docMk/>
          <pc:sldMk cId="885896689" sldId="293"/>
        </pc:sldMkLst>
      </pc:sldChg>
      <pc:sldChg chg="del">
        <pc:chgData name="Kimberley Pereira" userId="d15799c9-5d0e-4bed-b753-66da8966087f" providerId="ADAL" clId="{665178F7-52AB-41FB-A56C-1C44B82C8CD6}" dt="2024-10-08T15:54:15.028" v="18" actId="2696"/>
        <pc:sldMkLst>
          <pc:docMk/>
          <pc:sldMk cId="3638769077" sldId="293"/>
        </pc:sldMkLst>
      </pc:sldChg>
      <pc:sldChg chg="addSp modSp add mod">
        <pc:chgData name="Kimberley Pereira" userId="d15799c9-5d0e-4bed-b753-66da8966087f" providerId="ADAL" clId="{665178F7-52AB-41FB-A56C-1C44B82C8CD6}" dt="2024-10-09T20:04:43.855" v="9376" actId="1076"/>
        <pc:sldMkLst>
          <pc:docMk/>
          <pc:sldMk cId="1840114956" sldId="294"/>
        </pc:sldMkLst>
      </pc:sldChg>
      <pc:sldChg chg="del">
        <pc:chgData name="Kimberley Pereira" userId="d15799c9-5d0e-4bed-b753-66da8966087f" providerId="ADAL" clId="{665178F7-52AB-41FB-A56C-1C44B82C8CD6}" dt="2024-10-08T15:54:15.028" v="18" actId="2696"/>
        <pc:sldMkLst>
          <pc:docMk/>
          <pc:sldMk cId="3252618890" sldId="294"/>
        </pc:sldMkLst>
      </pc:sldChg>
      <pc:sldChg chg="addSp modSp add mod replId">
        <pc:chgData name="Kimberley Pereira" userId="d15799c9-5d0e-4bed-b753-66da8966087f" providerId="ADAL" clId="{665178F7-52AB-41FB-A56C-1C44B82C8CD6}" dt="2024-10-09T20:11:55.871" v="9747" actId="1076"/>
        <pc:sldMkLst>
          <pc:docMk/>
          <pc:sldMk cId="1237546574" sldId="295"/>
        </pc:sldMkLst>
      </pc:sldChg>
      <pc:sldChg chg="addSp modSp add mod replId">
        <pc:chgData name="Kimberley Pereira" userId="d15799c9-5d0e-4bed-b753-66da8966087f" providerId="ADAL" clId="{665178F7-52AB-41FB-A56C-1C44B82C8CD6}" dt="2024-10-09T20:18:30.107" v="9918" actId="1076"/>
        <pc:sldMkLst>
          <pc:docMk/>
          <pc:sldMk cId="2058593679" sldId="296"/>
        </pc:sldMkLst>
      </pc:sldChg>
      <pc:sldChg chg="addSp delSp modSp add mod replId">
        <pc:chgData name="Kimberley Pereira" userId="d15799c9-5d0e-4bed-b753-66da8966087f" providerId="ADAL" clId="{665178F7-52AB-41FB-A56C-1C44B82C8CD6}" dt="2024-10-09T20:26:31.923" v="10363" actId="1076"/>
        <pc:sldMkLst>
          <pc:docMk/>
          <pc:sldMk cId="100136386" sldId="297"/>
        </pc:sldMkLst>
      </pc:sldChg>
      <pc:sldChg chg="addSp modSp add mod">
        <pc:chgData name="Kimberley Pereira" userId="d15799c9-5d0e-4bed-b753-66da8966087f" providerId="ADAL" clId="{665178F7-52AB-41FB-A56C-1C44B82C8CD6}" dt="2024-10-09T20:31:34.172" v="10621" actId="1076"/>
        <pc:sldMkLst>
          <pc:docMk/>
          <pc:sldMk cId="998542919" sldId="298"/>
        </pc:sldMkLst>
      </pc:sldChg>
      <pc:sldChg chg="addSp modSp add mod">
        <pc:chgData name="Kimberley Pereira" userId="d15799c9-5d0e-4bed-b753-66da8966087f" providerId="ADAL" clId="{665178F7-52AB-41FB-A56C-1C44B82C8CD6}" dt="2024-10-09T20:39:04.319" v="11216" actId="1076"/>
        <pc:sldMkLst>
          <pc:docMk/>
          <pc:sldMk cId="3281221654" sldId="299"/>
        </pc:sldMkLst>
      </pc:sldChg>
      <pc:sldChg chg="addSp modSp add mod ord replId">
        <pc:chgData name="Kimberley Pereira" userId="d15799c9-5d0e-4bed-b753-66da8966087f" providerId="ADAL" clId="{665178F7-52AB-41FB-A56C-1C44B82C8CD6}" dt="2024-10-15T17:20:01.730" v="12573" actId="20577"/>
        <pc:sldMkLst>
          <pc:docMk/>
          <pc:sldMk cId="3682105455" sldId="300"/>
        </pc:sldMkLst>
      </pc:sldChg>
      <pc:sldChg chg="addSp delSp modSp add mod">
        <pc:chgData name="Kimberley Pereira" userId="d15799c9-5d0e-4bed-b753-66da8966087f" providerId="ADAL" clId="{665178F7-52AB-41FB-A56C-1C44B82C8CD6}" dt="2024-10-09T21:06:17.044" v="11556" actId="1076"/>
        <pc:sldMkLst>
          <pc:docMk/>
          <pc:sldMk cId="2034276525" sldId="301"/>
        </pc:sldMkLst>
      </pc:sldChg>
      <pc:sldChg chg="addSp delSp modSp add mod replId">
        <pc:chgData name="Kimberley Pereira" userId="d15799c9-5d0e-4bed-b753-66da8966087f" providerId="ADAL" clId="{665178F7-52AB-41FB-A56C-1C44B82C8CD6}" dt="2024-10-15T16:49:20.742" v="12284" actId="1076"/>
        <pc:sldMkLst>
          <pc:docMk/>
          <pc:sldMk cId="999608955" sldId="302"/>
        </pc:sldMkLst>
      </pc:sldChg>
      <pc:sldChg chg="del">
        <pc:chgData name="Kimberley Pereira" userId="d15799c9-5d0e-4bed-b753-66da8966087f" providerId="ADAL" clId="{665178F7-52AB-41FB-A56C-1C44B82C8CD6}" dt="2024-10-08T15:54:15.028" v="18" actId="2696"/>
        <pc:sldMkLst>
          <pc:docMk/>
          <pc:sldMk cId="1564943483" sldId="302"/>
        </pc:sldMkLst>
      </pc:sldChg>
      <pc:sldChg chg="addSp modSp add mod replId">
        <pc:chgData name="Kimberley Pereira" userId="d15799c9-5d0e-4bed-b753-66da8966087f" providerId="ADAL" clId="{665178F7-52AB-41FB-A56C-1C44B82C8CD6}" dt="2024-10-15T18:12:40.830" v="13572" actId="33524"/>
        <pc:sldMkLst>
          <pc:docMk/>
          <pc:sldMk cId="1012458001" sldId="303"/>
        </pc:sldMkLst>
      </pc:sldChg>
      <pc:sldChg chg="del">
        <pc:chgData name="Kimberley Pereira" userId="d15799c9-5d0e-4bed-b753-66da8966087f" providerId="ADAL" clId="{665178F7-52AB-41FB-A56C-1C44B82C8CD6}" dt="2024-10-08T15:54:15.028" v="18" actId="2696"/>
        <pc:sldMkLst>
          <pc:docMk/>
          <pc:sldMk cId="1687038658" sldId="303"/>
        </pc:sldMkLst>
      </pc:sldChg>
      <pc:sldChg chg="addSp modSp add mod replId">
        <pc:chgData name="Kimberley Pereira" userId="d15799c9-5d0e-4bed-b753-66da8966087f" providerId="ADAL" clId="{665178F7-52AB-41FB-A56C-1C44B82C8CD6}" dt="2024-10-15T18:20:17.271" v="13789" actId="1076"/>
        <pc:sldMkLst>
          <pc:docMk/>
          <pc:sldMk cId="1930186172" sldId="304"/>
        </pc:sldMkLst>
      </pc:sldChg>
      <pc:sldChg chg="del">
        <pc:chgData name="Kimberley Pereira" userId="d15799c9-5d0e-4bed-b753-66da8966087f" providerId="ADAL" clId="{665178F7-52AB-41FB-A56C-1C44B82C8CD6}" dt="2024-10-08T15:53:10.295" v="16" actId="2696"/>
        <pc:sldMkLst>
          <pc:docMk/>
          <pc:sldMk cId="2487311012" sldId="304"/>
        </pc:sldMkLst>
      </pc:sldChg>
      <pc:sldChg chg="del">
        <pc:chgData name="Kimberley Pereira" userId="d15799c9-5d0e-4bed-b753-66da8966087f" providerId="ADAL" clId="{665178F7-52AB-41FB-A56C-1C44B82C8CD6}" dt="2024-10-08T15:54:15.028" v="18" actId="2696"/>
        <pc:sldMkLst>
          <pc:docMk/>
          <pc:sldMk cId="471656286" sldId="305"/>
        </pc:sldMkLst>
      </pc:sldChg>
      <pc:sldChg chg="addSp modSp add mod">
        <pc:chgData name="Kimberley Pereira" userId="d15799c9-5d0e-4bed-b753-66da8966087f" providerId="ADAL" clId="{665178F7-52AB-41FB-A56C-1C44B82C8CD6}" dt="2024-10-15T18:24:49.647" v="14007" actId="20577"/>
        <pc:sldMkLst>
          <pc:docMk/>
          <pc:sldMk cId="878181001" sldId="305"/>
        </pc:sldMkLst>
      </pc:sldChg>
      <pc:sldChg chg="add del replId">
        <pc:chgData name="Kimberley Pereira" userId="d15799c9-5d0e-4bed-b753-66da8966087f" providerId="ADAL" clId="{665178F7-52AB-41FB-A56C-1C44B82C8CD6}" dt="2024-10-15T18:25:47.408" v="14008" actId="47"/>
        <pc:sldMkLst>
          <pc:docMk/>
          <pc:sldMk cId="177597898" sldId="306"/>
        </pc:sldMkLst>
      </pc:sldChg>
      <pc:sldChg chg="del">
        <pc:chgData name="Kimberley Pereira" userId="d15799c9-5d0e-4bed-b753-66da8966087f" providerId="ADAL" clId="{665178F7-52AB-41FB-A56C-1C44B82C8CD6}" dt="2024-10-08T15:54:15.028" v="18" actId="2696"/>
        <pc:sldMkLst>
          <pc:docMk/>
          <pc:sldMk cId="4101210809" sldId="306"/>
        </pc:sldMkLst>
      </pc:sldChg>
      <pc:sldChg chg="add del">
        <pc:chgData name="Kimberley Pereira" userId="d15799c9-5d0e-4bed-b753-66da8966087f" providerId="ADAL" clId="{665178F7-52AB-41FB-A56C-1C44B82C8CD6}" dt="2024-10-15T18:26:01.287" v="14009" actId="2696"/>
        <pc:sldMkLst>
          <pc:docMk/>
          <pc:sldMk cId="2856913559" sldId="307"/>
        </pc:sldMkLst>
      </pc:sldChg>
      <pc:sldChg chg="del">
        <pc:chgData name="Kimberley Pereira" userId="d15799c9-5d0e-4bed-b753-66da8966087f" providerId="ADAL" clId="{665178F7-52AB-41FB-A56C-1C44B82C8CD6}" dt="2024-10-08T15:54:15.028" v="18" actId="2696"/>
        <pc:sldMkLst>
          <pc:docMk/>
          <pc:sldMk cId="4283435741" sldId="307"/>
        </pc:sldMkLst>
      </pc:sldChg>
      <pc:sldChg chg="add del replId">
        <pc:chgData name="Kimberley Pereira" userId="d15799c9-5d0e-4bed-b753-66da8966087f" providerId="ADAL" clId="{665178F7-52AB-41FB-A56C-1C44B82C8CD6}" dt="2024-10-15T18:26:20.241" v="14010" actId="2696"/>
        <pc:sldMkLst>
          <pc:docMk/>
          <pc:sldMk cId="1033559844" sldId="308"/>
        </pc:sldMkLst>
      </pc:sldChg>
      <pc:sldChg chg="del">
        <pc:chgData name="Kimberley Pereira" userId="d15799c9-5d0e-4bed-b753-66da8966087f" providerId="ADAL" clId="{665178F7-52AB-41FB-A56C-1C44B82C8CD6}" dt="2024-10-08T15:54:15.028" v="18" actId="2696"/>
        <pc:sldMkLst>
          <pc:docMk/>
          <pc:sldMk cId="3943162235" sldId="309"/>
        </pc:sldMkLst>
      </pc:sldChg>
      <pc:sldChg chg="del">
        <pc:chgData name="Kimberley Pereira" userId="d15799c9-5d0e-4bed-b753-66da8966087f" providerId="ADAL" clId="{665178F7-52AB-41FB-A56C-1C44B82C8CD6}" dt="2024-10-08T15:54:15.028" v="18" actId="2696"/>
        <pc:sldMkLst>
          <pc:docMk/>
          <pc:sldMk cId="2533347622" sldId="310"/>
        </pc:sldMkLst>
      </pc:sldChg>
      <pc:sldChg chg="del">
        <pc:chgData name="Kimberley Pereira" userId="d15799c9-5d0e-4bed-b753-66da8966087f" providerId="ADAL" clId="{665178F7-52AB-41FB-A56C-1C44B82C8CD6}" dt="2024-10-08T15:54:15.028" v="18" actId="2696"/>
        <pc:sldMkLst>
          <pc:docMk/>
          <pc:sldMk cId="27929676" sldId="313"/>
        </pc:sldMkLst>
      </pc:sldChg>
      <pc:sldChg chg="del">
        <pc:chgData name="Kimberley Pereira" userId="d15799c9-5d0e-4bed-b753-66da8966087f" providerId="ADAL" clId="{665178F7-52AB-41FB-A56C-1C44B82C8CD6}" dt="2024-10-08T15:54:15.028" v="18" actId="2696"/>
        <pc:sldMkLst>
          <pc:docMk/>
          <pc:sldMk cId="2285109692" sldId="315"/>
        </pc:sldMkLst>
      </pc:sldChg>
      <pc:sldChg chg="del">
        <pc:chgData name="Kimberley Pereira" userId="d15799c9-5d0e-4bed-b753-66da8966087f" providerId="ADAL" clId="{665178F7-52AB-41FB-A56C-1C44B82C8CD6}" dt="2024-10-08T15:54:15.028" v="18" actId="2696"/>
        <pc:sldMkLst>
          <pc:docMk/>
          <pc:sldMk cId="2150393474" sldId="316"/>
        </pc:sldMkLst>
      </pc:sldChg>
      <pc:sldChg chg="del">
        <pc:chgData name="Kimberley Pereira" userId="d15799c9-5d0e-4bed-b753-66da8966087f" providerId="ADAL" clId="{665178F7-52AB-41FB-A56C-1C44B82C8CD6}" dt="2024-10-08T15:54:15.028" v="18" actId="2696"/>
        <pc:sldMkLst>
          <pc:docMk/>
          <pc:sldMk cId="3594823143" sldId="317"/>
        </pc:sldMkLst>
      </pc:sldChg>
      <pc:sldMasterChg chg="new del mod addSldLayout">
        <pc:chgData name="Kimberley Pereira" userId="d15799c9-5d0e-4bed-b753-66da8966087f" providerId="ADAL" clId="{665178F7-52AB-41FB-A56C-1C44B82C8CD6}" dt="2024-10-08T15:55:03.270" v="22" actId="2696"/>
        <pc:sldMasterMkLst>
          <pc:docMk/>
          <pc:sldMasterMk cId="142546984" sldId="2147483673"/>
        </pc:sldMasterMkLst>
        <pc:sldLayoutChg chg="new replId">
          <pc:chgData name="Kimberley Pereira" userId="d15799c9-5d0e-4bed-b753-66da8966087f" providerId="ADAL" clId="{665178F7-52AB-41FB-A56C-1C44B82C8CD6}" dt="2024-10-08T15:54:56.219" v="21" actId="6938"/>
          <pc:sldLayoutMkLst>
            <pc:docMk/>
            <pc:sldMasterMk cId="142546984" sldId="2147483673"/>
            <pc:sldLayoutMk cId="84602674" sldId="2147483674"/>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821652535" sldId="2147483675"/>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4278138029" sldId="2147483676"/>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3307647448" sldId="2147483677"/>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4217685541" sldId="2147483678"/>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943266692" sldId="2147483679"/>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3783269389" sldId="2147483680"/>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2957993501" sldId="2147483681"/>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609965354" sldId="2147483682"/>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302987064" sldId="2147483683"/>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1058812926" sldId="2147483684"/>
          </pc:sldLayoutMkLst>
        </pc:sldLayoutChg>
      </pc:sldMasterChg>
    </pc:docChg>
  </pc:docChgLst>
  <pc:docChgLst>
    <pc:chgData name="Johnalynne Hebert" userId="S::johnalynne.hebert@gov.ab.ca::e5a179b0-b5c9-494f-b5fd-e8a97a9e54de" providerId="AD" clId="Web-{A4737D19-238A-B189-52BB-BBF6192B86A5}"/>
    <pc:docChg chg="modSld">
      <pc:chgData name="Johnalynne Hebert" userId="S::johnalynne.hebert@gov.ab.ca::e5a179b0-b5c9-494f-b5fd-e8a97a9e54de" providerId="AD" clId="Web-{A4737D19-238A-B189-52BB-BBF6192B86A5}" dt="2025-02-07T04:11:23.377" v="29" actId="20577"/>
      <pc:docMkLst>
        <pc:docMk/>
      </pc:docMkLst>
      <pc:sldChg chg="modSp">
        <pc:chgData name="Johnalynne Hebert" userId="S::johnalynne.hebert@gov.ab.ca::e5a179b0-b5c9-494f-b5fd-e8a97a9e54de" providerId="AD" clId="Web-{A4737D19-238A-B189-52BB-BBF6192B86A5}" dt="2025-02-07T04:11:23.377" v="29" actId="20577"/>
        <pc:sldMkLst>
          <pc:docMk/>
          <pc:sldMk cId="1806592515" sldId="268"/>
        </pc:sldMkLst>
      </pc:sldChg>
      <pc:sldChg chg="modSp">
        <pc:chgData name="Johnalynne Hebert" userId="S::johnalynne.hebert@gov.ab.ca::e5a179b0-b5c9-494f-b5fd-e8a97a9e54de" providerId="AD" clId="Web-{A4737D19-238A-B189-52BB-BBF6192B86A5}" dt="2025-02-07T04:10:32.438" v="8" actId="20577"/>
        <pc:sldMkLst>
          <pc:docMk/>
          <pc:sldMk cId="1695255702" sldId="329"/>
        </pc:sldMkLst>
      </pc:sldChg>
      <pc:sldChg chg="modSp">
        <pc:chgData name="Johnalynne Hebert" userId="S::johnalynne.hebert@gov.ab.ca::e5a179b0-b5c9-494f-b5fd-e8a97a9e54de" providerId="AD" clId="Web-{A4737D19-238A-B189-52BB-BBF6192B86A5}" dt="2025-02-07T04:10:43.313" v="15" actId="20577"/>
        <pc:sldMkLst>
          <pc:docMk/>
          <pc:sldMk cId="612866017" sldId="332"/>
        </pc:sldMkLst>
      </pc:sldChg>
      <pc:sldChg chg="modSp">
        <pc:chgData name="Johnalynne Hebert" userId="S::johnalynne.hebert@gov.ab.ca::e5a179b0-b5c9-494f-b5fd-e8a97a9e54de" providerId="AD" clId="Web-{A4737D19-238A-B189-52BB-BBF6192B86A5}" dt="2025-02-07T04:10:53.876" v="16" actId="20577"/>
        <pc:sldMkLst>
          <pc:docMk/>
          <pc:sldMk cId="90924897" sldId="333"/>
        </pc:sldMkLst>
      </pc:sldChg>
      <pc:sldChg chg="modSp">
        <pc:chgData name="Johnalynne Hebert" userId="S::johnalynne.hebert@gov.ab.ca::e5a179b0-b5c9-494f-b5fd-e8a97a9e54de" providerId="AD" clId="Web-{A4737D19-238A-B189-52BB-BBF6192B86A5}" dt="2025-02-07T04:11:03.642" v="21" actId="20577"/>
        <pc:sldMkLst>
          <pc:docMk/>
          <pc:sldMk cId="3405259120" sldId="3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F82AC5-DE83-4546-A145-049723EEF145}" type="datetimeFigureOut">
              <a:rPr lang="en-CA" smtClean="0"/>
              <a:t>2025/03/27</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C7EA81-BE91-42DB-B17C-5937EFD4140E}" type="slidenum">
              <a:rPr lang="en-CA" smtClean="0"/>
              <a:t>‹#›</a:t>
            </a:fld>
            <a:endParaRPr lang="en-CA"/>
          </a:p>
        </p:txBody>
      </p:sp>
    </p:spTree>
    <p:extLst>
      <p:ext uri="{BB962C8B-B14F-4D97-AF65-F5344CB8AC3E}">
        <p14:creationId xmlns:p14="http://schemas.microsoft.com/office/powerpoint/2010/main" val="2438070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7C5CD-91F5-4C0D-9700-F7932A35F6A8}" type="datetimeFigureOut">
              <a:rPr lang="en-CA" smtClean="0"/>
              <a:t>2025/03/27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B8F0B-F410-4D7B-888B-D3F81DA1D603}" type="slidenum">
              <a:rPr lang="en-CA" smtClean="0"/>
              <a:t>‹#›</a:t>
            </a:fld>
            <a:endParaRPr lang="en-CA"/>
          </a:p>
        </p:txBody>
      </p:sp>
    </p:spTree>
    <p:extLst>
      <p:ext uri="{BB962C8B-B14F-4D97-AF65-F5344CB8AC3E}">
        <p14:creationId xmlns:p14="http://schemas.microsoft.com/office/powerpoint/2010/main" val="20682874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ADDA63-CE87-49DC-A71B-AE955CC36C80}" type="datetime1">
              <a:rPr lang="en-CA" smtClean="0"/>
              <a:t>2025/03/27</a:t>
            </a:fld>
            <a:endParaRPr lang="en-CA"/>
          </a:p>
        </p:txBody>
      </p:sp>
      <p:sp>
        <p:nvSpPr>
          <p:cNvPr id="5" name="Footer Placeholder 4"/>
          <p:cNvSpPr>
            <a:spLocks noGrp="1"/>
          </p:cNvSpPr>
          <p:nvPr>
            <p:ph type="ftr" sz="quarter" idx="11"/>
          </p:nvPr>
        </p:nvSpPr>
        <p:spPr/>
        <p:txBody>
          <a:bodyPr/>
          <a:lstStyle/>
          <a:p>
            <a:endParaRPr lang="en-CA"/>
          </a:p>
        </p:txBody>
      </p:sp>
      <p:sp>
        <p:nvSpPr>
          <p:cNvPr id="7" name="Slide Number Placeholder 5"/>
          <p:cNvSpPr txBox="1">
            <a:spLocks/>
          </p:cNvSpPr>
          <p:nvPr userDrawn="1"/>
        </p:nvSpPr>
        <p:spPr>
          <a:xfrm>
            <a:off x="7086600" y="6542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290392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95562-92FA-4F9E-AE84-B5BECAE194DB}" type="datetime1">
              <a:rPr lang="en-CA" smtClean="0"/>
              <a:t>2025/03/27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73977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7A420-C47D-4BCB-A429-76E6F1D1BAB8}" type="datetime1">
              <a:rPr lang="en-CA" smtClean="0"/>
              <a:t>2025/03/27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33</a:t>
            </a:r>
          </a:p>
          <a:p>
            <a:endParaRPr lang="en-CA"/>
          </a:p>
        </p:txBody>
      </p:sp>
    </p:spTree>
    <p:extLst>
      <p:ext uri="{BB962C8B-B14F-4D97-AF65-F5344CB8AC3E}">
        <p14:creationId xmlns:p14="http://schemas.microsoft.com/office/powerpoint/2010/main" val="191139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7431934" y="6423370"/>
            <a:ext cx="1646605" cy="369332"/>
          </a:xfrm>
          <a:prstGeom prst="rect">
            <a:avLst/>
          </a:prstGeom>
        </p:spPr>
        <p:txBody>
          <a:bodyPr wrap="none">
            <a:spAutoFit/>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273304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82AD7-DAF4-43B7-9219-5B10758A6488}" type="datetime1">
              <a:rPr lang="en-CA" smtClean="0"/>
              <a:t>2025/03/27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89854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DC0919-23D8-47D1-A7C4-939ABBEFC0A7}" type="datetime1">
              <a:rPr lang="en-CA" smtClean="0"/>
              <a:t>2025/03/27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71849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EA86DE-5961-406A-94DF-C9249C8A197D}" type="datetime1">
              <a:rPr lang="en-CA" smtClean="0"/>
              <a:t>2025/03/27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223198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F6951-F1AA-49F1-9FF3-4461EBB9E3E0}" type="datetime1">
              <a:rPr lang="en-CA" smtClean="0"/>
              <a:t>2025/03/27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
        <p:nvSpPr>
          <p:cNvPr id="10" name="Slide Number Placeholder 5"/>
          <p:cNvSpPr txBox="1">
            <a:spLocks/>
          </p:cNvSpPr>
          <p:nvPr userDrawn="1"/>
        </p:nvSpPr>
        <p:spPr>
          <a:xfrm>
            <a:off x="7086600" y="657856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CA">
              <a:latin typeface="Arial" panose="020B0604020202020204" pitchFamily="34" charset="0"/>
            </a:endParaRPr>
          </a:p>
          <a:p>
            <a:endParaRPr lang="en-CA">
              <a:latin typeface="Arial" panose="020B0604020202020204" pitchFamily="34" charset="0"/>
            </a:endParaRPr>
          </a:p>
        </p:txBody>
      </p:sp>
    </p:spTree>
    <p:extLst>
      <p:ext uri="{BB962C8B-B14F-4D97-AF65-F5344CB8AC3E}">
        <p14:creationId xmlns:p14="http://schemas.microsoft.com/office/powerpoint/2010/main" val="6948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FF97C6-4E37-44C6-9CA5-1F18101F818B}" type="datetime1">
              <a:rPr lang="en-CA" smtClean="0"/>
              <a:t>2025/03/27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7086600" y="6492875"/>
            <a:ext cx="2057400" cy="365125"/>
          </a:xfrm>
        </p:spPr>
        <p:txBody>
          <a:bodyPr/>
          <a:lstStyle>
            <a:lvl1pPr algn="r">
              <a:defRPr sz="100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341986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1B550-1D01-4C46-8994-7654064CCF54}" type="datetime1">
              <a:rPr lang="en-CA" smtClean="0"/>
              <a:t>2025/03/27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7086600" y="6492875"/>
            <a:ext cx="2057400" cy="365125"/>
          </a:xfrm>
        </p:spPr>
        <p:txBody>
          <a:bodyP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223750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F46AFE-1BD5-4747-9AB6-B31C8F10F975}" type="datetime1">
              <a:rPr lang="en-CA" smtClean="0"/>
              <a:t>2025/03/27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137429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B5D64F-A086-4D77-AFA5-D43C5F54465D}" type="datetime1">
              <a:rPr lang="en-CA" smtClean="0"/>
              <a:t>2025/03/27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260960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75A56-F3CE-4C9F-8482-8FA02741722C}" type="datetime1">
              <a:rPr lang="en-CA" smtClean="0"/>
              <a:t>2025/03/27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086600" y="6578565"/>
            <a:ext cx="2057400" cy="365125"/>
          </a:xfrm>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
        <p:nvSpPr>
          <p:cNvPr id="7" name="TextBox 6"/>
          <p:cNvSpPr txBox="1"/>
          <p:nvPr>
            <p:extLst>
              <p:ext uri="{1162E1C5-73C7-4A58-AE30-91384D911F3F}">
                <p184:classification xmlns:p184="http://schemas.microsoft.com/office/powerpoint/2018/4/main" val="ftr"/>
              </p:ext>
            </p:extLst>
          </p:nvPr>
        </p:nvSpPr>
        <p:spPr>
          <a:xfrm>
            <a:off x="63500" y="6626860"/>
            <a:ext cx="1177925" cy="167640"/>
          </a:xfrm>
          <a:prstGeom prst="rect">
            <a:avLst/>
          </a:prstGeom>
        </p:spPr>
        <p:txBody>
          <a:bodyPr horzOverflow="overflow" lIns="0" tIns="0" rIns="0" bIns="0">
            <a:spAutoFit/>
          </a:bodyPr>
          <a:lstStyle/>
          <a:p>
            <a:pPr algn="l"/>
            <a:r>
              <a:rPr lang="en-CA" sz="1100">
                <a:solidFill>
                  <a:srgbClr val="000000"/>
                </a:solidFill>
                <a:latin typeface="Calibri" panose="020F0502020204030204" pitchFamily="34" charset="0"/>
                <a:cs typeface="Calibri" panose="020F0502020204030204" pitchFamily="34" charset="0"/>
              </a:rPr>
              <a:t>Classification: Public</a:t>
            </a:r>
          </a:p>
        </p:txBody>
      </p:sp>
    </p:spTree>
    <p:extLst>
      <p:ext uri="{BB962C8B-B14F-4D97-AF65-F5344CB8AC3E}">
        <p14:creationId xmlns:p14="http://schemas.microsoft.com/office/powerpoint/2010/main" val="69192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nergy.sequestrationhelpdesk@gov.ab.ca"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ts.energy.gov.ab.ca/logon.aspx"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9" name="Text Box 5"/>
          <p:cNvSpPr txBox="1">
            <a:spLocks noChangeArrowheads="1"/>
          </p:cNvSpPr>
          <p:nvPr/>
        </p:nvSpPr>
        <p:spPr bwMode="auto">
          <a:xfrm>
            <a:off x="50879" y="975011"/>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a:ln>
                  <a:noFill/>
                </a:ln>
                <a:solidFill>
                  <a:srgbClr val="2160AD"/>
                </a:solidFill>
                <a:effectLst/>
                <a:latin typeface="Freestyle Script" pitchFamily="66" charset="0"/>
                <a:cs typeface="Arial" pitchFamily="34" charset="0"/>
              </a:rPr>
              <a:t>Welcome!</a:t>
            </a:r>
          </a:p>
        </p:txBody>
      </p:sp>
      <p:sp>
        <p:nvSpPr>
          <p:cNvPr id="10" name="Rectangle 9"/>
          <p:cNvSpPr/>
          <p:nvPr/>
        </p:nvSpPr>
        <p:spPr>
          <a:xfrm>
            <a:off x="698740" y="2984086"/>
            <a:ext cx="3754203" cy="1477328"/>
          </a:xfrm>
          <a:prstGeom prst="rect">
            <a:avLst/>
          </a:prstGeom>
        </p:spPr>
        <p:txBody>
          <a:bodyPr wrap="square" lIns="91440" tIns="45720" rIns="91440" bIns="45720" anchor="t">
            <a:spAutoFit/>
          </a:bodyPr>
          <a:lstStyle/>
          <a:p>
            <a:pPr lvl="0" algn="ctr" fontAlgn="base">
              <a:spcBef>
                <a:spcPct val="0"/>
              </a:spcBef>
              <a:spcAft>
                <a:spcPct val="0"/>
              </a:spcAft>
            </a:pPr>
            <a:r>
              <a:rPr lang="en-US" b="1">
                <a:solidFill>
                  <a:srgbClr val="0070C0"/>
                </a:solidFill>
                <a:latin typeface="Arial"/>
                <a:cs typeface="Arial"/>
              </a:rPr>
              <a:t>To the</a:t>
            </a:r>
          </a:p>
          <a:p>
            <a:pPr algn="ctr">
              <a:spcBef>
                <a:spcPct val="0"/>
              </a:spcBef>
              <a:spcAft>
                <a:spcPct val="0"/>
              </a:spcAft>
            </a:pPr>
            <a:r>
              <a:rPr lang="en-US" b="1">
                <a:solidFill>
                  <a:srgbClr val="0070C0"/>
                </a:solidFill>
                <a:latin typeface="Arial"/>
                <a:cs typeface="Arial"/>
              </a:rPr>
              <a:t>Information Request – </a:t>
            </a:r>
          </a:p>
          <a:p>
            <a:pPr algn="ctr">
              <a:spcBef>
                <a:spcPct val="0"/>
              </a:spcBef>
              <a:spcAft>
                <a:spcPct val="0"/>
              </a:spcAft>
            </a:pPr>
            <a:r>
              <a:rPr lang="en-US" b="1">
                <a:solidFill>
                  <a:srgbClr val="0070C0"/>
                </a:solidFill>
                <a:latin typeface="Arial"/>
                <a:cs typeface="Arial"/>
              </a:rPr>
              <a:t>Upload Documents</a:t>
            </a:r>
            <a:endParaRPr lang="en-US"/>
          </a:p>
          <a:p>
            <a:pPr lvl="0" algn="ctr" fontAlgn="base">
              <a:spcBef>
                <a:spcPct val="0"/>
              </a:spcBef>
              <a:spcAft>
                <a:spcPct val="0"/>
              </a:spcAft>
            </a:pPr>
            <a:endParaRPr lang="en-US" b="1">
              <a:solidFill>
                <a:srgbClr val="0070C0"/>
              </a:solidFill>
              <a:latin typeface="Arial" pitchFamily="34" charset="0"/>
              <a:cs typeface="Arial" pitchFamily="34" charset="0"/>
            </a:endParaRPr>
          </a:p>
          <a:p>
            <a:pPr lvl="0" algn="ctr" fontAlgn="base">
              <a:spcBef>
                <a:spcPct val="0"/>
              </a:spcBef>
              <a:spcAft>
                <a:spcPct val="0"/>
              </a:spcAft>
            </a:pPr>
            <a:r>
              <a:rPr lang="en-US" b="1">
                <a:solidFill>
                  <a:srgbClr val="0070C0"/>
                </a:solidFill>
                <a:latin typeface="Arial"/>
                <a:cs typeface="Arial"/>
              </a:rPr>
              <a:t>Online Training Course</a:t>
            </a:r>
          </a:p>
        </p:txBody>
      </p:sp>
      <p:sp>
        <p:nvSpPr>
          <p:cNvPr id="8" name="Rectangle 7"/>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
        <p:nvSpPr>
          <p:cNvPr id="4" name="Slide Number Placeholder 3"/>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46FBA797-D6D4-B817-64A5-EFE14BE26222}"/>
              </a:ext>
            </a:extLst>
          </p:cNvPr>
          <p:cNvSpPr txBox="1"/>
          <p:nvPr/>
        </p:nvSpPr>
        <p:spPr>
          <a:xfrm>
            <a:off x="4851639" y="3312722"/>
            <a:ext cx="3593621" cy="1015663"/>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In this module you will learn how to:</a:t>
            </a:r>
          </a:p>
          <a:p>
            <a:endParaRPr lang="en-US"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Upload documents</a:t>
            </a:r>
          </a:p>
          <a:p>
            <a:endParaRPr lang="en-US"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Retrieve and view documents</a:t>
            </a:r>
          </a:p>
        </p:txBody>
      </p:sp>
    </p:spTree>
    <p:extLst>
      <p:ext uri="{BB962C8B-B14F-4D97-AF65-F5344CB8AC3E}">
        <p14:creationId xmlns:p14="http://schemas.microsoft.com/office/powerpoint/2010/main" val="354953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73382-D4CC-F5F5-24D7-31844EFFF9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AA0C5-E5DF-2DC9-E9C7-4F109E7BA886}"/>
              </a:ext>
            </a:extLst>
          </p:cNvPr>
          <p:cNvSpPr>
            <a:spLocks noGrp="1"/>
          </p:cNvSpPr>
          <p:nvPr>
            <p:ph idx="1"/>
          </p:nvPr>
        </p:nvSpPr>
        <p:spPr>
          <a:xfrm>
            <a:off x="427447" y="985417"/>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DOCUMENTS TAB – UPLOAD DOCUMENTS</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EFB158D-3077-FCA9-70FD-453F5BB21CC8}"/>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724F4C24-F1D5-25EA-DE31-8F095E408C92}"/>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10</a:t>
            </a:fld>
            <a:endParaRPr lang="en-CA">
              <a:latin typeface="Arial" panose="020B0604020202020204" pitchFamily="34" charset="0"/>
            </a:endParaRPr>
          </a:p>
        </p:txBody>
      </p:sp>
      <p:sp>
        <p:nvSpPr>
          <p:cNvPr id="2" name="Rectangle 1">
            <a:extLst>
              <a:ext uri="{FF2B5EF4-FFF2-40B4-BE49-F238E27FC236}">
                <a16:creationId xmlns:a16="http://schemas.microsoft.com/office/drawing/2014/main" id="{45E049F9-78B9-7BD3-C622-4C1D1DDE0A26}"/>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pic>
        <p:nvPicPr>
          <p:cNvPr id="5" name="Picture 4">
            <a:extLst>
              <a:ext uri="{FF2B5EF4-FFF2-40B4-BE49-F238E27FC236}">
                <a16:creationId xmlns:a16="http://schemas.microsoft.com/office/drawing/2014/main" id="{CF83F35A-A9B3-4784-233D-A28B9EE112EC}"/>
              </a:ext>
            </a:extLst>
          </p:cNvPr>
          <p:cNvPicPr>
            <a:picLocks noChangeAspect="1"/>
          </p:cNvPicPr>
          <p:nvPr/>
        </p:nvPicPr>
        <p:blipFill>
          <a:blip r:embed="rId2"/>
          <a:stretch>
            <a:fillRect/>
          </a:stretch>
        </p:blipFill>
        <p:spPr>
          <a:xfrm>
            <a:off x="944551" y="3041020"/>
            <a:ext cx="6954309" cy="333124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7A2244D-D715-D3F0-B901-E12B7DD0D70F}"/>
              </a:ext>
            </a:extLst>
          </p:cNvPr>
          <p:cNvPicPr>
            <a:picLocks noChangeAspect="1"/>
          </p:cNvPicPr>
          <p:nvPr/>
        </p:nvPicPr>
        <p:blipFill>
          <a:blip r:embed="rId3"/>
          <a:stretch>
            <a:fillRect/>
          </a:stretch>
        </p:blipFill>
        <p:spPr>
          <a:xfrm>
            <a:off x="3657792" y="3886074"/>
            <a:ext cx="2853254" cy="1118245"/>
          </a:xfrm>
          <a:prstGeom prst="rect">
            <a:avLst/>
          </a:prstGeom>
          <a:ln>
            <a:noFill/>
          </a:ln>
          <a:effectLst>
            <a:outerShdw blurRad="292100" dist="139700" dir="2700000" algn="tl" rotWithShape="0">
              <a:srgbClr val="333333">
                <a:alpha val="65000"/>
              </a:srgbClr>
            </a:outerShdw>
          </a:effectLst>
        </p:spPr>
      </p:pic>
      <p:sp>
        <p:nvSpPr>
          <p:cNvPr id="18" name="Rounded Rectangular Callout 8">
            <a:extLst>
              <a:ext uri="{FF2B5EF4-FFF2-40B4-BE49-F238E27FC236}">
                <a16:creationId xmlns:a16="http://schemas.microsoft.com/office/drawing/2014/main" id="{154E55CA-5A2A-5C40-FD4A-956DDCC3D7DB}"/>
              </a:ext>
            </a:extLst>
          </p:cNvPr>
          <p:cNvSpPr/>
          <p:nvPr/>
        </p:nvSpPr>
        <p:spPr>
          <a:xfrm>
            <a:off x="7276289" y="4249099"/>
            <a:ext cx="379378" cy="282457"/>
          </a:xfrm>
          <a:prstGeom prst="wedgeRoundRectCallout">
            <a:avLst>
              <a:gd name="adj1" fmla="val 47541"/>
              <a:gd name="adj2" fmla="val 763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44BD29DA-F751-31D3-973B-84D0350D0E59}"/>
              </a:ext>
            </a:extLst>
          </p:cNvPr>
          <p:cNvSpPr txBox="1"/>
          <p:nvPr/>
        </p:nvSpPr>
        <p:spPr>
          <a:xfrm>
            <a:off x="427447" y="1256911"/>
            <a:ext cx="8477271" cy="1754326"/>
          </a:xfrm>
          <a:prstGeom prst="rect">
            <a:avLst/>
          </a:prstGeom>
          <a:noFill/>
        </p:spPr>
        <p:txBody>
          <a:bodyPr wrap="square" rtlCol="0">
            <a:spAutoFit/>
          </a:bodyPr>
          <a:lstStyle/>
          <a:p>
            <a:pPr marL="228600" indent="-228600">
              <a:buFont typeface="+mj-lt"/>
              <a:buAutoNum type="arabicPeriod"/>
            </a:pPr>
            <a:r>
              <a:rPr lang="en-US" sz="1200" i="1">
                <a:latin typeface="Arial" panose="020B0604020202020204" pitchFamily="34" charset="0"/>
                <a:cs typeface="Arial" panose="020B0604020202020204" pitchFamily="34" charset="0"/>
              </a:rPr>
              <a:t>Document Type</a:t>
            </a:r>
            <a:r>
              <a:rPr lang="en-US" sz="1200">
                <a:latin typeface="Arial" panose="020B0604020202020204" pitchFamily="34" charset="0"/>
                <a:cs typeface="Arial" panose="020B0604020202020204" pitchFamily="34" charset="0"/>
              </a:rPr>
              <a:t>. Click the </a:t>
            </a:r>
            <a:r>
              <a:rPr lang="en-US" sz="1200" b="1">
                <a:latin typeface="Arial" panose="020B0604020202020204" pitchFamily="34" charset="0"/>
                <a:cs typeface="Arial" panose="020B0604020202020204" pitchFamily="34" charset="0"/>
              </a:rPr>
              <a:t>Document Type dropdown list </a:t>
            </a:r>
            <a:r>
              <a:rPr lang="en-US" sz="1200">
                <a:latin typeface="Arial" panose="020B0604020202020204" pitchFamily="34" charset="0"/>
                <a:cs typeface="Arial" panose="020B0604020202020204" pitchFamily="34" charset="0"/>
              </a:rPr>
              <a:t>and select document type.</a:t>
            </a:r>
          </a:p>
          <a:p>
            <a:pPr marL="228600" indent="-228600">
              <a:buFont typeface="+mj-lt"/>
              <a:buAutoNum type="arabicPeriod"/>
            </a:pPr>
            <a:endParaRPr lang="en-US" sz="1200">
              <a:latin typeface="Arial" panose="020B0604020202020204" pitchFamily="34" charset="0"/>
              <a:cs typeface="Arial" panose="020B0604020202020204" pitchFamily="34" charset="0"/>
            </a:endParaRPr>
          </a:p>
          <a:p>
            <a:pPr marL="228600" indent="-228600">
              <a:buFont typeface="+mj-lt"/>
              <a:buAutoNum type="arabicPeriod"/>
            </a:pPr>
            <a:r>
              <a:rPr lang="en-US" sz="1200" i="1">
                <a:latin typeface="Arial" panose="020B0604020202020204" pitchFamily="34" charset="0"/>
                <a:cs typeface="Arial" panose="020B0604020202020204" pitchFamily="34" charset="0"/>
              </a:rPr>
              <a:t>Document Description</a:t>
            </a:r>
            <a:r>
              <a:rPr lang="en-US" sz="1200">
                <a:latin typeface="Arial" panose="020B0604020202020204" pitchFamily="34" charset="0"/>
                <a:cs typeface="Arial" panose="020B0604020202020204" pitchFamily="34" charset="0"/>
              </a:rPr>
              <a:t>. Type in the description of the document to upload.</a:t>
            </a:r>
          </a:p>
          <a:p>
            <a:pPr marL="228600" indent="-228600">
              <a:buFont typeface="+mj-lt"/>
              <a:buAutoNum type="arabicPeriod"/>
            </a:pPr>
            <a:endParaRPr lang="en-US" sz="1200">
              <a:latin typeface="Arial" panose="020B0604020202020204" pitchFamily="34" charset="0"/>
              <a:cs typeface="Arial" panose="020B0604020202020204" pitchFamily="34" charset="0"/>
            </a:endParaRPr>
          </a:p>
          <a:p>
            <a:pPr marL="228600" indent="-228600">
              <a:buFont typeface="+mj-lt"/>
              <a:buAutoNum type="arabicPeriod"/>
            </a:pPr>
            <a:r>
              <a:rPr lang="en-US" sz="1200" i="1">
                <a:latin typeface="Arial" panose="020B0604020202020204" pitchFamily="34" charset="0"/>
                <a:cs typeface="Arial" panose="020B0604020202020204" pitchFamily="34" charset="0"/>
              </a:rPr>
              <a:t>Upload Files</a:t>
            </a:r>
            <a:r>
              <a:rPr lang="en-US" sz="1200">
                <a:latin typeface="Arial" panose="020B0604020202020204" pitchFamily="34" charset="0"/>
                <a:cs typeface="Arial" panose="020B0604020202020204" pitchFamily="34" charset="0"/>
              </a:rPr>
              <a:t>. Click </a:t>
            </a:r>
            <a:r>
              <a:rPr lang="en-US" sz="1200" b="1">
                <a:latin typeface="Arial" panose="020B0604020202020204" pitchFamily="34" charset="0"/>
                <a:cs typeface="Arial" panose="020B0604020202020204" pitchFamily="34" charset="0"/>
              </a:rPr>
              <a:t>Choose Files</a:t>
            </a:r>
            <a:r>
              <a:rPr lang="en-US" sz="1200">
                <a:latin typeface="Arial" panose="020B0604020202020204" pitchFamily="34" charset="0"/>
                <a:cs typeface="Arial" panose="020B0604020202020204" pitchFamily="34" charset="0"/>
              </a:rPr>
              <a:t>. Browser to your folder opens. Select the document. Filename is added on the field</a:t>
            </a:r>
          </a:p>
          <a:p>
            <a:pPr marL="228600" indent="-228600">
              <a:buFont typeface="+mj-lt"/>
              <a:buAutoNum type="arabicPeriod"/>
            </a:pPr>
            <a:endParaRPr lang="en-US" sz="1200">
              <a:latin typeface="Arial" panose="020B0604020202020204" pitchFamily="34" charset="0"/>
              <a:cs typeface="Arial" panose="020B0604020202020204" pitchFamily="34" charset="0"/>
            </a:endParaRPr>
          </a:p>
          <a:p>
            <a:pPr marL="228600" indent="-228600">
              <a:buFont typeface="+mj-lt"/>
              <a:buAutoNum type="arabicPeriod"/>
            </a:pPr>
            <a:r>
              <a:rPr lang="en-US" sz="1200">
                <a:latin typeface="Arial" panose="020B0604020202020204" pitchFamily="34" charset="0"/>
                <a:cs typeface="Arial" panose="020B0604020202020204" pitchFamily="34" charset="0"/>
              </a:rPr>
              <a:t>Click</a:t>
            </a:r>
            <a:r>
              <a:rPr lang="en-US" sz="1200" b="1">
                <a:latin typeface="Arial" panose="020B0604020202020204" pitchFamily="34" charset="0"/>
                <a:cs typeface="Arial" panose="020B0604020202020204" pitchFamily="34" charset="0"/>
              </a:rPr>
              <a:t> Upload</a:t>
            </a:r>
            <a:r>
              <a:rPr lang="en-US" sz="1200">
                <a:latin typeface="Arial" panose="020B0604020202020204" pitchFamily="34" charset="0"/>
                <a:cs typeface="Arial" panose="020B0604020202020204" pitchFamily="34" charset="0"/>
              </a:rPr>
              <a:t>. The Uploaded Documents are added on the grid. Click </a:t>
            </a:r>
            <a:r>
              <a:rPr lang="en-US" sz="1200" b="1">
                <a:latin typeface="Arial" panose="020B0604020202020204" pitchFamily="34" charset="0"/>
                <a:cs typeface="Arial" panose="020B0604020202020204" pitchFamily="34" charset="0"/>
              </a:rPr>
              <a:t>OK</a:t>
            </a:r>
            <a:r>
              <a:rPr lang="en-US" sz="1200">
                <a:latin typeface="Arial" panose="020B0604020202020204" pitchFamily="34" charset="0"/>
                <a:cs typeface="Arial" panose="020B0604020202020204" pitchFamily="34" charset="0"/>
              </a:rPr>
              <a:t>.</a:t>
            </a:r>
          </a:p>
          <a:p>
            <a:pPr marL="228600" indent="-228600">
              <a:buFont typeface="+mj-lt"/>
              <a:buAutoNum type="arabicPeriod"/>
            </a:pPr>
            <a:endParaRPr lang="en-US" sz="1200">
              <a:latin typeface="Arial" panose="020B0604020202020204" pitchFamily="34" charset="0"/>
              <a:cs typeface="Arial" panose="020B0604020202020204" pitchFamily="34" charset="0"/>
            </a:endParaRPr>
          </a:p>
          <a:p>
            <a:pPr marL="228600" indent="-228600">
              <a:buFont typeface="+mj-lt"/>
              <a:buAutoNum type="arabicPeriod"/>
            </a:pPr>
            <a:r>
              <a:rPr lang="en-US" sz="1200">
                <a:latin typeface="Arial" panose="020B0604020202020204" pitchFamily="34" charset="0"/>
                <a:cs typeface="Arial" panose="020B0604020202020204" pitchFamily="34" charset="0"/>
              </a:rPr>
              <a:t>Click </a:t>
            </a:r>
            <a:r>
              <a:rPr lang="en-US" sz="1200" b="1">
                <a:latin typeface="Arial" panose="020B0604020202020204" pitchFamily="34" charset="0"/>
                <a:cs typeface="Arial" panose="020B0604020202020204" pitchFamily="34" charset="0"/>
              </a:rPr>
              <a:t>Save</a:t>
            </a:r>
            <a:r>
              <a:rPr lang="en-US" sz="1200">
                <a:latin typeface="Arial" panose="020B0604020202020204" pitchFamily="34" charset="0"/>
                <a:cs typeface="Arial" panose="020B0604020202020204" pitchFamily="34" charset="0"/>
              </a:rPr>
              <a:t>. The corresponding Description of the uploaded document is added on the grid.</a:t>
            </a:r>
            <a:endParaRPr lang="en-CA" sz="1200">
              <a:latin typeface="Arial" panose="020B0604020202020204" pitchFamily="34" charset="0"/>
              <a:cs typeface="Arial" panose="020B0604020202020204" pitchFamily="34" charset="0"/>
            </a:endParaRPr>
          </a:p>
        </p:txBody>
      </p:sp>
      <p:sp>
        <p:nvSpPr>
          <p:cNvPr id="21" name="Rounded Rectangular Callout 8">
            <a:extLst>
              <a:ext uri="{FF2B5EF4-FFF2-40B4-BE49-F238E27FC236}">
                <a16:creationId xmlns:a16="http://schemas.microsoft.com/office/drawing/2014/main" id="{8CFB7075-361B-43A2-B5AC-AE1361530203}"/>
              </a:ext>
            </a:extLst>
          </p:cNvPr>
          <p:cNvSpPr/>
          <p:nvPr/>
        </p:nvSpPr>
        <p:spPr>
          <a:xfrm>
            <a:off x="2243846" y="4671594"/>
            <a:ext cx="379378" cy="282457"/>
          </a:xfrm>
          <a:prstGeom prst="wedgeRoundRectCallout">
            <a:avLst>
              <a:gd name="adj1" fmla="val -80664"/>
              <a:gd name="adj2" fmla="val 5221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22" name="Rounded Rectangular Callout 8">
            <a:extLst>
              <a:ext uri="{FF2B5EF4-FFF2-40B4-BE49-F238E27FC236}">
                <a16:creationId xmlns:a16="http://schemas.microsoft.com/office/drawing/2014/main" id="{809EEB6D-36D4-8E50-854A-9D0BDDB08A5E}"/>
              </a:ext>
            </a:extLst>
          </p:cNvPr>
          <p:cNvSpPr/>
          <p:nvPr/>
        </p:nvSpPr>
        <p:spPr>
          <a:xfrm>
            <a:off x="2989697" y="4911370"/>
            <a:ext cx="379378" cy="282457"/>
          </a:xfrm>
          <a:prstGeom prst="wedgeRoundRectCallout">
            <a:avLst>
              <a:gd name="adj1" fmla="val -90921"/>
              <a:gd name="adj2" fmla="val 556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
        <p:nvSpPr>
          <p:cNvPr id="23" name="Rounded Rectangular Callout 8">
            <a:extLst>
              <a:ext uri="{FF2B5EF4-FFF2-40B4-BE49-F238E27FC236}">
                <a16:creationId xmlns:a16="http://schemas.microsoft.com/office/drawing/2014/main" id="{879BDB2B-95CB-A523-9309-26C4C6B40DFC}"/>
              </a:ext>
            </a:extLst>
          </p:cNvPr>
          <p:cNvSpPr/>
          <p:nvPr/>
        </p:nvSpPr>
        <p:spPr>
          <a:xfrm>
            <a:off x="6896911" y="4788063"/>
            <a:ext cx="379378" cy="282457"/>
          </a:xfrm>
          <a:prstGeom prst="wedgeRoundRectCallout">
            <a:avLst>
              <a:gd name="adj1" fmla="val 47541"/>
              <a:gd name="adj2" fmla="val 763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a:t>
            </a:r>
            <a:endParaRPr lang="en-CA" sz="1200">
              <a:solidFill>
                <a:schemeClr val="tx1"/>
              </a:solidFill>
              <a:latin typeface="Arial" pitchFamily="34" charset="0"/>
              <a:cs typeface="Arial" pitchFamily="34" charset="0"/>
            </a:endParaRPr>
          </a:p>
        </p:txBody>
      </p:sp>
      <p:sp>
        <p:nvSpPr>
          <p:cNvPr id="25" name="Rounded Rectangular Callout 8">
            <a:extLst>
              <a:ext uri="{FF2B5EF4-FFF2-40B4-BE49-F238E27FC236}">
                <a16:creationId xmlns:a16="http://schemas.microsoft.com/office/drawing/2014/main" id="{E0FCC13E-793D-A6A5-0129-C713EC91B06F}"/>
              </a:ext>
            </a:extLst>
          </p:cNvPr>
          <p:cNvSpPr/>
          <p:nvPr/>
        </p:nvSpPr>
        <p:spPr>
          <a:xfrm>
            <a:off x="3369075" y="5849373"/>
            <a:ext cx="379378" cy="282457"/>
          </a:xfrm>
          <a:prstGeom prst="wedgeRoundRectCallout">
            <a:avLst>
              <a:gd name="adj1" fmla="val 47541"/>
              <a:gd name="adj2" fmla="val 763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5.</a:t>
            </a:r>
            <a:endParaRPr lang="en-CA" sz="1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9494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1DB9C-A671-EE46-BA0F-FEB227F550E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646306D-6ED9-F424-6D2E-6C83B32D771E}"/>
              </a:ext>
            </a:extLst>
          </p:cNvPr>
          <p:cNvPicPr>
            <a:picLocks noChangeAspect="1"/>
          </p:cNvPicPr>
          <p:nvPr/>
        </p:nvPicPr>
        <p:blipFill>
          <a:blip r:embed="rId2"/>
          <a:stretch>
            <a:fillRect/>
          </a:stretch>
        </p:blipFill>
        <p:spPr>
          <a:xfrm>
            <a:off x="1151804" y="1718801"/>
            <a:ext cx="6963496" cy="4320407"/>
          </a:xfrm>
          <a:prstGeom prst="rect">
            <a:avLst/>
          </a:prstGeom>
        </p:spPr>
      </p:pic>
      <p:sp>
        <p:nvSpPr>
          <p:cNvPr id="3" name="Content Placeholder 2">
            <a:extLst>
              <a:ext uri="{FF2B5EF4-FFF2-40B4-BE49-F238E27FC236}">
                <a16:creationId xmlns:a16="http://schemas.microsoft.com/office/drawing/2014/main" id="{CD91121E-ACE4-CDA1-02E0-D3A539E08C9C}"/>
              </a:ext>
            </a:extLst>
          </p:cNvPr>
          <p:cNvSpPr>
            <a:spLocks noGrp="1"/>
          </p:cNvSpPr>
          <p:nvPr>
            <p:ph idx="1"/>
          </p:nvPr>
        </p:nvSpPr>
        <p:spPr>
          <a:xfrm>
            <a:off x="425686" y="958481"/>
            <a:ext cx="8292628" cy="280611"/>
          </a:xfrm>
        </p:spPr>
        <p:txBody>
          <a:bodyPr vert="horz" lIns="91440" tIns="45720" rIns="91440" bIns="45720" rtlCol="0" anchor="t">
            <a:noAutofit/>
          </a:bodyPr>
          <a:lstStyle/>
          <a:p>
            <a:pPr marL="0" indent="0">
              <a:buNone/>
            </a:pPr>
            <a:r>
              <a:rPr lang="en-US" sz="1600" b="1">
                <a:latin typeface="Arial"/>
                <a:cs typeface="Arial"/>
              </a:rPr>
              <a:t>SUBMIT UPLOADED DOCUMENTS</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F4CA851-7041-D5E9-5821-E15C18D34ED9}"/>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A3FA7A62-A933-59DC-6F42-59CC099ED5D0}"/>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11</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D3A702BF-B250-4837-9B86-D73B43C4629B}"/>
              </a:ext>
            </a:extLst>
          </p:cNvPr>
          <p:cNvSpPr txBox="1"/>
          <p:nvPr/>
        </p:nvSpPr>
        <p:spPr>
          <a:xfrm>
            <a:off x="425686" y="1239896"/>
            <a:ext cx="8076288" cy="461665"/>
          </a:xfrm>
          <a:prstGeom prst="rect">
            <a:avLst/>
          </a:prstGeom>
          <a:noFill/>
        </p:spPr>
        <p:txBody>
          <a:bodyPr wrap="square" lIns="91440" tIns="45720" rIns="91440" bIns="45720" rtlCol="0" anchor="t">
            <a:spAutoFit/>
          </a:bodyPr>
          <a:lstStyle/>
          <a:p>
            <a:r>
              <a:rPr lang="en-US" sz="1200">
                <a:latin typeface="Arial"/>
                <a:cs typeface="Arial"/>
              </a:rPr>
              <a:t>Once all pertinent information has been entered, submit the uploaded documents. </a:t>
            </a:r>
          </a:p>
          <a:p>
            <a:r>
              <a:rPr lang="en-US" sz="1200">
                <a:latin typeface="Arial"/>
                <a:cs typeface="Arial"/>
              </a:rPr>
              <a:t>The system performs validation check to ensure all mandatory data has been provided. </a:t>
            </a:r>
          </a:p>
        </p:txBody>
      </p:sp>
      <p:sp>
        <p:nvSpPr>
          <p:cNvPr id="14" name="Rounded Rectangular Callout 8">
            <a:extLst>
              <a:ext uri="{FF2B5EF4-FFF2-40B4-BE49-F238E27FC236}">
                <a16:creationId xmlns:a16="http://schemas.microsoft.com/office/drawing/2014/main" id="{126CF8D0-4B88-72E6-3A1A-61997DC4AE22}"/>
              </a:ext>
            </a:extLst>
          </p:cNvPr>
          <p:cNvSpPr/>
          <p:nvPr/>
        </p:nvSpPr>
        <p:spPr>
          <a:xfrm>
            <a:off x="2897862" y="5134087"/>
            <a:ext cx="1384812" cy="357145"/>
          </a:xfrm>
          <a:prstGeom prst="wedgeRoundRectCallout">
            <a:avLst>
              <a:gd name="adj1" fmla="val 43704"/>
              <a:gd name="adj2" fmla="val 12580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Click </a:t>
            </a:r>
            <a:r>
              <a:rPr lang="en-US" sz="1200" b="1">
                <a:solidFill>
                  <a:schemeClr val="tx1"/>
                </a:solidFill>
                <a:latin typeface="Arial" pitchFamily="34" charset="0"/>
                <a:cs typeface="Arial" pitchFamily="34" charset="0"/>
              </a:rPr>
              <a:t>Submit </a:t>
            </a:r>
            <a:endParaRPr lang="en-CA" sz="120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8481FF7F-0AE0-B216-66C9-495807997E4F}"/>
              </a:ext>
            </a:extLst>
          </p:cNvPr>
          <p:cNvSpPr/>
          <p:nvPr/>
        </p:nvSpPr>
        <p:spPr>
          <a:xfrm>
            <a:off x="6394194" y="3957137"/>
            <a:ext cx="1384812" cy="357145"/>
          </a:xfrm>
          <a:prstGeom prst="wedgeRoundRectCallout">
            <a:avLst>
              <a:gd name="adj1" fmla="val -69391"/>
              <a:gd name="adj2" fmla="val 223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Click </a:t>
            </a:r>
            <a:r>
              <a:rPr lang="en-US" sz="1200" b="1">
                <a:solidFill>
                  <a:schemeClr val="tx1"/>
                </a:solidFill>
                <a:latin typeface="Arial" pitchFamily="34" charset="0"/>
                <a:cs typeface="Arial" pitchFamily="34" charset="0"/>
              </a:rPr>
              <a:t>Submit </a:t>
            </a:r>
            <a:endParaRPr lang="en-CA" sz="1200">
              <a:solidFill>
                <a:schemeClr val="tx1"/>
              </a:solidFill>
              <a:latin typeface="Arial" pitchFamily="34" charset="0"/>
              <a:cs typeface="Arial" pitchFamily="34" charset="0"/>
            </a:endParaRPr>
          </a:p>
        </p:txBody>
      </p:sp>
      <p:sp>
        <p:nvSpPr>
          <p:cNvPr id="19" name="TextBox 18">
            <a:extLst>
              <a:ext uri="{FF2B5EF4-FFF2-40B4-BE49-F238E27FC236}">
                <a16:creationId xmlns:a16="http://schemas.microsoft.com/office/drawing/2014/main" id="{E0369403-77A2-0E5A-465A-05ED2ADAAE95}"/>
              </a:ext>
            </a:extLst>
          </p:cNvPr>
          <p:cNvSpPr txBox="1"/>
          <p:nvPr/>
        </p:nvSpPr>
        <p:spPr>
          <a:xfrm>
            <a:off x="434560" y="6030183"/>
            <a:ext cx="8076288" cy="461665"/>
          </a:xfrm>
          <a:prstGeom prst="rect">
            <a:avLst/>
          </a:prstGeom>
          <a:noFill/>
        </p:spPr>
        <p:txBody>
          <a:bodyPr wrap="square" lIns="91440" tIns="45720" rIns="91440" bIns="45720" rtlCol="0" anchor="t">
            <a:spAutoFit/>
          </a:bodyPr>
          <a:lstStyle/>
          <a:p>
            <a:r>
              <a:rPr lang="en-US" sz="1200" b="1">
                <a:latin typeface="Arial"/>
                <a:cs typeface="Arial"/>
              </a:rPr>
              <a:t>Delete </a:t>
            </a:r>
            <a:r>
              <a:rPr lang="en-US" sz="1200">
                <a:latin typeface="Arial"/>
                <a:cs typeface="Arial"/>
              </a:rPr>
              <a:t>(deletes entire application) is available when the request Status is at Work in Progress. </a:t>
            </a:r>
          </a:p>
          <a:p>
            <a:r>
              <a:rPr lang="en-US" sz="1200" b="1">
                <a:latin typeface="Arial"/>
                <a:cs typeface="Arial"/>
              </a:rPr>
              <a:t>Close </a:t>
            </a:r>
            <a:r>
              <a:rPr lang="en-US" sz="1200">
                <a:latin typeface="Arial"/>
                <a:cs typeface="Arial"/>
              </a:rPr>
              <a:t>(closes application).</a:t>
            </a:r>
            <a:endParaRPr lang="en-US" sz="1200" b="1">
              <a:latin typeface="Arial"/>
              <a:cs typeface="Arial"/>
            </a:endParaRPr>
          </a:p>
        </p:txBody>
      </p:sp>
      <p:sp>
        <p:nvSpPr>
          <p:cNvPr id="4" name="Rectangle 3">
            <a:extLst>
              <a:ext uri="{FF2B5EF4-FFF2-40B4-BE49-F238E27FC236}">
                <a16:creationId xmlns:a16="http://schemas.microsoft.com/office/drawing/2014/main" id="{E6869C96-BD09-C66A-EF41-C6508824F31D}"/>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Tree>
    <p:extLst>
      <p:ext uri="{BB962C8B-B14F-4D97-AF65-F5344CB8AC3E}">
        <p14:creationId xmlns:p14="http://schemas.microsoft.com/office/powerpoint/2010/main" val="396181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03F87-D7A2-B91D-B4F8-7CFBC0D4D5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A6772-3A73-2499-BEFF-D8AB9DF85FF5}"/>
              </a:ext>
            </a:extLst>
          </p:cNvPr>
          <p:cNvSpPr>
            <a:spLocks noGrp="1"/>
          </p:cNvSpPr>
          <p:nvPr>
            <p:ph idx="1"/>
          </p:nvPr>
        </p:nvSpPr>
        <p:spPr>
          <a:xfrm>
            <a:off x="425686" y="1019281"/>
            <a:ext cx="8292628" cy="461666"/>
          </a:xfrm>
        </p:spPr>
        <p:txBody>
          <a:bodyPr vert="horz" lIns="91440" tIns="45720" rIns="91440" bIns="45720" rtlCol="0" anchor="t">
            <a:noAutofit/>
          </a:bodyPr>
          <a:lstStyle/>
          <a:p>
            <a:pPr marL="0" indent="0">
              <a:buNone/>
            </a:pPr>
            <a:r>
              <a:rPr lang="en-US" sz="1600" b="1">
                <a:latin typeface="Arial"/>
                <a:cs typeface="Arial"/>
              </a:rPr>
              <a:t>WITHDRAW APPLICATION</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6230CB5-487D-8862-2EC0-F103831A14B3}"/>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E394F6FD-0D5F-C395-055F-293137E46F84}"/>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12</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D4078D57-F3DA-C50C-75D2-E88D881B4C8C}"/>
              </a:ext>
            </a:extLst>
          </p:cNvPr>
          <p:cNvSpPr txBox="1"/>
          <p:nvPr/>
        </p:nvSpPr>
        <p:spPr>
          <a:xfrm>
            <a:off x="425686" y="1282451"/>
            <a:ext cx="8076288" cy="830997"/>
          </a:xfrm>
          <a:prstGeom prst="rect">
            <a:avLst/>
          </a:prstGeom>
          <a:noFill/>
        </p:spPr>
        <p:txBody>
          <a:bodyPr wrap="square" lIns="91440" tIns="45720" rIns="91440" bIns="45720" rtlCol="0" anchor="t">
            <a:spAutoFit/>
          </a:bodyPr>
          <a:lstStyle/>
          <a:p>
            <a:r>
              <a:rPr lang="en-US" sz="1200">
                <a:latin typeface="Arial"/>
                <a:cs typeface="Arial"/>
              </a:rPr>
              <a:t>The Withdraw button is only available when the Status is Submitted.</a:t>
            </a:r>
          </a:p>
          <a:p>
            <a:r>
              <a:rPr lang="en-US" sz="1200">
                <a:latin typeface="Arial"/>
                <a:cs typeface="Arial"/>
              </a:rPr>
              <a:t>The creator has the option to withdraw the application during the duration of the status Submitted.</a:t>
            </a:r>
          </a:p>
          <a:p>
            <a:endParaRPr lang="en-US" sz="1200">
              <a:latin typeface="Arial"/>
              <a:cs typeface="Arial"/>
            </a:endParaRPr>
          </a:p>
          <a:p>
            <a:r>
              <a:rPr lang="en-US" sz="1200">
                <a:latin typeface="Arial"/>
                <a:cs typeface="Arial"/>
              </a:rPr>
              <a:t>When the request status is changed from Submitted to Processing, the Withdraw option is no longer available.</a:t>
            </a:r>
          </a:p>
        </p:txBody>
      </p:sp>
      <p:sp>
        <p:nvSpPr>
          <p:cNvPr id="4" name="Rectangle 3">
            <a:extLst>
              <a:ext uri="{FF2B5EF4-FFF2-40B4-BE49-F238E27FC236}">
                <a16:creationId xmlns:a16="http://schemas.microsoft.com/office/drawing/2014/main" id="{5CB93CDF-A881-E004-6566-B3DC2502BEA9}"/>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pic>
        <p:nvPicPr>
          <p:cNvPr id="9" name="Picture 8">
            <a:extLst>
              <a:ext uri="{FF2B5EF4-FFF2-40B4-BE49-F238E27FC236}">
                <a16:creationId xmlns:a16="http://schemas.microsoft.com/office/drawing/2014/main" id="{544E8AD4-9510-43C6-F429-261E0DA30C21}"/>
              </a:ext>
            </a:extLst>
          </p:cNvPr>
          <p:cNvPicPr>
            <a:picLocks noChangeAspect="1"/>
          </p:cNvPicPr>
          <p:nvPr/>
        </p:nvPicPr>
        <p:blipFill>
          <a:blip r:embed="rId2"/>
          <a:stretch>
            <a:fillRect/>
          </a:stretch>
        </p:blipFill>
        <p:spPr>
          <a:xfrm>
            <a:off x="753893" y="2215053"/>
            <a:ext cx="7636213" cy="4157215"/>
          </a:xfrm>
          <a:prstGeom prst="rect">
            <a:avLst/>
          </a:prstGeom>
        </p:spPr>
      </p:pic>
    </p:spTree>
    <p:extLst>
      <p:ext uri="{BB962C8B-B14F-4D97-AF65-F5344CB8AC3E}">
        <p14:creationId xmlns:p14="http://schemas.microsoft.com/office/powerpoint/2010/main" val="169525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981140"/>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WORK IN PROGRESS</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13</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D96C6949-C150-4BA8-2446-E51850B58662}"/>
              </a:ext>
            </a:extLst>
          </p:cNvPr>
          <p:cNvSpPr txBox="1"/>
          <p:nvPr/>
        </p:nvSpPr>
        <p:spPr>
          <a:xfrm>
            <a:off x="425686" y="1321216"/>
            <a:ext cx="7835318" cy="1015663"/>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The Work in Progress screen contains all different status depending on the state of each ETS Request. </a:t>
            </a:r>
          </a:p>
          <a:p>
            <a:r>
              <a:rPr lang="en-CA" sz="1200">
                <a:latin typeface="Arial" panose="020B0604020202020204" pitchFamily="34" charset="0"/>
                <a:cs typeface="Arial" panose="020B0604020202020204" pitchFamily="34" charset="0"/>
              </a:rPr>
              <a:t>To search all ETS requests, select the </a:t>
            </a:r>
            <a:r>
              <a:rPr lang="en-CA" sz="1200" b="1">
                <a:latin typeface="Arial" panose="020B0604020202020204" pitchFamily="34" charset="0"/>
                <a:cs typeface="Arial" panose="020B0604020202020204" pitchFamily="34" charset="0"/>
              </a:rPr>
              <a:t>Find</a:t>
            </a:r>
            <a:r>
              <a:rPr lang="en-CA" sz="1200">
                <a:latin typeface="Arial" panose="020B0604020202020204" pitchFamily="34" charset="0"/>
                <a:cs typeface="Arial" panose="020B0604020202020204" pitchFamily="34" charset="0"/>
              </a:rPr>
              <a:t> icon on the Work in Progress screen.</a:t>
            </a:r>
          </a:p>
          <a:p>
            <a:endParaRPr lang="en-CA" sz="1200">
              <a:latin typeface="Arial" panose="020B0604020202020204" pitchFamily="34" charset="0"/>
              <a:cs typeface="Arial" panose="020B0604020202020204" pitchFamily="34" charset="0"/>
            </a:endParaRPr>
          </a:p>
          <a:p>
            <a:r>
              <a:rPr lang="en-CA" sz="1200">
                <a:latin typeface="Arial" panose="020B0604020202020204" pitchFamily="34" charset="0"/>
                <a:cs typeface="Arial" panose="020B0604020202020204" pitchFamily="34" charset="0"/>
              </a:rPr>
              <a:t>User can also narrow the search by the following search parameters:  </a:t>
            </a:r>
            <a:r>
              <a:rPr lang="en-CA" sz="1200" b="1">
                <a:latin typeface="Arial" panose="020B0604020202020204" pitchFamily="34" charset="0"/>
                <a:cs typeface="Arial" panose="020B0604020202020204" pitchFamily="34" charset="0"/>
              </a:rPr>
              <a:t>Status</a:t>
            </a:r>
            <a:r>
              <a:rPr lang="en-CA" sz="1200">
                <a:latin typeface="Arial" panose="020B0604020202020204" pitchFamily="34" charset="0"/>
                <a:cs typeface="Arial" panose="020B0604020202020204" pitchFamily="34" charset="0"/>
              </a:rPr>
              <a:t>, </a:t>
            </a:r>
            <a:r>
              <a:rPr lang="en-CA" sz="1200" b="1">
                <a:latin typeface="Arial" panose="020B0604020202020204" pitchFamily="34" charset="0"/>
                <a:cs typeface="Arial" panose="020B0604020202020204" pitchFamily="34" charset="0"/>
              </a:rPr>
              <a:t>Request Number</a:t>
            </a:r>
            <a:r>
              <a:rPr lang="en-CA" sz="1200">
                <a:latin typeface="Arial" panose="020B0604020202020204" pitchFamily="34" charset="0"/>
                <a:cs typeface="Arial" panose="020B0604020202020204" pitchFamily="34" charset="0"/>
              </a:rPr>
              <a:t>, </a:t>
            </a:r>
            <a:r>
              <a:rPr lang="en-CA" sz="1200" b="1">
                <a:latin typeface="Arial" panose="020B0604020202020204" pitchFamily="34" charset="0"/>
                <a:cs typeface="Arial" panose="020B0604020202020204" pitchFamily="34" charset="0"/>
              </a:rPr>
              <a:t>Start Date </a:t>
            </a:r>
            <a:r>
              <a:rPr lang="en-CA" sz="1200">
                <a:latin typeface="Arial" panose="020B0604020202020204" pitchFamily="34" charset="0"/>
                <a:cs typeface="Arial" panose="020B0604020202020204" pitchFamily="34" charset="0"/>
              </a:rPr>
              <a:t>and </a:t>
            </a:r>
            <a:r>
              <a:rPr lang="en-CA" sz="1200" b="1">
                <a:latin typeface="Arial" panose="020B0604020202020204" pitchFamily="34" charset="0"/>
                <a:cs typeface="Arial" panose="020B0604020202020204" pitchFamily="34" charset="0"/>
              </a:rPr>
              <a:t>End Date</a:t>
            </a:r>
            <a:r>
              <a:rPr lang="en-CA" sz="1200">
                <a:latin typeface="Arial" panose="020B0604020202020204" pitchFamily="34" charset="0"/>
                <a:cs typeface="Arial" panose="020B0604020202020204" pitchFamily="34" charset="0"/>
              </a:rPr>
              <a:t>.</a:t>
            </a:r>
          </a:p>
        </p:txBody>
      </p:sp>
      <p:sp>
        <p:nvSpPr>
          <p:cNvPr id="9" name="Rounded Rectangular Callout 8">
            <a:extLst>
              <a:ext uri="{FF2B5EF4-FFF2-40B4-BE49-F238E27FC236}">
                <a16:creationId xmlns:a16="http://schemas.microsoft.com/office/drawing/2014/main" id="{16A55B60-12E2-506E-2B3C-956956C7B2E8}"/>
              </a:ext>
            </a:extLst>
          </p:cNvPr>
          <p:cNvSpPr/>
          <p:nvPr/>
        </p:nvSpPr>
        <p:spPr>
          <a:xfrm>
            <a:off x="1712068" y="4161536"/>
            <a:ext cx="1614792" cy="867664"/>
          </a:xfrm>
          <a:prstGeom prst="wedgeRoundRectCallout">
            <a:avLst>
              <a:gd name="adj1" fmla="val 58146"/>
              <a:gd name="adj2" fmla="val 7722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Click the Request </a:t>
            </a:r>
            <a:r>
              <a:rPr lang="en-US" sz="1200" b="1">
                <a:solidFill>
                  <a:schemeClr val="tx1"/>
                </a:solidFill>
                <a:latin typeface="Arial" pitchFamily="34" charset="0"/>
                <a:cs typeface="Arial" pitchFamily="34" charset="0"/>
              </a:rPr>
              <a:t>link</a:t>
            </a:r>
            <a:r>
              <a:rPr lang="en-US" sz="1200">
                <a:solidFill>
                  <a:schemeClr val="tx1"/>
                </a:solidFill>
                <a:latin typeface="Arial" pitchFamily="34" charset="0"/>
                <a:cs typeface="Arial" pitchFamily="34" charset="0"/>
              </a:rPr>
              <a:t> to view the application.</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715C688B-C3DA-6BEB-4F1F-68D60F741E30}"/>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pic>
        <p:nvPicPr>
          <p:cNvPr id="10" name="Picture 9">
            <a:extLst>
              <a:ext uri="{FF2B5EF4-FFF2-40B4-BE49-F238E27FC236}">
                <a16:creationId xmlns:a16="http://schemas.microsoft.com/office/drawing/2014/main" id="{69E0446D-B83E-71D2-25C7-3FA1DE9C1FCF}"/>
              </a:ext>
            </a:extLst>
          </p:cNvPr>
          <p:cNvPicPr>
            <a:picLocks noChangeAspect="1"/>
          </p:cNvPicPr>
          <p:nvPr/>
        </p:nvPicPr>
        <p:blipFill>
          <a:blip r:embed="rId2"/>
          <a:stretch>
            <a:fillRect/>
          </a:stretch>
        </p:blipFill>
        <p:spPr>
          <a:xfrm>
            <a:off x="943583" y="2447848"/>
            <a:ext cx="7256834" cy="3564528"/>
          </a:xfrm>
          <a:prstGeom prst="rect">
            <a:avLst/>
          </a:prstGeom>
        </p:spPr>
      </p:pic>
    </p:spTree>
    <p:extLst>
      <p:ext uri="{BB962C8B-B14F-4D97-AF65-F5344CB8AC3E}">
        <p14:creationId xmlns:p14="http://schemas.microsoft.com/office/powerpoint/2010/main" val="61286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13" y="1075322"/>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WORK IN PROGRESS – continued…</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14</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232915BE-506B-267C-CF0B-DA2FD22E0EFE}"/>
              </a:ext>
            </a:extLst>
          </p:cNvPr>
          <p:cNvSpPr txBox="1"/>
          <p:nvPr/>
        </p:nvSpPr>
        <p:spPr>
          <a:xfrm>
            <a:off x="438150" y="1500252"/>
            <a:ext cx="8267700" cy="4185761"/>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Work in Progress</a:t>
            </a:r>
          </a:p>
          <a:p>
            <a:r>
              <a:rPr lang="en-US" sz="1400">
                <a:latin typeface="Arial" panose="020B0604020202020204" pitchFamily="34" charset="0"/>
                <a:cs typeface="Arial" panose="020B0604020202020204" pitchFamily="34" charset="0"/>
              </a:rPr>
              <a:t>The creator can modify and save the form.</a:t>
            </a:r>
          </a:p>
          <a:p>
            <a:endParaRPr lang="en-US" sz="1400">
              <a:latin typeface="Arial" panose="020B0604020202020204" pitchFamily="34" charset="0"/>
              <a:cs typeface="Arial" panose="020B0604020202020204" pitchFamily="34" charset="0"/>
            </a:endParaRPr>
          </a:p>
          <a:p>
            <a:r>
              <a:rPr lang="en-US" sz="1400" b="1">
                <a:latin typeface="Arial" panose="020B0604020202020204" pitchFamily="34" charset="0"/>
                <a:cs typeface="Arial" panose="020B0604020202020204" pitchFamily="34" charset="0"/>
              </a:rPr>
              <a:t>Submitted</a:t>
            </a:r>
          </a:p>
          <a:p>
            <a:r>
              <a:rPr lang="en-US" sz="1400">
                <a:latin typeface="Arial" panose="020B0604020202020204" pitchFamily="34" charset="0"/>
                <a:cs typeface="Arial" panose="020B0604020202020204" pitchFamily="34" charset="0"/>
              </a:rPr>
              <a:t>The creator or submitter has Submitted the form.</a:t>
            </a:r>
          </a:p>
          <a:p>
            <a:endParaRPr lang="en-US" sz="1400">
              <a:latin typeface="Arial" panose="020B0604020202020204" pitchFamily="34" charset="0"/>
              <a:cs typeface="Arial" panose="020B0604020202020204" pitchFamily="34" charset="0"/>
            </a:endParaRPr>
          </a:p>
          <a:p>
            <a:r>
              <a:rPr lang="en-CA" sz="1400" b="1">
                <a:latin typeface="Arial" panose="020B0604020202020204" pitchFamily="34" charset="0"/>
                <a:cs typeface="Arial" panose="020B0604020202020204" pitchFamily="34" charset="0"/>
              </a:rPr>
              <a:t>Processing</a:t>
            </a:r>
          </a:p>
          <a:p>
            <a:r>
              <a:rPr lang="en-CA" sz="1400">
                <a:latin typeface="Arial" panose="020B0604020202020204" pitchFamily="34" charset="0"/>
                <a:cs typeface="Arial" panose="020B0604020202020204" pitchFamily="34" charset="0"/>
              </a:rPr>
              <a:t>The request has been submitted to Alberta Energy and Minerals. Only the contact information can be modified at this point. The rest of the application is read-only.</a:t>
            </a:r>
          </a:p>
          <a:p>
            <a:endParaRPr lang="en-CA" sz="1400">
              <a:latin typeface="Arial" panose="020B0604020202020204" pitchFamily="34" charset="0"/>
              <a:cs typeface="Arial" panose="020B0604020202020204" pitchFamily="34" charset="0"/>
            </a:endParaRPr>
          </a:p>
          <a:p>
            <a:r>
              <a:rPr lang="en-CA" sz="1400" b="1">
                <a:latin typeface="Arial" panose="020B0604020202020204" pitchFamily="34" charset="0"/>
                <a:cs typeface="Arial" panose="020B0604020202020204" pitchFamily="34" charset="0"/>
              </a:rPr>
              <a:t>Completed</a:t>
            </a:r>
          </a:p>
          <a:p>
            <a:r>
              <a:rPr lang="en-CA" sz="1400">
                <a:latin typeface="Arial" panose="020B0604020202020204" pitchFamily="34" charset="0"/>
                <a:cs typeface="Arial" panose="020B0604020202020204" pitchFamily="34" charset="0"/>
              </a:rPr>
              <a:t>Application has been completed and agreements documents have been issued.</a:t>
            </a:r>
          </a:p>
          <a:p>
            <a:endParaRPr lang="en-CA" sz="1400">
              <a:latin typeface="Arial" panose="020B0604020202020204" pitchFamily="34" charset="0"/>
              <a:cs typeface="Arial" panose="020B0604020202020204" pitchFamily="34" charset="0"/>
            </a:endParaRPr>
          </a:p>
          <a:p>
            <a:r>
              <a:rPr lang="en-CA" sz="1400" b="1">
                <a:latin typeface="Arial" panose="020B0604020202020204" pitchFamily="34" charset="0"/>
                <a:cs typeface="Arial" panose="020B0604020202020204" pitchFamily="34" charset="0"/>
              </a:rPr>
              <a:t>Client Withdrawn</a:t>
            </a:r>
          </a:p>
          <a:p>
            <a:r>
              <a:rPr lang="en-CA" sz="1400">
                <a:latin typeface="Arial" panose="020B0604020202020204" pitchFamily="34" charset="0"/>
                <a:cs typeface="Arial" panose="020B0604020202020204" pitchFamily="34" charset="0"/>
              </a:rPr>
              <a:t>Client has withdrawn the ETS application. This notifies Alberta Energy and Minerals they no longer want to proceed with the application.</a:t>
            </a:r>
          </a:p>
          <a:p>
            <a:endParaRPr lang="en-CA" sz="1400">
              <a:latin typeface="Arial" panose="020B0604020202020204" pitchFamily="34" charset="0"/>
              <a:cs typeface="Arial" panose="020B0604020202020204" pitchFamily="34" charset="0"/>
            </a:endParaRPr>
          </a:p>
          <a:p>
            <a:r>
              <a:rPr lang="en-CA" sz="1400" b="1">
                <a:latin typeface="Arial" panose="020B0604020202020204" pitchFamily="34" charset="0"/>
                <a:cs typeface="Arial" panose="020B0604020202020204" pitchFamily="34" charset="0"/>
              </a:rPr>
              <a:t>Department Rejected</a:t>
            </a:r>
          </a:p>
          <a:p>
            <a:r>
              <a:rPr lang="en-CA" sz="1400">
                <a:latin typeface="Arial" panose="020B0604020202020204" pitchFamily="34" charset="0"/>
                <a:cs typeface="Arial" panose="020B0604020202020204" pitchFamily="34" charset="0"/>
              </a:rPr>
              <a:t>Alberta Energy and Minerals has rejected the client’s requested application.</a:t>
            </a:r>
          </a:p>
        </p:txBody>
      </p:sp>
      <p:sp>
        <p:nvSpPr>
          <p:cNvPr id="4" name="Rectangle 3">
            <a:extLst>
              <a:ext uri="{FF2B5EF4-FFF2-40B4-BE49-F238E27FC236}">
                <a16:creationId xmlns:a16="http://schemas.microsoft.com/office/drawing/2014/main" id="{D1BEB464-45BD-6CEE-EE04-E92EE2236370}"/>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Tree>
    <p:extLst>
      <p:ext uri="{BB962C8B-B14F-4D97-AF65-F5344CB8AC3E}">
        <p14:creationId xmlns:p14="http://schemas.microsoft.com/office/powerpoint/2010/main" val="9092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1BC72-3B5D-2BC6-298C-F5AF31D8F576}"/>
              </a:ext>
            </a:extLst>
          </p:cNvPr>
          <p:cNvPicPr>
            <a:picLocks noChangeAspect="1"/>
          </p:cNvPicPr>
          <p:nvPr/>
        </p:nvPicPr>
        <p:blipFill>
          <a:blip r:embed="rId2"/>
          <a:stretch>
            <a:fillRect/>
          </a:stretch>
        </p:blipFill>
        <p:spPr>
          <a:xfrm>
            <a:off x="1143000" y="2016835"/>
            <a:ext cx="6984460" cy="4215076"/>
          </a:xfrm>
          <a:prstGeom prst="rect">
            <a:avLst/>
          </a:prstGeom>
        </p:spPr>
      </p:pic>
      <p:sp>
        <p:nvSpPr>
          <p:cNvPr id="3" name="Content Placeholder 2"/>
          <p:cNvSpPr>
            <a:spLocks noGrp="1"/>
          </p:cNvSpPr>
          <p:nvPr>
            <p:ph idx="1"/>
          </p:nvPr>
        </p:nvSpPr>
        <p:spPr>
          <a:xfrm>
            <a:off x="521110" y="1103698"/>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WORK IN PROGRESS – View Documents</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15</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514A4B57-F753-DEDC-DB1C-542245DFBDE4}"/>
              </a:ext>
            </a:extLst>
          </p:cNvPr>
          <p:cNvSpPr txBox="1"/>
          <p:nvPr/>
        </p:nvSpPr>
        <p:spPr>
          <a:xfrm>
            <a:off x="521110" y="1440159"/>
            <a:ext cx="8439150" cy="46166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User has the option to view all documents for the corresponding ETS request. The Application Documents box list all attached documents from the application.</a:t>
            </a:r>
            <a:endParaRPr lang="en-CA" sz="1200">
              <a:latin typeface="Arial" panose="020B0604020202020204" pitchFamily="34" charset="0"/>
              <a:cs typeface="Arial" panose="020B0604020202020204" pitchFamily="34" charset="0"/>
            </a:endParaRPr>
          </a:p>
        </p:txBody>
      </p:sp>
      <p:sp>
        <p:nvSpPr>
          <p:cNvPr id="13" name="Rounded Rectangular Callout 8">
            <a:extLst>
              <a:ext uri="{FF2B5EF4-FFF2-40B4-BE49-F238E27FC236}">
                <a16:creationId xmlns:a16="http://schemas.microsoft.com/office/drawing/2014/main" id="{E3EC2661-EA16-AA95-E220-36FEFBE2E14E}"/>
              </a:ext>
            </a:extLst>
          </p:cNvPr>
          <p:cNvSpPr/>
          <p:nvPr/>
        </p:nvSpPr>
        <p:spPr>
          <a:xfrm>
            <a:off x="7101191" y="5575729"/>
            <a:ext cx="1254178" cy="357145"/>
          </a:xfrm>
          <a:prstGeom prst="wedgeRoundRectCallout">
            <a:avLst>
              <a:gd name="adj1" fmla="val -1121"/>
              <a:gd name="adj2" fmla="val -15268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Click </a:t>
            </a:r>
            <a:r>
              <a:rPr lang="en-US" sz="1200" b="1">
                <a:solidFill>
                  <a:schemeClr val="tx1"/>
                </a:solidFill>
                <a:latin typeface="Arial" pitchFamily="34" charset="0"/>
                <a:cs typeface="Arial" pitchFamily="34" charset="0"/>
              </a:rPr>
              <a:t>View</a:t>
            </a:r>
            <a:endParaRPr lang="en-CA" sz="1200">
              <a:solidFill>
                <a:schemeClr val="tx1"/>
              </a:solidFill>
              <a:latin typeface="Arial" pitchFamily="34" charset="0"/>
              <a:cs typeface="Arial" pitchFamily="34" charset="0"/>
            </a:endParaRPr>
          </a:p>
        </p:txBody>
      </p:sp>
      <p:pic>
        <p:nvPicPr>
          <p:cNvPr id="10" name="Picture 9">
            <a:extLst>
              <a:ext uri="{FF2B5EF4-FFF2-40B4-BE49-F238E27FC236}">
                <a16:creationId xmlns:a16="http://schemas.microsoft.com/office/drawing/2014/main" id="{2A7FC6C4-7EA0-5DEE-426C-F23CC1C6EBED}"/>
              </a:ext>
            </a:extLst>
          </p:cNvPr>
          <p:cNvPicPr>
            <a:picLocks noChangeAspect="1"/>
          </p:cNvPicPr>
          <p:nvPr/>
        </p:nvPicPr>
        <p:blipFill>
          <a:blip r:embed="rId3"/>
          <a:stretch>
            <a:fillRect/>
          </a:stretch>
        </p:blipFill>
        <p:spPr>
          <a:xfrm>
            <a:off x="2266910" y="3183309"/>
            <a:ext cx="4603702" cy="1333566"/>
          </a:xfrm>
          <a:prstGeom prst="rect">
            <a:avLst/>
          </a:prstGeom>
          <a:ln>
            <a:noFill/>
          </a:ln>
          <a:effectLst>
            <a:outerShdw blurRad="292100" dist="139700" dir="2700000" algn="tl" rotWithShape="0">
              <a:srgbClr val="333333">
                <a:alpha val="65000"/>
              </a:srgbClr>
            </a:outerShdw>
          </a:effectLst>
        </p:spPr>
      </p:pic>
      <p:sp>
        <p:nvSpPr>
          <p:cNvPr id="14" name="Rounded Rectangular Callout 8">
            <a:extLst>
              <a:ext uri="{FF2B5EF4-FFF2-40B4-BE49-F238E27FC236}">
                <a16:creationId xmlns:a16="http://schemas.microsoft.com/office/drawing/2014/main" id="{DDB4D8EF-0018-1C7A-9C5A-C581562BC5BB}"/>
              </a:ext>
            </a:extLst>
          </p:cNvPr>
          <p:cNvSpPr/>
          <p:nvPr/>
        </p:nvSpPr>
        <p:spPr>
          <a:xfrm>
            <a:off x="6036703" y="2838823"/>
            <a:ext cx="1386191" cy="592371"/>
          </a:xfrm>
          <a:prstGeom prst="wedgeRoundRectCallout">
            <a:avLst>
              <a:gd name="adj1" fmla="val -47819"/>
              <a:gd name="adj2" fmla="val 985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Click </a:t>
            </a:r>
            <a:r>
              <a:rPr lang="en-US" sz="1200" b="1">
                <a:solidFill>
                  <a:schemeClr val="tx1"/>
                </a:solidFill>
                <a:latin typeface="Arial" pitchFamily="34" charset="0"/>
                <a:cs typeface="Arial" pitchFamily="34" charset="0"/>
              </a:rPr>
              <a:t>View/Download</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3D9788C5-4512-5915-C246-B43C5ADA1764}"/>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Tree>
    <p:extLst>
      <p:ext uri="{BB962C8B-B14F-4D97-AF65-F5344CB8AC3E}">
        <p14:creationId xmlns:p14="http://schemas.microsoft.com/office/powerpoint/2010/main" val="340525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97502" y="1594818"/>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2160AD"/>
                </a:solidFill>
                <a:effectLst/>
                <a:latin typeface="Arial" pitchFamily="34" charset="0"/>
                <a:cs typeface="Arial" pitchFamily="34" charset="0"/>
              </a:rPr>
              <a:t>You have completed the </a:t>
            </a:r>
          </a:p>
          <a:p>
            <a:pPr marL="0" marR="0" lvl="0" indent="0" algn="ctr" defTabSz="914400" rtl="0" eaLnBrk="1" fontAlgn="base" latinLnBrk="0" hangingPunct="1">
              <a:lnSpc>
                <a:spcPct val="100000"/>
              </a:lnSpc>
              <a:spcBef>
                <a:spcPct val="0"/>
              </a:spcBef>
              <a:spcAft>
                <a:spcPct val="0"/>
              </a:spcAft>
              <a:buClrTx/>
              <a:buSzTx/>
              <a:buFontTx/>
              <a:buNone/>
              <a:tabLst/>
            </a:pPr>
            <a:r>
              <a:rPr lang="en-US" b="1">
                <a:solidFill>
                  <a:srgbClr val="2160AD"/>
                </a:solidFill>
                <a:latin typeface="Arial" pitchFamily="34" charset="0"/>
                <a:cs typeface="Arial" pitchFamily="34" charset="0"/>
              </a:rPr>
              <a:t>Information Request –</a:t>
            </a:r>
          </a:p>
          <a:p>
            <a:pPr marL="0" marR="0" lvl="0" indent="0" algn="ctr" defTabSz="914400" rtl="0" eaLnBrk="1" fontAlgn="base" latinLnBrk="0" hangingPunct="1">
              <a:lnSpc>
                <a:spcPct val="100000"/>
              </a:lnSpc>
              <a:spcBef>
                <a:spcPct val="0"/>
              </a:spcBef>
              <a:spcAft>
                <a:spcPct val="0"/>
              </a:spcAft>
              <a:buClrTx/>
              <a:buSzTx/>
              <a:buFontTx/>
              <a:buNone/>
              <a:tabLst/>
            </a:pPr>
            <a:r>
              <a:rPr lang="en-US" b="1">
                <a:solidFill>
                  <a:srgbClr val="2160AD"/>
                </a:solidFill>
                <a:latin typeface="Arial" pitchFamily="34" charset="0"/>
                <a:cs typeface="Arial" pitchFamily="34" charset="0"/>
              </a:rPr>
              <a:t>Upload Documents</a:t>
            </a:r>
            <a:endParaRPr kumimoji="0" lang="en-US" sz="1800" b="1" i="0" u="none" strike="noStrike" cap="none" normalizeH="0" baseline="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a:ln>
                <a:noFill/>
              </a:ln>
              <a:solidFill>
                <a:srgbClr val="2160AD"/>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961" y="1594818"/>
            <a:ext cx="3860189" cy="4388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3"/>
          <p:cNvSpPr txBox="1">
            <a:spLocks noChangeArrowheads="1"/>
          </p:cNvSpPr>
          <p:nvPr/>
        </p:nvSpPr>
        <p:spPr bwMode="auto">
          <a:xfrm>
            <a:off x="323528" y="4221087"/>
            <a:ext cx="5451475" cy="1137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70C0"/>
                </a:solidFill>
                <a:effectLst/>
                <a:latin typeface="Arial" pitchFamily="34" charset="0"/>
                <a:cs typeface="Arial" pitchFamily="34" charset="0"/>
              </a:rPr>
              <a:t>please forward them to:</a:t>
            </a:r>
          </a:p>
          <a:p>
            <a:pPr marL="0" marR="0" lvl="0" indent="0" algn="ctr" defTabSz="914400" rtl="0" eaLnBrk="1" fontAlgn="base" latinLnBrk="0" hangingPunct="1">
              <a:lnSpc>
                <a:spcPct val="100000"/>
              </a:lnSpc>
              <a:spcBef>
                <a:spcPct val="0"/>
              </a:spcBef>
              <a:spcAft>
                <a:spcPct val="0"/>
              </a:spcAft>
              <a:buClrTx/>
              <a:buSzTx/>
              <a:buFontTx/>
              <a:buNone/>
              <a:tabLst/>
            </a:pPr>
            <a:r>
              <a:rPr lang="en-US" sz="1400">
                <a:solidFill>
                  <a:srgbClr val="0070C0"/>
                </a:solidFill>
                <a:latin typeface="Arial" pitchFamily="34" charset="0"/>
                <a:cs typeface="Arial" pitchFamily="34" charset="0"/>
                <a:hlinkClick r:id="rId3"/>
              </a:rPr>
              <a:t>e</a:t>
            </a:r>
            <a:r>
              <a:rPr kumimoji="0" lang="en-US" sz="1400" b="0" i="0" u="none" strike="noStrike" cap="none" normalizeH="0" baseline="0">
                <a:ln>
                  <a:noFill/>
                </a:ln>
                <a:solidFill>
                  <a:srgbClr val="0070C0"/>
                </a:solidFill>
                <a:effectLst/>
                <a:latin typeface="Arial" pitchFamily="34" charset="0"/>
                <a:cs typeface="Arial" pitchFamily="34" charset="0"/>
                <a:hlinkClick r:id="rId3"/>
              </a:rPr>
              <a:t>nergy.sequestrationhelpdesk@gov.ab.ca</a:t>
            </a:r>
            <a:r>
              <a:rPr kumimoji="0" lang="en-US" sz="1400" b="0" i="0" u="none" strike="noStrike" cap="none" normalizeH="0" baseline="0">
                <a:ln>
                  <a:noFill/>
                </a:ln>
                <a:solidFill>
                  <a:srgbClr val="0070C0"/>
                </a:solidFill>
                <a:effectLst/>
                <a:latin typeface="Arial" pitchFamily="34" charset="0"/>
                <a:cs typeface="Arial" pitchFamily="34" charset="0"/>
              </a:rPr>
              <a:t> </a:t>
            </a:r>
          </a:p>
        </p:txBody>
      </p:sp>
      <p:sp>
        <p:nvSpPr>
          <p:cNvPr id="11" name="Rectangle 10"/>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2" name="Slide Number Placeholder 1"/>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16</a:t>
            </a:fld>
            <a:endParaRPr lang="en-CA">
              <a:latin typeface="Arial" panose="020B0604020202020204" pitchFamily="34" charset="0"/>
            </a:endParaRPr>
          </a:p>
        </p:txBody>
      </p:sp>
      <p:sp>
        <p:nvSpPr>
          <p:cNvPr id="3" name="Rectangle 2">
            <a:extLst>
              <a:ext uri="{FF2B5EF4-FFF2-40B4-BE49-F238E27FC236}">
                <a16:creationId xmlns:a16="http://schemas.microsoft.com/office/drawing/2014/main" id="{8A50CEF8-62D3-34BD-F6AE-2567160F1803}"/>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Tree>
    <p:extLst>
      <p:ext uri="{BB962C8B-B14F-4D97-AF65-F5344CB8AC3E}">
        <p14:creationId xmlns:p14="http://schemas.microsoft.com/office/powerpoint/2010/main" val="180659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50825" y="1484313"/>
            <a:ext cx="8642350" cy="4752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lgn="ctr">
              <a:buFont typeface="Arial" panose="020B0604020202020204" pitchFamily="34" charset="0"/>
              <a:buNone/>
            </a:pPr>
            <a:r>
              <a:rPr lang="en-US" sz="1600" b="1">
                <a:latin typeface="Arial" panose="020B0604020202020204" pitchFamily="34" charset="0"/>
                <a:cs typeface="Arial" panose="020B0604020202020204" pitchFamily="34" charset="0"/>
              </a:rPr>
              <a:t>Revisions Table</a:t>
            </a:r>
          </a:p>
          <a:p>
            <a:pPr marL="0" indent="0" algn="ctr">
              <a:buFont typeface="Arial" panose="020B0604020202020204" pitchFamily="34" charset="0"/>
              <a:buNone/>
            </a:pPr>
            <a:endParaRPr lang="en-US"/>
          </a:p>
          <a:p>
            <a:pPr marL="0" indent="0" algn="ctr">
              <a:buFont typeface="Arial" panose="020B0604020202020204" pitchFamily="34" charset="0"/>
              <a:buNone/>
            </a:pPr>
            <a:endParaRPr lang="en-CA"/>
          </a:p>
        </p:txBody>
      </p:sp>
      <p:graphicFrame>
        <p:nvGraphicFramePr>
          <p:cNvPr id="7" name="Table 6"/>
          <p:cNvGraphicFramePr>
            <a:graphicFrameLocks noGrp="1"/>
          </p:cNvGraphicFramePr>
          <p:nvPr>
            <p:extLst>
              <p:ext uri="{D42A27DB-BD31-4B8C-83A1-F6EECF244321}">
                <p14:modId xmlns:p14="http://schemas.microsoft.com/office/powerpoint/2010/main" val="2741894356"/>
              </p:ext>
            </p:extLst>
          </p:nvPr>
        </p:nvGraphicFramePr>
        <p:xfrm>
          <a:off x="1848329" y="2452546"/>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a:t>Date</a:t>
                      </a:r>
                      <a:endParaRPr lang="en-CA"/>
                    </a:p>
                  </a:txBody>
                  <a:tcPr/>
                </a:tc>
                <a:tc>
                  <a:txBody>
                    <a:bodyPr/>
                    <a:lstStyle/>
                    <a:p>
                      <a:r>
                        <a:rPr lang="en-US"/>
                        <a:t>Revisions Type</a:t>
                      </a:r>
                      <a:endParaRPr lang="en-CA"/>
                    </a:p>
                  </a:txBody>
                  <a:tcPr/>
                </a:tc>
                <a:tc>
                  <a:txBody>
                    <a:bodyPr/>
                    <a:lstStyle/>
                    <a:p>
                      <a:r>
                        <a:rPr lang="en-US"/>
                        <a:t>Page Number</a:t>
                      </a:r>
                      <a:endParaRPr lang="en-CA"/>
                    </a:p>
                  </a:txBody>
                  <a:tcPr/>
                </a:tc>
                <a:extLst>
                  <a:ext uri="{0D108BD9-81ED-4DB2-BD59-A6C34878D82A}">
                    <a16:rowId xmlns:a16="http://schemas.microsoft.com/office/drawing/2014/main" val="10000"/>
                  </a:ext>
                </a:extLst>
              </a:tr>
              <a:tr h="370840">
                <a:tc>
                  <a:txBody>
                    <a:bodyPr/>
                    <a:lstStyle/>
                    <a:p>
                      <a:r>
                        <a:rPr lang="en-US"/>
                        <a:t>February 3, 2025</a:t>
                      </a:r>
                      <a:endParaRPr lang="en-CA"/>
                    </a:p>
                  </a:txBody>
                  <a:tcPr/>
                </a:tc>
                <a:tc>
                  <a:txBody>
                    <a:bodyPr/>
                    <a:lstStyle/>
                    <a:p>
                      <a:r>
                        <a:rPr lang="en-US"/>
                        <a:t>Initial Creation</a:t>
                      </a:r>
                      <a:endParaRPr lang="en-CA"/>
                    </a:p>
                  </a:txBody>
                  <a:tcPr/>
                </a:tc>
                <a:tc>
                  <a:txBody>
                    <a:bodyPr/>
                    <a:lstStyle/>
                    <a:p>
                      <a:r>
                        <a:rPr lang="en-US"/>
                        <a:t>All</a:t>
                      </a:r>
                      <a:endParaRPr lang="en-CA"/>
                    </a:p>
                  </a:txBody>
                  <a:tcPr/>
                </a:tc>
                <a:extLst>
                  <a:ext uri="{0D108BD9-81ED-4DB2-BD59-A6C34878D82A}">
                    <a16:rowId xmlns:a16="http://schemas.microsoft.com/office/drawing/2014/main" val="10001"/>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2"/>
                  </a:ext>
                </a:extLst>
              </a:tr>
            </a:tbl>
          </a:graphicData>
        </a:graphic>
      </p:graphicFrame>
      <p:sp>
        <p:nvSpPr>
          <p:cNvPr id="8" name="Rectangle 7"/>
          <p:cNvSpPr/>
          <p:nvPr/>
        </p:nvSpPr>
        <p:spPr>
          <a:xfrm>
            <a:off x="6749895" y="477106"/>
            <a:ext cx="2142585" cy="338554"/>
          </a:xfrm>
          <a:prstGeom prst="rect">
            <a:avLst/>
          </a:prstGeom>
        </p:spPr>
        <p:txBody>
          <a:bodyPr wrap="square">
            <a:spAutoFit/>
          </a:bodyPr>
          <a:lstStyle/>
          <a:p>
            <a:r>
              <a:rPr lang="en-CA" sz="1600" b="1">
                <a:solidFill>
                  <a:schemeClr val="bg1"/>
                </a:solidFill>
              </a:rPr>
              <a:t>Government of Alberta</a:t>
            </a:r>
          </a:p>
        </p:txBody>
      </p:sp>
      <p:sp>
        <p:nvSpPr>
          <p:cNvPr id="9" name="Rectangle 8"/>
          <p:cNvSpPr/>
          <p:nvPr/>
        </p:nvSpPr>
        <p:spPr>
          <a:xfrm>
            <a:off x="3036815" y="59904"/>
            <a:ext cx="5867903" cy="523220"/>
          </a:xfrm>
          <a:prstGeom prst="rect">
            <a:avLst/>
          </a:prstGeom>
        </p:spPr>
        <p:txBody>
          <a:bodyPr wrap="square">
            <a:spAutoFit/>
          </a:bodyPr>
          <a:lstStyle/>
          <a:p>
            <a:pPr algn="r"/>
            <a:endParaRPr lang="en-CA" sz="2800" b="1">
              <a:solidFill>
                <a:schemeClr val="bg1"/>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a:t>
            </a:fld>
            <a:endParaRPr lang="en-CA">
              <a:latin typeface="Arial" panose="020B0604020202020204" pitchFamily="34" charset="0"/>
            </a:endParaRPr>
          </a:p>
        </p:txBody>
      </p:sp>
      <p:sp>
        <p:nvSpPr>
          <p:cNvPr id="6" name="Rectangle 5">
            <a:extLst>
              <a:ext uri="{FF2B5EF4-FFF2-40B4-BE49-F238E27FC236}">
                <a16:creationId xmlns:a16="http://schemas.microsoft.com/office/drawing/2014/main" id="{ABBF7193-B422-F5FC-B0DE-CF4FCA202DC0}"/>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Tree>
    <p:extLst>
      <p:ext uri="{BB962C8B-B14F-4D97-AF65-F5344CB8AC3E}">
        <p14:creationId xmlns:p14="http://schemas.microsoft.com/office/powerpoint/2010/main" val="270371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427689" y="1265954"/>
            <a:ext cx="1996730" cy="318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latin typeface="Arial" panose="020B0604020202020204" pitchFamily="34" charset="0"/>
                <a:cs typeface="Arial" panose="020B0604020202020204" pitchFamily="34" charset="0"/>
              </a:rPr>
              <a:t>INTRODUCTION</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5" name="Slide Number Placeholder 4"/>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a:t>
            </a:fld>
            <a:endParaRPr lang="en-CA">
              <a:latin typeface="Arial" panose="020B0604020202020204" pitchFamily="34" charset="0"/>
            </a:endParaRPr>
          </a:p>
        </p:txBody>
      </p:sp>
      <p:sp>
        <p:nvSpPr>
          <p:cNvPr id="3" name="TextBox 2"/>
          <p:cNvSpPr txBox="1"/>
          <p:nvPr/>
        </p:nvSpPr>
        <p:spPr>
          <a:xfrm>
            <a:off x="427689" y="1740204"/>
            <a:ext cx="8018727" cy="461665"/>
          </a:xfrm>
          <a:prstGeom prst="rect">
            <a:avLst/>
          </a:prstGeom>
          <a:noFill/>
        </p:spPr>
        <p:txBody>
          <a:bodyPr wrap="square" lIns="91440" tIns="45720" rIns="91440" bIns="45720" rtlCol="0" anchor="t">
            <a:spAutoFit/>
          </a:bodyPr>
          <a:lstStyle/>
          <a:p>
            <a:r>
              <a:rPr lang="en-US" sz="1200" dirty="0">
                <a:latin typeface="Arial"/>
                <a:cs typeface="Arial"/>
              </a:rPr>
              <a:t>This Upload Documents is only used until after an agreement has been issued and active. The purpose is to upload annual report, requested information response, notice of change in ownership or control and other document types.</a:t>
            </a:r>
            <a:endParaRPr lang="en-CA" sz="1200" dirty="0">
              <a:latin typeface="Arial"/>
              <a:cs typeface="Arial"/>
            </a:endParaRPr>
          </a:p>
        </p:txBody>
      </p:sp>
      <p:sp>
        <p:nvSpPr>
          <p:cNvPr id="4" name="Rectangle 3">
            <a:extLst>
              <a:ext uri="{FF2B5EF4-FFF2-40B4-BE49-F238E27FC236}">
                <a16:creationId xmlns:a16="http://schemas.microsoft.com/office/drawing/2014/main" id="{32D667BB-C0EF-175C-D7B1-B8F0E7B1CBBD}"/>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pic>
        <p:nvPicPr>
          <p:cNvPr id="7" name="Picture 6" descr="A factory with pipes and pipes&#10;&#10;AI-generated content may be incorrect.">
            <a:extLst>
              <a:ext uri="{FF2B5EF4-FFF2-40B4-BE49-F238E27FC236}">
                <a16:creationId xmlns:a16="http://schemas.microsoft.com/office/drawing/2014/main" id="{219EA04E-4D21-2C88-AF0D-33A13147D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722" y="2777282"/>
            <a:ext cx="5268556" cy="3097911"/>
          </a:xfrm>
          <a:prstGeom prst="rect">
            <a:avLst/>
          </a:prstGeom>
          <a:ln>
            <a:noFill/>
          </a:ln>
          <a:effectLst>
            <a:softEdge rad="112500"/>
          </a:effectLst>
        </p:spPr>
      </p:pic>
    </p:spTree>
    <p:extLst>
      <p:ext uri="{BB962C8B-B14F-4D97-AF65-F5344CB8AC3E}">
        <p14:creationId xmlns:p14="http://schemas.microsoft.com/office/powerpoint/2010/main" val="3082934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251" y="1052149"/>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LOGIN TO ETS</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4</a:t>
            </a:fld>
            <a:endParaRPr lang="en-CA">
              <a:latin typeface="Arial" panose="020B0604020202020204" pitchFamily="34" charset="0"/>
            </a:endParaRPr>
          </a:p>
        </p:txBody>
      </p:sp>
      <p:sp>
        <p:nvSpPr>
          <p:cNvPr id="11" name="TextBox 10">
            <a:extLst>
              <a:ext uri="{FF2B5EF4-FFF2-40B4-BE49-F238E27FC236}">
                <a16:creationId xmlns:a16="http://schemas.microsoft.com/office/drawing/2014/main" id="{57A856F0-2DE0-47B5-67EC-9E28CCB034AC}"/>
              </a:ext>
            </a:extLst>
          </p:cNvPr>
          <p:cNvSpPr txBox="1"/>
          <p:nvPr/>
        </p:nvSpPr>
        <p:spPr>
          <a:xfrm>
            <a:off x="473978" y="1412297"/>
            <a:ext cx="8196044" cy="461665"/>
          </a:xfrm>
          <a:prstGeom prst="rect">
            <a:avLst/>
          </a:prstGeom>
          <a:noFill/>
        </p:spPr>
        <p:txBody>
          <a:bodyPr wrap="square" rtlCol="0">
            <a:spAutoFit/>
          </a:bodyPr>
          <a:lstStyle/>
          <a:p>
            <a:pPr marL="342900" indent="-342900">
              <a:buFont typeface="+mj-lt"/>
              <a:buAutoNum type="arabicPeriod"/>
            </a:pPr>
            <a:r>
              <a:rPr lang="en-US" sz="1200">
                <a:latin typeface="Arial" panose="020B0604020202020204" pitchFamily="34" charset="0"/>
                <a:cs typeface="Arial" panose="020B0604020202020204" pitchFamily="34" charset="0"/>
              </a:rPr>
              <a:t>Go to ETS (</a:t>
            </a:r>
            <a:r>
              <a:rPr lang="en-US" sz="1200">
                <a:latin typeface="Arial" panose="020B0604020202020204" pitchFamily="34" charset="0"/>
                <a:cs typeface="Arial" panose="020B0604020202020204" pitchFamily="34" charset="0"/>
                <a:hlinkClick r:id="rId2"/>
              </a:rPr>
              <a:t>https://ets.energy.gov.ab.ca/logon.aspx</a:t>
            </a:r>
            <a:r>
              <a:rPr lang="en-US" sz="1200">
                <a:latin typeface="Arial" panose="020B0604020202020204" pitchFamily="34" charset="0"/>
                <a:cs typeface="Arial" panose="020B0604020202020204" pitchFamily="34" charset="0"/>
              </a:rPr>
              <a:t>) </a:t>
            </a:r>
          </a:p>
          <a:p>
            <a:pPr marL="342900" indent="-342900">
              <a:buFont typeface="+mj-lt"/>
              <a:buAutoNum type="arabicPeriod"/>
            </a:pPr>
            <a:r>
              <a:rPr lang="en-US" sz="1200">
                <a:latin typeface="Arial" panose="020B0604020202020204" pitchFamily="34" charset="0"/>
                <a:cs typeface="Arial" panose="020B0604020202020204" pitchFamily="34" charset="0"/>
              </a:rPr>
              <a:t>Enter your login credentials: User Name (EN account) and Password.</a:t>
            </a:r>
            <a:endParaRPr lang="en-CA" sz="12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2F1EB34-8C61-558D-E618-BCFC3235CDFD}"/>
              </a:ext>
            </a:extLst>
          </p:cNvPr>
          <p:cNvSpPr txBox="1"/>
          <p:nvPr/>
        </p:nvSpPr>
        <p:spPr>
          <a:xfrm>
            <a:off x="570451" y="3429000"/>
            <a:ext cx="8196044"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Once logged in, the screen below is displayed.</a:t>
            </a:r>
          </a:p>
        </p:txBody>
      </p:sp>
      <p:pic>
        <p:nvPicPr>
          <p:cNvPr id="9" name="Picture 8">
            <a:extLst>
              <a:ext uri="{FF2B5EF4-FFF2-40B4-BE49-F238E27FC236}">
                <a16:creationId xmlns:a16="http://schemas.microsoft.com/office/drawing/2014/main" id="{9D338675-F5D9-64D5-8CFF-FB7D40268BBF}"/>
              </a:ext>
            </a:extLst>
          </p:cNvPr>
          <p:cNvPicPr>
            <a:picLocks noChangeAspect="1"/>
          </p:cNvPicPr>
          <p:nvPr/>
        </p:nvPicPr>
        <p:blipFill>
          <a:blip r:embed="rId3"/>
          <a:stretch>
            <a:fillRect/>
          </a:stretch>
        </p:blipFill>
        <p:spPr>
          <a:xfrm>
            <a:off x="2461184" y="1917226"/>
            <a:ext cx="3560323" cy="147217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471A63A8-FBE6-7062-1492-7B8DC1F2B548}"/>
              </a:ext>
            </a:extLst>
          </p:cNvPr>
          <p:cNvPicPr>
            <a:picLocks noChangeAspect="1"/>
          </p:cNvPicPr>
          <p:nvPr/>
        </p:nvPicPr>
        <p:blipFill>
          <a:blip r:embed="rId4"/>
          <a:stretch>
            <a:fillRect/>
          </a:stretch>
        </p:blipFill>
        <p:spPr>
          <a:xfrm>
            <a:off x="1724455" y="3745597"/>
            <a:ext cx="5448384" cy="2565115"/>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A018002-B2B9-7A8B-C5E6-1E4942B55893}"/>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Tree>
    <p:extLst>
      <p:ext uri="{BB962C8B-B14F-4D97-AF65-F5344CB8AC3E}">
        <p14:creationId xmlns:p14="http://schemas.microsoft.com/office/powerpoint/2010/main" val="100370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544672B-1734-85C8-0F67-E871C97989E9}"/>
              </a:ext>
            </a:extLst>
          </p:cNvPr>
          <p:cNvPicPr>
            <a:picLocks noChangeAspect="1"/>
          </p:cNvPicPr>
          <p:nvPr/>
        </p:nvPicPr>
        <p:blipFill>
          <a:blip r:embed="rId2"/>
          <a:stretch>
            <a:fillRect/>
          </a:stretch>
        </p:blipFill>
        <p:spPr>
          <a:xfrm>
            <a:off x="4386691" y="2376310"/>
            <a:ext cx="1815742" cy="3791027"/>
          </a:xfrm>
          <a:prstGeom prst="rect">
            <a:avLst/>
          </a:prstGeom>
        </p:spPr>
      </p:pic>
      <p:sp>
        <p:nvSpPr>
          <p:cNvPr id="3" name="Content Placeholder 2"/>
          <p:cNvSpPr>
            <a:spLocks noGrp="1"/>
          </p:cNvSpPr>
          <p:nvPr>
            <p:ph idx="1"/>
          </p:nvPr>
        </p:nvSpPr>
        <p:spPr>
          <a:xfrm>
            <a:off x="425686" y="1140596"/>
            <a:ext cx="8291024" cy="336461"/>
          </a:xfrm>
        </p:spPr>
        <p:txBody>
          <a:bodyPr>
            <a:noAutofit/>
          </a:bodyPr>
          <a:lstStyle/>
          <a:p>
            <a:pPr marL="0" indent="0">
              <a:buNone/>
            </a:pPr>
            <a:r>
              <a:rPr lang="en-US" sz="1600" b="1">
                <a:latin typeface="Arial" panose="020B0604020202020204" pitchFamily="34" charset="0"/>
                <a:cs typeface="Arial" panose="020B0604020202020204" pitchFamily="34" charset="0"/>
              </a:rPr>
              <a:t>NAVIGATION TO UPLOAD DOCUMENTS</a:t>
            </a:r>
          </a:p>
          <a:p>
            <a:pPr marL="0" indent="0">
              <a:buNone/>
            </a:pPr>
            <a:endParaRPr lang="en-CA" sz="18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5</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8450DF70-0558-7295-3916-9FFA80B85113}"/>
              </a:ext>
            </a:extLst>
          </p:cNvPr>
          <p:cNvSpPr txBox="1"/>
          <p:nvPr/>
        </p:nvSpPr>
        <p:spPr>
          <a:xfrm>
            <a:off x="425686" y="1603518"/>
            <a:ext cx="8489659" cy="646331"/>
          </a:xfrm>
          <a:prstGeom prst="rect">
            <a:avLst/>
          </a:prstGeom>
          <a:noFill/>
        </p:spPr>
        <p:txBody>
          <a:bodyPr wrap="square" rtlCol="0">
            <a:spAutoFit/>
          </a:bodyPr>
          <a:lstStyle/>
          <a:p>
            <a:pPr marL="342900" indent="-342900">
              <a:buFont typeface="+mj-lt"/>
              <a:buAutoNum type="arabicPeriod"/>
            </a:pPr>
            <a:r>
              <a:rPr lang="en-US" sz="1200">
                <a:latin typeface="Arial" panose="020B0604020202020204" pitchFamily="34" charset="0"/>
                <a:cs typeface="Arial" panose="020B0604020202020204" pitchFamily="34" charset="0"/>
              </a:rPr>
              <a:t>In the treenode (left-hand side of the screen), navigate to </a:t>
            </a:r>
            <a:r>
              <a:rPr lang="en-US" sz="1200" b="1">
                <a:latin typeface="Arial" panose="020B0604020202020204" pitchFamily="34" charset="0"/>
                <a:cs typeface="Arial" panose="020B0604020202020204" pitchFamily="34" charset="0"/>
              </a:rPr>
              <a:t>Upload Documents </a:t>
            </a:r>
            <a:r>
              <a:rPr lang="en-US" sz="1200">
                <a:latin typeface="Arial" panose="020B0604020202020204" pitchFamily="34" charset="0"/>
                <a:cs typeface="Arial" panose="020B0604020202020204" pitchFamily="34" charset="0"/>
              </a:rPr>
              <a:t>node.</a:t>
            </a:r>
          </a:p>
          <a:p>
            <a:pPr marL="342900" indent="-342900">
              <a:buFont typeface="+mj-lt"/>
              <a:buAutoNum type="arabicPeriod"/>
            </a:pPr>
            <a:r>
              <a:rPr lang="en-US" sz="1200">
                <a:latin typeface="Arial" panose="020B0604020202020204" pitchFamily="34" charset="0"/>
                <a:cs typeface="Arial" panose="020B0604020202020204" pitchFamily="34" charset="0"/>
              </a:rPr>
              <a:t>Expand </a:t>
            </a:r>
            <a:r>
              <a:rPr lang="en-US" sz="1200" b="1">
                <a:latin typeface="Arial" panose="020B0604020202020204" pitchFamily="34" charset="0"/>
                <a:cs typeface="Arial" panose="020B0604020202020204" pitchFamily="34" charset="0"/>
              </a:rPr>
              <a:t>Upload Documents </a:t>
            </a:r>
            <a:r>
              <a:rPr lang="en-US" sz="1200">
                <a:latin typeface="Arial" panose="020B0604020202020204" pitchFamily="34" charset="0"/>
                <a:cs typeface="Arial" panose="020B0604020202020204" pitchFamily="34" charset="0"/>
              </a:rPr>
              <a:t>to display its subnodes.</a:t>
            </a:r>
          </a:p>
          <a:p>
            <a:pPr marL="342900" indent="-342900">
              <a:buFont typeface="+mj-lt"/>
              <a:buAutoNum type="arabicPeriod"/>
            </a:pPr>
            <a:r>
              <a:rPr lang="en-US" sz="1200">
                <a:latin typeface="Arial" panose="020B0604020202020204" pitchFamily="34" charset="0"/>
                <a:cs typeface="Arial" panose="020B0604020202020204" pitchFamily="34" charset="0"/>
              </a:rPr>
              <a:t>Click </a:t>
            </a:r>
            <a:r>
              <a:rPr lang="en-US" sz="1200" b="1">
                <a:latin typeface="Arial" panose="020B0604020202020204" pitchFamily="34" charset="0"/>
                <a:cs typeface="Arial" panose="020B0604020202020204" pitchFamily="34" charset="0"/>
              </a:rPr>
              <a:t>Agreement </a:t>
            </a:r>
            <a:r>
              <a:rPr lang="en-US" sz="1200" b="1" err="1">
                <a:latin typeface="Arial" panose="020B0604020202020204" pitchFamily="34" charset="0"/>
                <a:cs typeface="Arial" panose="020B0604020202020204" pitchFamily="34" charset="0"/>
              </a:rPr>
              <a:t>Documents</a:t>
            </a:r>
            <a:r>
              <a:rPr lang="en-US" sz="1200" err="1">
                <a:latin typeface="Arial" panose="020B0604020202020204" pitchFamily="34" charset="0"/>
                <a:cs typeface="Arial" panose="020B0604020202020204" pitchFamily="34" charset="0"/>
              </a:rPr>
              <a:t>subnode</a:t>
            </a:r>
            <a:r>
              <a:rPr lang="en-US" sz="1200">
                <a:latin typeface="Arial" panose="020B0604020202020204" pitchFamily="34" charset="0"/>
                <a:cs typeface="Arial" panose="020B0604020202020204" pitchFamily="34" charset="0"/>
              </a:rPr>
              <a:t>.</a:t>
            </a:r>
            <a:endParaRPr lang="en-CA" sz="1200">
              <a:latin typeface="Arial" panose="020B0604020202020204" pitchFamily="34" charset="0"/>
              <a:cs typeface="Arial" panose="020B0604020202020204" pitchFamily="34" charset="0"/>
            </a:endParaRPr>
          </a:p>
        </p:txBody>
      </p:sp>
      <p:sp>
        <p:nvSpPr>
          <p:cNvPr id="7" name="Rounded Rectangular Callout 8">
            <a:extLst>
              <a:ext uri="{FF2B5EF4-FFF2-40B4-BE49-F238E27FC236}">
                <a16:creationId xmlns:a16="http://schemas.microsoft.com/office/drawing/2014/main" id="{2650E386-9EF1-A998-E366-B8F5DF8D9423}"/>
              </a:ext>
            </a:extLst>
          </p:cNvPr>
          <p:cNvSpPr/>
          <p:nvPr/>
        </p:nvSpPr>
        <p:spPr>
          <a:xfrm>
            <a:off x="4027826" y="3880939"/>
            <a:ext cx="425029" cy="312556"/>
          </a:xfrm>
          <a:prstGeom prst="wedgeRoundRectCallout">
            <a:avLst>
              <a:gd name="adj1" fmla="val 67672"/>
              <a:gd name="adj2" fmla="val 802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a:t>
            </a:r>
            <a:endParaRPr lang="en-CA" sz="1200" b="1">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FFF921E6-479D-8412-F5E2-D80CF43060F0}"/>
              </a:ext>
            </a:extLst>
          </p:cNvPr>
          <p:cNvSpPr/>
          <p:nvPr/>
        </p:nvSpPr>
        <p:spPr>
          <a:xfrm>
            <a:off x="6197569" y="4101651"/>
            <a:ext cx="425029" cy="312556"/>
          </a:xfrm>
          <a:prstGeom prst="wedgeRoundRectCallout">
            <a:avLst>
              <a:gd name="adj1" fmla="val -101788"/>
              <a:gd name="adj2" fmla="val 4826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a:t>
            </a:r>
            <a:endParaRPr lang="en-CA" sz="1200" b="1">
              <a:solidFill>
                <a:schemeClr val="tx1"/>
              </a:solidFill>
              <a:latin typeface="Arial" pitchFamily="34" charset="0"/>
              <a:cs typeface="Arial" pitchFamily="34" charset="0"/>
            </a:endParaRPr>
          </a:p>
        </p:txBody>
      </p:sp>
      <p:sp>
        <p:nvSpPr>
          <p:cNvPr id="4" name="Rounded Rectangular Callout 8">
            <a:extLst>
              <a:ext uri="{FF2B5EF4-FFF2-40B4-BE49-F238E27FC236}">
                <a16:creationId xmlns:a16="http://schemas.microsoft.com/office/drawing/2014/main" id="{AAA4E4C4-F04D-AA2C-E6E8-1BAA6AB20A47}"/>
              </a:ext>
            </a:extLst>
          </p:cNvPr>
          <p:cNvSpPr/>
          <p:nvPr/>
        </p:nvSpPr>
        <p:spPr>
          <a:xfrm>
            <a:off x="879687" y="4143676"/>
            <a:ext cx="425029" cy="312556"/>
          </a:xfrm>
          <a:prstGeom prst="wedgeRoundRectCallout">
            <a:avLst>
              <a:gd name="adj1" fmla="val 109446"/>
              <a:gd name="adj2" fmla="val 4333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a:t>
            </a:r>
            <a:endParaRPr lang="en-CA" sz="1200" b="1">
              <a:solidFill>
                <a:schemeClr val="tx1"/>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26CDA372-F60F-CB10-7E01-458CAFD49E94}"/>
              </a:ext>
            </a:extLst>
          </p:cNvPr>
          <p:cNvPicPr>
            <a:picLocks noChangeAspect="1"/>
          </p:cNvPicPr>
          <p:nvPr/>
        </p:nvPicPr>
        <p:blipFill>
          <a:blip r:embed="rId3"/>
          <a:stretch>
            <a:fillRect/>
          </a:stretch>
        </p:blipFill>
        <p:spPr>
          <a:xfrm>
            <a:off x="1506541" y="2376311"/>
            <a:ext cx="2024658" cy="3791026"/>
          </a:xfrm>
          <a:prstGeom prst="rect">
            <a:avLst/>
          </a:prstGeom>
        </p:spPr>
      </p:pic>
      <p:sp>
        <p:nvSpPr>
          <p:cNvPr id="15" name="Rectangle 14">
            <a:extLst>
              <a:ext uri="{FF2B5EF4-FFF2-40B4-BE49-F238E27FC236}">
                <a16:creationId xmlns:a16="http://schemas.microsoft.com/office/drawing/2014/main" id="{8F18BAA6-BDB3-A082-ACD8-F54C3CCE6181}"/>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Tree>
    <p:extLst>
      <p:ext uri="{BB962C8B-B14F-4D97-AF65-F5344CB8AC3E}">
        <p14:creationId xmlns:p14="http://schemas.microsoft.com/office/powerpoint/2010/main" val="337769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C1E9A3-A4CE-AAA5-C69E-462643F638D8}"/>
              </a:ext>
            </a:extLst>
          </p:cNvPr>
          <p:cNvPicPr>
            <a:picLocks noChangeAspect="1"/>
          </p:cNvPicPr>
          <p:nvPr/>
        </p:nvPicPr>
        <p:blipFill>
          <a:blip r:embed="rId2"/>
          <a:stretch>
            <a:fillRect/>
          </a:stretch>
        </p:blipFill>
        <p:spPr>
          <a:xfrm>
            <a:off x="1048155" y="2148158"/>
            <a:ext cx="7047690" cy="3767118"/>
          </a:xfrm>
          <a:prstGeom prst="rect">
            <a:avLst/>
          </a:prstGeom>
        </p:spPr>
      </p:pic>
      <p:sp>
        <p:nvSpPr>
          <p:cNvPr id="3" name="Content Placeholder 2"/>
          <p:cNvSpPr>
            <a:spLocks noGrp="1"/>
          </p:cNvSpPr>
          <p:nvPr>
            <p:ph idx="1"/>
          </p:nvPr>
        </p:nvSpPr>
        <p:spPr>
          <a:xfrm>
            <a:off x="427447" y="1011684"/>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APPLICATION INFORMATION TAB</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6</a:t>
            </a:fld>
            <a:endParaRPr lang="en-CA">
              <a:latin typeface="Arial" panose="020B0604020202020204" pitchFamily="34" charset="0"/>
            </a:endParaRPr>
          </a:p>
        </p:txBody>
      </p:sp>
      <p:sp>
        <p:nvSpPr>
          <p:cNvPr id="5" name="TextBox 4">
            <a:extLst>
              <a:ext uri="{FF2B5EF4-FFF2-40B4-BE49-F238E27FC236}">
                <a16:creationId xmlns:a16="http://schemas.microsoft.com/office/drawing/2014/main" id="{87B0E279-52C4-401D-83BF-93F7E2BB5150}"/>
              </a:ext>
            </a:extLst>
          </p:cNvPr>
          <p:cNvSpPr txBox="1"/>
          <p:nvPr/>
        </p:nvSpPr>
        <p:spPr>
          <a:xfrm>
            <a:off x="427447" y="6049505"/>
            <a:ext cx="8477271"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Note</a:t>
            </a:r>
            <a:r>
              <a:rPr lang="en-US" sz="1200">
                <a:latin typeface="Arial" panose="020B0604020202020204" pitchFamily="34" charset="0"/>
                <a:cs typeface="Arial" panose="020B0604020202020204" pitchFamily="34" charset="0"/>
              </a:rPr>
              <a:t>:  Only the CS Agreement Designated Representative have permission to upload documents.</a:t>
            </a:r>
            <a:endParaRPr lang="en-CA" sz="1200">
              <a:latin typeface="Arial" panose="020B0604020202020204" pitchFamily="34" charset="0"/>
              <a:cs typeface="Arial" panose="020B0604020202020204" pitchFamily="34" charset="0"/>
            </a:endParaRPr>
          </a:p>
        </p:txBody>
      </p:sp>
      <p:sp>
        <p:nvSpPr>
          <p:cNvPr id="12" name="Rounded Rectangular Callout 8">
            <a:extLst>
              <a:ext uri="{FF2B5EF4-FFF2-40B4-BE49-F238E27FC236}">
                <a16:creationId xmlns:a16="http://schemas.microsoft.com/office/drawing/2014/main" id="{12733F6A-E069-3D6B-25AA-4E2DCE9B3B3B}"/>
              </a:ext>
            </a:extLst>
          </p:cNvPr>
          <p:cNvSpPr/>
          <p:nvPr/>
        </p:nvSpPr>
        <p:spPr>
          <a:xfrm>
            <a:off x="6688137" y="5069465"/>
            <a:ext cx="1711010" cy="602717"/>
          </a:xfrm>
          <a:prstGeom prst="wedgeRoundRectCallout">
            <a:avLst>
              <a:gd name="adj1" fmla="val 12524"/>
              <a:gd name="adj2" fmla="val -1005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Click the </a:t>
            </a:r>
            <a:r>
              <a:rPr lang="en-US" sz="1200" b="1">
                <a:solidFill>
                  <a:schemeClr val="tx1"/>
                </a:solidFill>
                <a:latin typeface="Arial" pitchFamily="34" charset="0"/>
                <a:cs typeface="Arial" pitchFamily="34" charset="0"/>
              </a:rPr>
              <a:t>magnifying glass</a:t>
            </a:r>
            <a:r>
              <a:rPr lang="en-US" sz="1200">
                <a:solidFill>
                  <a:schemeClr val="tx1"/>
                </a:solidFill>
                <a:latin typeface="Arial" pitchFamily="34" charset="0"/>
                <a:cs typeface="Arial" pitchFamily="34" charset="0"/>
              </a:rPr>
              <a:t> to search agreement. </a:t>
            </a:r>
            <a:endParaRPr lang="en-CA" sz="1200" b="1">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B196ADF2-2B25-BF2F-F0B1-6A18F429D2D9}"/>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
        <p:nvSpPr>
          <p:cNvPr id="9" name="Rounded Rectangular Callout 8">
            <a:extLst>
              <a:ext uri="{FF2B5EF4-FFF2-40B4-BE49-F238E27FC236}">
                <a16:creationId xmlns:a16="http://schemas.microsoft.com/office/drawing/2014/main" id="{A0310C02-166A-74ED-1996-2BB7921892F4}"/>
              </a:ext>
            </a:extLst>
          </p:cNvPr>
          <p:cNvSpPr/>
          <p:nvPr/>
        </p:nvSpPr>
        <p:spPr>
          <a:xfrm>
            <a:off x="4096966" y="3213584"/>
            <a:ext cx="1711010" cy="602717"/>
          </a:xfrm>
          <a:prstGeom prst="wedgeRoundRectCallout">
            <a:avLst>
              <a:gd name="adj1" fmla="val -67639"/>
              <a:gd name="adj2" fmla="val 899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Enter the CS Agreement number</a:t>
            </a:r>
            <a:endParaRPr lang="en-CA" sz="1200" b="1">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25356A61-96A6-3AB0-937C-E1288112575E}"/>
              </a:ext>
            </a:extLst>
          </p:cNvPr>
          <p:cNvSpPr/>
          <p:nvPr/>
        </p:nvSpPr>
        <p:spPr>
          <a:xfrm>
            <a:off x="6536486" y="3179180"/>
            <a:ext cx="1711010" cy="602717"/>
          </a:xfrm>
          <a:prstGeom prst="wedgeRoundRectCallout">
            <a:avLst>
              <a:gd name="adj1" fmla="val -33527"/>
              <a:gd name="adj2" fmla="val 818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Click the </a:t>
            </a:r>
            <a:r>
              <a:rPr lang="en-US" sz="1200" b="1">
                <a:solidFill>
                  <a:schemeClr val="tx1"/>
                </a:solidFill>
                <a:latin typeface="Arial" pitchFamily="34" charset="0"/>
                <a:cs typeface="Arial" pitchFamily="34" charset="0"/>
              </a:rPr>
              <a:t>magnifying glass</a:t>
            </a:r>
            <a:r>
              <a:rPr lang="en-US" sz="1200">
                <a:solidFill>
                  <a:schemeClr val="tx1"/>
                </a:solidFill>
                <a:latin typeface="Arial" pitchFamily="34" charset="0"/>
                <a:cs typeface="Arial" pitchFamily="34" charset="0"/>
              </a:rPr>
              <a:t> to search agreement. </a:t>
            </a:r>
            <a:endParaRPr lang="en-CA" sz="1200" b="1">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24F3D5D7-B7FB-DCE8-554F-865CCE7912C5}"/>
              </a:ext>
            </a:extLst>
          </p:cNvPr>
          <p:cNvSpPr/>
          <p:nvPr/>
        </p:nvSpPr>
        <p:spPr>
          <a:xfrm>
            <a:off x="5087285" y="4692772"/>
            <a:ext cx="1297550" cy="376693"/>
          </a:xfrm>
          <a:prstGeom prst="wedgeRoundRectCallout">
            <a:avLst>
              <a:gd name="adj1" fmla="val 49689"/>
              <a:gd name="adj2" fmla="val -7565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 Click </a:t>
            </a:r>
            <a:r>
              <a:rPr lang="en-US" sz="1200" b="1">
                <a:solidFill>
                  <a:schemeClr val="tx1"/>
                </a:solidFill>
                <a:latin typeface="Arial" pitchFamily="34" charset="0"/>
                <a:cs typeface="Arial" pitchFamily="34" charset="0"/>
              </a:rPr>
              <a:t>Select</a:t>
            </a:r>
            <a:r>
              <a:rPr lang="en-US" sz="1200">
                <a:solidFill>
                  <a:schemeClr val="tx1"/>
                </a:solidFill>
                <a:latin typeface="Arial" pitchFamily="34" charset="0"/>
                <a:cs typeface="Arial" pitchFamily="34" charset="0"/>
              </a:rPr>
              <a:t>.</a:t>
            </a:r>
            <a:endParaRPr lang="en-CA" sz="1200" b="1">
              <a:solidFill>
                <a:schemeClr val="tx1"/>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064EA028-399C-308B-01C1-F18AAE306EFE}"/>
              </a:ext>
            </a:extLst>
          </p:cNvPr>
          <p:cNvSpPr txBox="1"/>
          <p:nvPr/>
        </p:nvSpPr>
        <p:spPr>
          <a:xfrm>
            <a:off x="427447" y="1265594"/>
            <a:ext cx="8477271" cy="830997"/>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On the main screen, a blank application form is displayed. ETS auto populates the Company and Creator fields. These information are generated from the login account information.</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Mandatory fields are outlined in red and flagged with asterisk (*).</a:t>
            </a:r>
            <a:endParaRPr lang="en-CA" sz="12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4D658D4-E9C5-994B-A0AC-D586F6D1A5E9}"/>
              </a:ext>
            </a:extLst>
          </p:cNvPr>
          <p:cNvSpPr/>
          <p:nvPr/>
        </p:nvSpPr>
        <p:spPr>
          <a:xfrm>
            <a:off x="1190625" y="3853899"/>
            <a:ext cx="1114425" cy="14609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947A694-5A29-F420-5B07-3ACC1F81038E}"/>
              </a:ext>
            </a:extLst>
          </p:cNvPr>
          <p:cNvSpPr/>
          <p:nvPr/>
        </p:nvSpPr>
        <p:spPr>
          <a:xfrm>
            <a:off x="3924300" y="4419600"/>
            <a:ext cx="1162985" cy="13894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631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8BAAD-7D9C-6140-90A2-F826435CFF0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343B9F2-3157-D350-1056-432447DBEB4F}"/>
              </a:ext>
            </a:extLst>
          </p:cNvPr>
          <p:cNvPicPr>
            <a:picLocks noChangeAspect="1"/>
          </p:cNvPicPr>
          <p:nvPr/>
        </p:nvPicPr>
        <p:blipFill>
          <a:blip r:embed="rId2"/>
          <a:stretch>
            <a:fillRect/>
          </a:stretch>
        </p:blipFill>
        <p:spPr>
          <a:xfrm>
            <a:off x="765930" y="1717606"/>
            <a:ext cx="7636197" cy="4041167"/>
          </a:xfrm>
          <a:prstGeom prst="rect">
            <a:avLst/>
          </a:prstGeom>
        </p:spPr>
      </p:pic>
      <p:sp>
        <p:nvSpPr>
          <p:cNvPr id="3" name="Content Placeholder 2">
            <a:extLst>
              <a:ext uri="{FF2B5EF4-FFF2-40B4-BE49-F238E27FC236}">
                <a16:creationId xmlns:a16="http://schemas.microsoft.com/office/drawing/2014/main" id="{8BE65815-D1B5-C0FA-C5AC-E8FF942B0F5B}"/>
              </a:ext>
            </a:extLst>
          </p:cNvPr>
          <p:cNvSpPr>
            <a:spLocks noGrp="1"/>
          </p:cNvSpPr>
          <p:nvPr>
            <p:ph idx="1"/>
          </p:nvPr>
        </p:nvSpPr>
        <p:spPr>
          <a:xfrm>
            <a:off x="427447" y="1011684"/>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APPLICATION INFORMATION TAB</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ED2DF41-CD10-C8EB-45E8-20E650E38A1A}"/>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3D07FE33-D052-DD24-46AD-7456E6AB1F81}"/>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7</a:t>
            </a:fld>
            <a:endParaRPr lang="en-CA">
              <a:latin typeface="Arial" panose="020B0604020202020204" pitchFamily="34" charset="0"/>
            </a:endParaRPr>
          </a:p>
        </p:txBody>
      </p:sp>
      <p:sp>
        <p:nvSpPr>
          <p:cNvPr id="2" name="Rectangle 1">
            <a:extLst>
              <a:ext uri="{FF2B5EF4-FFF2-40B4-BE49-F238E27FC236}">
                <a16:creationId xmlns:a16="http://schemas.microsoft.com/office/drawing/2014/main" id="{D56DF56E-21A7-81D1-52B0-3F8664098A77}"/>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
        <p:nvSpPr>
          <p:cNvPr id="13" name="Rounded Rectangular Callout 8">
            <a:extLst>
              <a:ext uri="{FF2B5EF4-FFF2-40B4-BE49-F238E27FC236}">
                <a16:creationId xmlns:a16="http://schemas.microsoft.com/office/drawing/2014/main" id="{BA519CFC-F84A-3426-F69A-C9C7C580E9E5}"/>
              </a:ext>
            </a:extLst>
          </p:cNvPr>
          <p:cNvSpPr/>
          <p:nvPr/>
        </p:nvSpPr>
        <p:spPr>
          <a:xfrm>
            <a:off x="2722711" y="5062424"/>
            <a:ext cx="1297550" cy="376693"/>
          </a:xfrm>
          <a:prstGeom prst="wedgeRoundRectCallout">
            <a:avLst>
              <a:gd name="adj1" fmla="val 62434"/>
              <a:gd name="adj2" fmla="val 715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Click </a:t>
            </a:r>
            <a:r>
              <a:rPr lang="en-US" sz="1200" b="1">
                <a:solidFill>
                  <a:schemeClr val="tx1"/>
                </a:solidFill>
                <a:latin typeface="Arial" pitchFamily="34" charset="0"/>
                <a:cs typeface="Arial" pitchFamily="34" charset="0"/>
              </a:rPr>
              <a:t>Save</a:t>
            </a:r>
            <a:endParaRPr lang="en-CA" sz="1200">
              <a:solidFill>
                <a:schemeClr val="tx1"/>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3E640099-822A-BED6-66F0-5BA8E5E8339B}"/>
              </a:ext>
            </a:extLst>
          </p:cNvPr>
          <p:cNvSpPr txBox="1"/>
          <p:nvPr/>
        </p:nvSpPr>
        <p:spPr>
          <a:xfrm>
            <a:off x="427447" y="1265594"/>
            <a:ext cx="8477271"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First click of Save, ETS request number is generated at the header.</a:t>
            </a:r>
            <a:endParaRPr lang="en-CA" sz="1200">
              <a:latin typeface="Arial" panose="020B0604020202020204" pitchFamily="34" charset="0"/>
              <a:cs typeface="Arial" panose="020B0604020202020204" pitchFamily="34" charset="0"/>
            </a:endParaRPr>
          </a:p>
        </p:txBody>
      </p:sp>
      <p:sp>
        <p:nvSpPr>
          <p:cNvPr id="10" name="Rounded Rectangular Callout 8">
            <a:extLst>
              <a:ext uri="{FF2B5EF4-FFF2-40B4-BE49-F238E27FC236}">
                <a16:creationId xmlns:a16="http://schemas.microsoft.com/office/drawing/2014/main" id="{7785B726-F979-EE19-F2FA-3ACC5A8F26CF}"/>
              </a:ext>
            </a:extLst>
          </p:cNvPr>
          <p:cNvSpPr/>
          <p:nvPr/>
        </p:nvSpPr>
        <p:spPr>
          <a:xfrm>
            <a:off x="5141655" y="4563071"/>
            <a:ext cx="1297550" cy="376693"/>
          </a:xfrm>
          <a:prstGeom prst="wedgeRoundRectCallout">
            <a:avLst>
              <a:gd name="adj1" fmla="val 11455"/>
              <a:gd name="adj2" fmla="val -9373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Click </a:t>
            </a:r>
            <a:r>
              <a:rPr lang="en-US" sz="1200" b="1">
                <a:solidFill>
                  <a:schemeClr val="tx1"/>
                </a:solidFill>
                <a:latin typeface="Arial" pitchFamily="34" charset="0"/>
                <a:cs typeface="Arial" pitchFamily="34" charset="0"/>
              </a:rPr>
              <a:t>OK</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ED479BE7-FADD-7D13-9B5F-E4CA7051BFCA}"/>
              </a:ext>
            </a:extLst>
          </p:cNvPr>
          <p:cNvSpPr/>
          <p:nvPr/>
        </p:nvSpPr>
        <p:spPr>
          <a:xfrm>
            <a:off x="866775" y="3514725"/>
            <a:ext cx="1238250" cy="13335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2054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3B67C-CD12-BC3D-212C-3162961CB0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9B72B3F-E74E-DA23-1A4E-0DDCB0817823}"/>
              </a:ext>
            </a:extLst>
          </p:cNvPr>
          <p:cNvPicPr>
            <a:picLocks noChangeAspect="1"/>
          </p:cNvPicPr>
          <p:nvPr/>
        </p:nvPicPr>
        <p:blipFill>
          <a:blip r:embed="rId2"/>
          <a:stretch>
            <a:fillRect/>
          </a:stretch>
        </p:blipFill>
        <p:spPr>
          <a:xfrm>
            <a:off x="675110" y="1983901"/>
            <a:ext cx="7793780" cy="3633505"/>
          </a:xfrm>
          <a:prstGeom prst="rect">
            <a:avLst/>
          </a:prstGeom>
        </p:spPr>
      </p:pic>
      <p:sp>
        <p:nvSpPr>
          <p:cNvPr id="3" name="Content Placeholder 2">
            <a:extLst>
              <a:ext uri="{FF2B5EF4-FFF2-40B4-BE49-F238E27FC236}">
                <a16:creationId xmlns:a16="http://schemas.microsoft.com/office/drawing/2014/main" id="{128898D1-C642-987B-4BD0-81900116ED8E}"/>
              </a:ext>
            </a:extLst>
          </p:cNvPr>
          <p:cNvSpPr>
            <a:spLocks noGrp="1"/>
          </p:cNvSpPr>
          <p:nvPr>
            <p:ph idx="1"/>
          </p:nvPr>
        </p:nvSpPr>
        <p:spPr>
          <a:xfrm>
            <a:off x="427447" y="1011684"/>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CONTACTS TAB</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7C08596-3EF5-25B9-0B75-DBE0D5C1B0EE}"/>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E5A39435-3218-F29E-0C0A-690BAF313FEB}"/>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8</a:t>
            </a:fld>
            <a:endParaRPr lang="en-CA">
              <a:latin typeface="Arial" panose="020B0604020202020204" pitchFamily="34" charset="0"/>
            </a:endParaRPr>
          </a:p>
        </p:txBody>
      </p:sp>
      <p:sp>
        <p:nvSpPr>
          <p:cNvPr id="2" name="Rectangle 1">
            <a:extLst>
              <a:ext uri="{FF2B5EF4-FFF2-40B4-BE49-F238E27FC236}">
                <a16:creationId xmlns:a16="http://schemas.microsoft.com/office/drawing/2014/main" id="{7278CE36-AA71-0718-D819-FB65EFA33073}"/>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
        <p:nvSpPr>
          <p:cNvPr id="15" name="TextBox 14">
            <a:extLst>
              <a:ext uri="{FF2B5EF4-FFF2-40B4-BE49-F238E27FC236}">
                <a16:creationId xmlns:a16="http://schemas.microsoft.com/office/drawing/2014/main" id="{BAB7018C-ED07-D5D6-EA0B-D8FE6F0840EB}"/>
              </a:ext>
            </a:extLst>
          </p:cNvPr>
          <p:cNvSpPr txBox="1"/>
          <p:nvPr/>
        </p:nvSpPr>
        <p:spPr>
          <a:xfrm>
            <a:off x="427447" y="1343391"/>
            <a:ext cx="8477271" cy="46166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Contact Information is autopopulated based on the login information. </a:t>
            </a:r>
          </a:p>
          <a:p>
            <a:r>
              <a:rPr lang="en-US" sz="1200">
                <a:latin typeface="Arial" panose="020B0604020202020204" pitchFamily="34" charset="0"/>
                <a:cs typeface="Arial" panose="020B0604020202020204" pitchFamily="34" charset="0"/>
              </a:rPr>
              <a:t>If required, the fields are editable. Then, click Save to save changes.</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65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E9115-8C11-FC7E-874B-454D5F8622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1221B8-B183-09C6-54D1-69F637196E1C}"/>
              </a:ext>
            </a:extLst>
          </p:cNvPr>
          <p:cNvSpPr>
            <a:spLocks noGrp="1"/>
          </p:cNvSpPr>
          <p:nvPr>
            <p:ph idx="1"/>
          </p:nvPr>
        </p:nvSpPr>
        <p:spPr>
          <a:xfrm>
            <a:off x="427447" y="1048834"/>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DOCUMENTS TAB – DOCUMENT TYPE</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85BECDB-6EDD-1E48-2E9D-CE8D20D2C6FB}"/>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672B0C2F-2599-23AB-703F-B76766418519}"/>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9</a:t>
            </a:fld>
            <a:endParaRPr lang="en-CA">
              <a:latin typeface="Arial" panose="020B0604020202020204" pitchFamily="34" charset="0"/>
            </a:endParaRPr>
          </a:p>
        </p:txBody>
      </p:sp>
      <p:sp>
        <p:nvSpPr>
          <p:cNvPr id="2" name="Rectangle 1">
            <a:extLst>
              <a:ext uri="{FF2B5EF4-FFF2-40B4-BE49-F238E27FC236}">
                <a16:creationId xmlns:a16="http://schemas.microsoft.com/office/drawing/2014/main" id="{B2C7ADB0-B034-0140-8B5C-A2187625D082}"/>
              </a:ext>
            </a:extLst>
          </p:cNvPr>
          <p:cNvSpPr/>
          <p:nvPr/>
        </p:nvSpPr>
        <p:spPr>
          <a:xfrm>
            <a:off x="2969703" y="59904"/>
            <a:ext cx="5935015" cy="461665"/>
          </a:xfrm>
          <a:prstGeom prst="rect">
            <a:avLst/>
          </a:prstGeom>
        </p:spPr>
        <p:txBody>
          <a:bodyPr wrap="square" lIns="91440" tIns="45720" rIns="91440" bIns="45720" anchor="t">
            <a:spAutoFit/>
          </a:bodyPr>
          <a:lstStyle/>
          <a:p>
            <a:pPr algn="r"/>
            <a:r>
              <a:rPr lang="en-CA" sz="2400" b="1">
                <a:solidFill>
                  <a:schemeClr val="bg1"/>
                </a:solidFill>
                <a:latin typeface="Calibri"/>
                <a:ea typeface="Calibri"/>
                <a:cs typeface="Calibri"/>
              </a:rPr>
              <a:t>Information Request – Upload Documents</a:t>
            </a:r>
            <a:endParaRPr lang="en-US"/>
          </a:p>
        </p:txBody>
      </p:sp>
      <p:sp>
        <p:nvSpPr>
          <p:cNvPr id="15" name="TextBox 14">
            <a:extLst>
              <a:ext uri="{FF2B5EF4-FFF2-40B4-BE49-F238E27FC236}">
                <a16:creationId xmlns:a16="http://schemas.microsoft.com/office/drawing/2014/main" id="{6B1123BA-574D-1CBB-8956-8C9AD0DB8D0F}"/>
              </a:ext>
            </a:extLst>
          </p:cNvPr>
          <p:cNvSpPr txBox="1"/>
          <p:nvPr/>
        </p:nvSpPr>
        <p:spPr>
          <a:xfrm>
            <a:off x="427447" y="1393353"/>
            <a:ext cx="8477271" cy="46166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Depending on the CS Agreement number entered in the Application Information tab, the Document type dropdown selection varies.</a:t>
            </a:r>
            <a:endParaRPr lang="en-CA" sz="120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063ABF3A-5DE3-5397-152D-1E9D1D2FA173}"/>
              </a:ext>
            </a:extLst>
          </p:cNvPr>
          <p:cNvGraphicFramePr>
            <a:graphicFrameLocks noGrp="1"/>
          </p:cNvGraphicFramePr>
          <p:nvPr>
            <p:extLst>
              <p:ext uri="{D42A27DB-BD31-4B8C-83A1-F6EECF244321}">
                <p14:modId xmlns:p14="http://schemas.microsoft.com/office/powerpoint/2010/main" val="1180455113"/>
              </p:ext>
            </p:extLst>
          </p:nvPr>
        </p:nvGraphicFramePr>
        <p:xfrm>
          <a:off x="1301679" y="2207596"/>
          <a:ext cx="5697672" cy="2103120"/>
        </p:xfrm>
        <a:graphic>
          <a:graphicData uri="http://schemas.openxmlformats.org/drawingml/2006/table">
            <a:tbl>
              <a:tblPr firstRow="1" bandRow="1">
                <a:tableStyleId>{5C22544A-7EE6-4342-B048-85BDC9FD1C3A}</a:tableStyleId>
              </a:tblPr>
              <a:tblGrid>
                <a:gridCol w="3005847">
                  <a:extLst>
                    <a:ext uri="{9D8B030D-6E8A-4147-A177-3AD203B41FA5}">
                      <a16:colId xmlns:a16="http://schemas.microsoft.com/office/drawing/2014/main" val="75977494"/>
                    </a:ext>
                  </a:extLst>
                </a:gridCol>
                <a:gridCol w="963038">
                  <a:extLst>
                    <a:ext uri="{9D8B030D-6E8A-4147-A177-3AD203B41FA5}">
                      <a16:colId xmlns:a16="http://schemas.microsoft.com/office/drawing/2014/main" val="1636477399"/>
                    </a:ext>
                  </a:extLst>
                </a:gridCol>
                <a:gridCol w="856034">
                  <a:extLst>
                    <a:ext uri="{9D8B030D-6E8A-4147-A177-3AD203B41FA5}">
                      <a16:colId xmlns:a16="http://schemas.microsoft.com/office/drawing/2014/main" val="1305161289"/>
                    </a:ext>
                  </a:extLst>
                </a:gridCol>
                <a:gridCol w="872753">
                  <a:extLst>
                    <a:ext uri="{9D8B030D-6E8A-4147-A177-3AD203B41FA5}">
                      <a16:colId xmlns:a16="http://schemas.microsoft.com/office/drawing/2014/main" val="1743598829"/>
                    </a:ext>
                  </a:extLst>
                </a:gridCol>
              </a:tblGrid>
              <a:tr h="251343">
                <a:tc>
                  <a:txBody>
                    <a:bodyPr/>
                    <a:lstStyle/>
                    <a:p>
                      <a:pPr algn="ctr"/>
                      <a:r>
                        <a:rPr lang="en-US" sz="1200">
                          <a:latin typeface="Arial" panose="020B0604020202020204" pitchFamily="34" charset="0"/>
                          <a:cs typeface="Arial" panose="020B0604020202020204" pitchFamily="34" charset="0"/>
                        </a:rPr>
                        <a:t>Document Type</a:t>
                      </a:r>
                      <a:endParaRPr lang="en-CA" sz="1200">
                        <a:latin typeface="Arial" panose="020B0604020202020204" pitchFamily="34" charset="0"/>
                        <a:cs typeface="Arial" panose="020B0604020202020204" pitchFamily="34" charset="0"/>
                      </a:endParaRPr>
                    </a:p>
                  </a:txBody>
                  <a:tcPr/>
                </a:tc>
                <a:tc>
                  <a:txBody>
                    <a:bodyPr/>
                    <a:lstStyle/>
                    <a:p>
                      <a:pPr algn="ctr"/>
                      <a:r>
                        <a:rPr lang="en-US" sz="1200">
                          <a:latin typeface="Arial" panose="020B0604020202020204" pitchFamily="34" charset="0"/>
                          <a:cs typeface="Arial" panose="020B0604020202020204" pitchFamily="34" charset="0"/>
                        </a:rPr>
                        <a:t>058 (CSEA)</a:t>
                      </a:r>
                      <a:endParaRPr lang="en-CA" sz="1200">
                        <a:latin typeface="Arial" panose="020B0604020202020204" pitchFamily="34" charset="0"/>
                        <a:cs typeface="Arial" panose="020B0604020202020204" pitchFamily="34" charset="0"/>
                      </a:endParaRPr>
                    </a:p>
                  </a:txBody>
                  <a:tcPr/>
                </a:tc>
                <a:tc>
                  <a:txBody>
                    <a:bodyPr/>
                    <a:lstStyle/>
                    <a:p>
                      <a:pPr algn="ctr"/>
                      <a:r>
                        <a:rPr lang="en-US" sz="1200">
                          <a:latin typeface="Arial" panose="020B0604020202020204" pitchFamily="34" charset="0"/>
                          <a:cs typeface="Arial" panose="020B0604020202020204" pitchFamily="34" charset="0"/>
                        </a:rPr>
                        <a:t>059 (CSA)</a:t>
                      </a:r>
                      <a:endParaRPr lang="en-CA" sz="1200">
                        <a:latin typeface="Arial" panose="020B0604020202020204" pitchFamily="34" charset="0"/>
                        <a:cs typeface="Arial" panose="020B0604020202020204" pitchFamily="34" charset="0"/>
                      </a:endParaRPr>
                    </a:p>
                  </a:txBody>
                  <a:tcPr/>
                </a:tc>
                <a:tc>
                  <a:txBody>
                    <a:bodyPr/>
                    <a:lstStyle/>
                    <a:p>
                      <a:pPr algn="ctr"/>
                      <a:r>
                        <a:rPr lang="en-US" sz="1200">
                          <a:latin typeface="Arial" panose="020B0604020202020204" pitchFamily="34" charset="0"/>
                          <a:cs typeface="Arial" panose="020B0604020202020204" pitchFamily="34" charset="0"/>
                        </a:rPr>
                        <a:t>061 (PSL)</a:t>
                      </a:r>
                      <a:endParaRPr lang="en-CA"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5761610"/>
                  </a:ext>
                </a:extLst>
              </a:tr>
              <a:tr h="251343">
                <a:tc>
                  <a:txBody>
                    <a:bodyPr/>
                    <a:lstStyle/>
                    <a:p>
                      <a:r>
                        <a:rPr lang="en-US" sz="1200">
                          <a:latin typeface="Arial" panose="020B0604020202020204" pitchFamily="34" charset="0"/>
                          <a:cs typeface="Arial" panose="020B0604020202020204" pitchFamily="34" charset="0"/>
                        </a:rPr>
                        <a:t>Annual Report</a:t>
                      </a:r>
                      <a:endParaRPr lang="en-CA" sz="1200">
                        <a:latin typeface="Arial" panose="020B0604020202020204" pitchFamily="34" charset="0"/>
                        <a:cs typeface="Arial" panose="020B0604020202020204" pitchFamily="34" charset="0"/>
                      </a:endParaRPr>
                    </a:p>
                  </a:txBody>
                  <a:tcPr/>
                </a:tc>
                <a:tc>
                  <a:txBody>
                    <a:bodyPr/>
                    <a:lstStyle/>
                    <a:p>
                      <a:pPr algn="ct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200">
                        <a:latin typeface="Arial" panose="020B0604020202020204" pitchFamily="34" charset="0"/>
                        <a:cs typeface="Arial" panose="020B0604020202020204" pitchFamily="34" charset="0"/>
                      </a:endParaRPr>
                    </a:p>
                  </a:txBody>
                  <a:tcPr/>
                </a:tc>
                <a:tc>
                  <a:txBody>
                    <a:bodyPr/>
                    <a:lstStyle/>
                    <a:p>
                      <a:pPr algn="ctr"/>
                      <a:endParaRPr lang="en-CA"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5706125"/>
                  </a:ext>
                </a:extLst>
              </a:tr>
              <a:tr h="251343">
                <a:tc>
                  <a:txBody>
                    <a:bodyPr/>
                    <a:lstStyle/>
                    <a:p>
                      <a:r>
                        <a:rPr lang="en-US" sz="1200">
                          <a:latin typeface="Arial" panose="020B0604020202020204" pitchFamily="34" charset="0"/>
                          <a:cs typeface="Arial" panose="020B0604020202020204" pitchFamily="34" charset="0"/>
                        </a:rPr>
                        <a:t>Notice of change in ownership or control</a:t>
                      </a: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tc>
                  <a:txBody>
                    <a:bodyPr/>
                    <a:lstStyle/>
                    <a:p>
                      <a:pPr algn="ctr"/>
                      <a:endParaRPr lang="en-CA"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5009480"/>
                  </a:ext>
                </a:extLst>
              </a:tr>
              <a:tr h="251343">
                <a:tc>
                  <a:txBody>
                    <a:bodyPr/>
                    <a:lstStyle/>
                    <a:p>
                      <a:r>
                        <a:rPr lang="en-US" sz="1200">
                          <a:latin typeface="Arial" panose="020B0604020202020204" pitchFamily="34" charset="0"/>
                          <a:cs typeface="Arial" panose="020B0604020202020204" pitchFamily="34" charset="0"/>
                        </a:rPr>
                        <a:t>Requested Information response</a:t>
                      </a: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0303881"/>
                  </a:ext>
                </a:extLst>
              </a:tr>
              <a:tr h="251343">
                <a:tc>
                  <a:txBody>
                    <a:bodyPr/>
                    <a:lstStyle/>
                    <a:p>
                      <a:r>
                        <a:rPr lang="en-US" sz="1200">
                          <a:latin typeface="Arial" panose="020B0604020202020204" pitchFamily="34" charset="0"/>
                          <a:cs typeface="Arial" panose="020B0604020202020204" pitchFamily="34" charset="0"/>
                        </a:rPr>
                        <a:t>Insurance information</a:t>
                      </a:r>
                      <a:endParaRPr lang="en-CA" sz="1200">
                        <a:latin typeface="Arial" panose="020B0604020202020204" pitchFamily="34" charset="0"/>
                        <a:cs typeface="Arial" panose="020B0604020202020204" pitchFamily="34" charset="0"/>
                      </a:endParaRPr>
                    </a:p>
                  </a:txBody>
                  <a:tcPr/>
                </a:tc>
                <a:tc>
                  <a:txBody>
                    <a:bodyPr/>
                    <a:lstStyle/>
                    <a:p>
                      <a:pPr algn="ct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tc>
                  <a:txBody>
                    <a:bodyPr/>
                    <a:lstStyle/>
                    <a:p>
                      <a:pPr algn="ctr"/>
                      <a:endParaRPr lang="en-CA"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477518"/>
                  </a:ext>
                </a:extLst>
              </a:tr>
              <a:tr h="251343">
                <a:tc>
                  <a:txBody>
                    <a:bodyPr/>
                    <a:lstStyle/>
                    <a:p>
                      <a:r>
                        <a:rPr lang="en-US" sz="1200">
                          <a:latin typeface="Arial" panose="020B0604020202020204" pitchFamily="34" charset="0"/>
                          <a:cs typeface="Arial" panose="020B0604020202020204" pitchFamily="34" charset="0"/>
                        </a:rPr>
                        <a:t>Revised Hub Development Plan</a:t>
                      </a: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tc>
                  <a:txBody>
                    <a:bodyPr/>
                    <a:lstStyle/>
                    <a:p>
                      <a:pPr algn="ctr"/>
                      <a:endParaRPr lang="en-CA"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0591692"/>
                  </a:ext>
                </a:extLst>
              </a:tr>
              <a:tr h="251343">
                <a:tc>
                  <a:txBody>
                    <a:bodyPr/>
                    <a:lstStyle/>
                    <a:p>
                      <a:r>
                        <a:rPr lang="en-US" sz="1200">
                          <a:latin typeface="Arial" panose="020B0604020202020204" pitchFamily="34" charset="0"/>
                          <a:cs typeface="Arial" panose="020B0604020202020204" pitchFamily="34" charset="0"/>
                        </a:rPr>
                        <a:t>Other</a:t>
                      </a: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sym typeface="Wingdings" panose="05000000000000000000" pitchFamily="2" charset="2"/>
                        </a:rPr>
                        <a:t></a:t>
                      </a:r>
                      <a:endParaRPr lang="en-CA"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6422524"/>
                  </a:ext>
                </a:extLst>
              </a:tr>
            </a:tbl>
          </a:graphicData>
        </a:graphic>
      </p:graphicFrame>
      <p:sp>
        <p:nvSpPr>
          <p:cNvPr id="9" name="TextBox 8">
            <a:extLst>
              <a:ext uri="{FF2B5EF4-FFF2-40B4-BE49-F238E27FC236}">
                <a16:creationId xmlns:a16="http://schemas.microsoft.com/office/drawing/2014/main" id="{D454277D-7B5C-B25C-D3B7-A9E618E17F8E}"/>
              </a:ext>
            </a:extLst>
          </p:cNvPr>
          <p:cNvSpPr txBox="1"/>
          <p:nvPr/>
        </p:nvSpPr>
        <p:spPr>
          <a:xfrm>
            <a:off x="1221681" y="4425902"/>
            <a:ext cx="3496043" cy="553998"/>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Carbon Sequestration Evaluation Agreement (CSEA)</a:t>
            </a:r>
          </a:p>
          <a:p>
            <a:r>
              <a:rPr lang="en-US" sz="1000">
                <a:latin typeface="Arial" panose="020B0604020202020204" pitchFamily="34" charset="0"/>
                <a:cs typeface="Arial" panose="020B0604020202020204" pitchFamily="34" charset="0"/>
              </a:rPr>
              <a:t>Carbon Sequestration Agreement (CSA)</a:t>
            </a:r>
          </a:p>
          <a:p>
            <a:r>
              <a:rPr lang="en-US" sz="1000">
                <a:latin typeface="Arial" panose="020B0604020202020204" pitchFamily="34" charset="0"/>
                <a:cs typeface="Arial" panose="020B0604020202020204" pitchFamily="34" charset="0"/>
              </a:rPr>
              <a:t>Pore Space Lease (PSL)</a:t>
            </a:r>
            <a:endParaRPr lang="en-CA"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0251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E_x0020_Alternative_x0020_Title xmlns="777c1a7a-1360-4818-9490-47cc72e3855c" xsi:nil="true"/>
    <DoE_x0020_Creator_x0020_Organizational_x0020_Unit xmlns="777c1a7a-1360-4818-9490-47cc72e3855c" xsi:nil="true"/>
    <DoE_x0020_Creator_x0020_External xmlns="777c1a7a-1360-4818-9490-47cc72e3855c" xsi:nil="true"/>
    <DoE_x0020_Commodity xmlns="777c1a7a-1360-4818-9490-47cc72e3855c" xsi:nil="true"/>
    <DoE_x0020_Official_x0020_Record xmlns="777c1a7a-1360-4818-9490-47cc72e3855c">false</DoE_x0020_Official_x0020_Record>
    <DoE_x0020_Creator_x0020_Internal_x0020_Name xmlns="777c1a7a-1360-4818-9490-47cc72e3855c">
      <UserInfo>
        <DisplayName/>
        <AccountId xsi:nil="true"/>
        <AccountType/>
      </UserInfo>
    </DoE_x0020_Creator_x0020_Internal_x0020_Name>
    <DoE_x0020_Contributor xmlns="777c1a7a-1360-4818-9490-47cc72e3855c" xsi:nil="true"/>
    <DOE_x0020_Document_x0020_Type xmlns="777c1a7a-1360-4818-9490-47cc72e3855c" xsi:nil="true"/>
    <DoE_x0020_Keywords xmlns="777c1a7a-1360-4818-9490-47cc72e3855c">&lt;div&gt;&lt;/div&gt;</DoE_x0020_Keywords>
    <DoE_x0020_Effective_x0020_Date xmlns="777c1a7a-1360-4818-9490-47cc72e3855c">2018-12-07T07:00:00+00:00</DoE_x0020_Effective_x0020_Date>
    <DoE_x0020_Language xmlns="777c1a7a-1360-4818-9490-47cc72e3855c">English</DoE_x0020_Language>
    <DoE_x0020_Description xmlns="777c1a7a-1360-4818-9490-47cc72e3855c">&lt;div&gt;&lt;/div&gt;</DoE_x0020_Description>
    <_dlc_DocId xmlns="777c1a7a-1360-4818-9490-47cc72e3855c">4HP7YDSRKQ2R-299155050-2471</_dlc_DocId>
    <_dlc_DocIdUrl xmlns="777c1a7a-1360-4818-9490-47cc72e3855c">
      <Url>https://abgov.sharepoint.com/sites/S300D08-TENURE2468/_layouts/15/DocIdRedir.aspx?ID=4HP7YDSRKQ2R-299155050-2471</Url>
      <Description>4HP7YDSRKQ2R-299155050-2471</Description>
    </_dlc_DocIdUrl>
    <Category xmlns="d5927893-c91b-45a8-81bb-b7f5cfa094c8">Website - Tenure Courses, Forms and Others</Category>
    <Sub_x002d_category xmlns="d5927893-c91b-45a8-81bb-b7f5cfa094c8">Template and Instructions</Sub_x002d_category>
    <Subject_x0020_GoA xmlns="350c7f2d-22b5-4c05-88ab-16906deb3555" xsi:nil="true"/>
    <h5c22b25fd914590af6f7504dd8d5e82 xmlns="350c7f2d-22b5-4c05-88ab-16906deb3555">
      <Terms xmlns="http://schemas.microsoft.com/office/infopath/2007/PartnerControls">
        <TermInfo xmlns="http://schemas.microsoft.com/office/infopath/2007/PartnerControls">
          <TermName xmlns="http://schemas.microsoft.com/office/infopath/2007/PartnerControls">No</TermName>
          <TermId xmlns="http://schemas.microsoft.com/office/infopath/2007/PartnerControls">7a3957b4-6333-4b3f-aca5-11043f0480fb</TermId>
        </TermInfo>
      </Terms>
    </h5c22b25fd914590af6f7504dd8d5e82>
    <TaxCatchAll xmlns="350c7f2d-22b5-4c05-88ab-16906deb3555">
      <Value>1</Value>
    </TaxCatchAll>
    <_Flow_SignoffStatus xmlns="d5927893-c91b-45a8-81bb-b7f5cfa094c8" xsi:nil="true"/>
    <URL xmlns="http://schemas.microsoft.com/sharepoint/v3">
      <Url xsi:nil="true"/>
      <Description xsi:nil="true"/>
    </URL>
    <_ExtendedDescription xmlns="http://schemas.microsoft.com/sharepoint/v3" xsi:nil="true"/>
    <b10e50595339447db3b0d16aff0e3d79 xmlns="350c7f2d-22b5-4c05-88ab-16906deb3555">
      <Terms xmlns="http://schemas.microsoft.com/office/infopath/2007/PartnerControls"/>
    </b10e50595339447db3b0d16aff0e3d79>
    <iec6cfa028bf4e91bd7258a6733aefa5 xmlns="350c7f2d-22b5-4c05-88ab-16906deb3555">
      <Terms xmlns="http://schemas.microsoft.com/office/infopath/2007/PartnerControls"/>
    </iec6cfa028bf4e91bd7258a6733aefa5>
    <Closure_x0020_Date_x0020_GoA xmlns="350c7f2d-22b5-4c05-88ab-16906deb3555" xsi:nil="true"/>
    <e4e1391327164fcf9b36427592ef5372 xmlns="350c7f2d-22b5-4c05-88ab-16906deb3555">
      <Terms xmlns="http://schemas.microsoft.com/office/infopath/2007/PartnerControls"/>
    </e4e1391327164fcf9b36427592ef5372>
    <Description_x0020_GoA xmlns="350c7f2d-22b5-4c05-88ab-16906deb3555" xsi:nil="true"/>
    <e14f78495b6d4881b0a4f259bbfaac0a xmlns="350c7f2d-22b5-4c05-88ab-16906deb3555">
      <Terms xmlns="http://schemas.microsoft.com/office/infopath/2007/PartnerControls"/>
    </e14f78495b6d4881b0a4f259bbfaac0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a58cdee2-a078-4dcf-a938-a5ffeea6d2ec" ContentTypeId="0x010100B6FCA605DBB3BD43929E639BB88658FC" PreviousValue="false"/>
</file>

<file path=customXml/item4.xml><?xml version="1.0" encoding="utf-8"?>
<ct:contentTypeSchema xmlns:ct="http://schemas.microsoft.com/office/2006/metadata/contentType" xmlns:ma="http://schemas.microsoft.com/office/2006/metadata/properties/metaAttributes" ct:_="" ma:_="" ma:contentTypeName="Document GoA" ma:contentTypeID="0x010100B6FCA605DBB3BD43929E639BB88658FC006C53EC3E4559E64E8EBD2CCE01C135E7" ma:contentTypeVersion="20" ma:contentTypeDescription="" ma:contentTypeScope="" ma:versionID="6746d67cc47a2d39b0a807c6031eb7f8">
  <xsd:schema xmlns:xsd="http://www.w3.org/2001/XMLSchema" xmlns:xs="http://www.w3.org/2001/XMLSchema" xmlns:p="http://schemas.microsoft.com/office/2006/metadata/properties" xmlns:ns1="http://schemas.microsoft.com/sharepoint/v3" xmlns:ns2="350c7f2d-22b5-4c05-88ab-16906deb3555" xmlns:ns3="d5927893-c91b-45a8-81bb-b7f5cfa094c8" xmlns:ns4="777c1a7a-1360-4818-9490-47cc72e3855c" targetNamespace="http://schemas.microsoft.com/office/2006/metadata/properties" ma:root="true" ma:fieldsID="64e75198ba3f10ac3ade9495f845729d" ns1:_="" ns2:_="" ns3:_="" ns4:_="">
    <xsd:import namespace="http://schemas.microsoft.com/sharepoint/v3"/>
    <xsd:import namespace="350c7f2d-22b5-4c05-88ab-16906deb3555"/>
    <xsd:import namespace="d5927893-c91b-45a8-81bb-b7f5cfa094c8"/>
    <xsd:import namespace="777c1a7a-1360-4818-9490-47cc72e3855c"/>
    <xsd:element name="properties">
      <xsd:complexType>
        <xsd:sequence>
          <xsd:element name="documentManagement">
            <xsd:complexType>
              <xsd:all>
                <xsd:element ref="ns2:Description_x0020_GoA" minOccurs="0"/>
                <xsd:element ref="ns2:Subject_x0020_GoA" minOccurs="0"/>
                <xsd:element ref="ns2:Closure_x0020_Date_x0020_GoA" minOccurs="0"/>
                <xsd:element ref="ns2:TaxCatchAllLabel" minOccurs="0"/>
                <xsd:element ref="ns2:e14f78495b6d4881b0a4f259bbfaac0a" minOccurs="0"/>
                <xsd:element ref="ns2:b10e50595339447db3b0d16aff0e3d79" minOccurs="0"/>
                <xsd:element ref="ns2:e4e1391327164fcf9b36427592ef5372" minOccurs="0"/>
                <xsd:element ref="ns2:TaxCatchAll" minOccurs="0"/>
                <xsd:element ref="ns2:h5c22b25fd914590af6f7504dd8d5e82" minOccurs="0"/>
                <xsd:element ref="ns2:iec6cfa028bf4e91bd7258a6733aefa5" minOccurs="0"/>
                <xsd:element ref="ns1:_ExtendedDescription" minOccurs="0"/>
                <xsd:element ref="ns3:Category" minOccurs="0"/>
                <xsd:element ref="ns4:DoE_x0020_Alternative_x0020_Title" minOccurs="0"/>
                <xsd:element ref="ns4:DoE_x0020_Commodity" minOccurs="0"/>
                <xsd:element ref="ns4:DoE_x0020_Contributor" minOccurs="0"/>
                <xsd:element ref="ns4:DoE_x0020_Creator_x0020_External" minOccurs="0"/>
                <xsd:element ref="ns4:DoE_x0020_Creator_x0020_Internal_x0020_Name" minOccurs="0"/>
                <xsd:element ref="ns4:DoE_x0020_Creator_x0020_Organizational_x0020_Unit" minOccurs="0"/>
                <xsd:element ref="ns4:DoE_x0020_Description" minOccurs="0"/>
                <xsd:element ref="ns4:DOE_x0020_Document_x0020_Type" minOccurs="0"/>
                <xsd:element ref="ns4:DoE_x0020_Effective_x0020_Date" minOccurs="0"/>
                <xsd:element ref="ns4:DoE_x0020_Keywords" minOccurs="0"/>
                <xsd:element ref="ns4:DoE_x0020_Language"/>
                <xsd:element ref="ns4:DoE_x0020_Official_x0020_Record" minOccurs="0"/>
                <xsd:element ref="ns3:Sub_x002d_category" minOccurs="0"/>
                <xsd:element ref="ns1:URL" minOccurs="0"/>
                <xsd:element ref="ns4:_dlc_DocId" minOccurs="0"/>
                <xsd:element ref="ns4:_dlc_DocIdUrl" minOccurs="0"/>
                <xsd:element ref="ns4:_dlc_DocIdPersistId" minOccurs="0"/>
                <xsd:element ref="ns3:MediaServiceSearchProperties" minOccurs="0"/>
                <xsd:element ref="ns4:SharedWithUsers" minOccurs="0"/>
                <xsd:element ref="ns4:SharedWithDetail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3" nillable="true" ma:displayName="Description" ma:internalName="_ExtendedDescription">
      <xsd:simpleType>
        <xsd:restriction base="dms:Note">
          <xsd:maxLength value="255"/>
        </xsd:restriction>
      </xsd:simpleType>
    </xsd:element>
    <xsd:element name="URL" ma:index="3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0c7f2d-22b5-4c05-88ab-16906deb3555" elementFormDefault="qualified">
    <xsd:import namespace="http://schemas.microsoft.com/office/2006/documentManagement/types"/>
    <xsd:import namespace="http://schemas.microsoft.com/office/infopath/2007/PartnerControls"/>
    <xsd:element name="Description_x0020_GoA" ma:index="5" nillable="true" ma:displayName="Description GoA" ma:description="A concise narrative of the content of an information resource." ma:internalName="Description_x0020_GoA" ma:readOnly="false">
      <xsd:simpleType>
        <xsd:restriction base="dms:Note">
          <xsd:maxLength value="255"/>
        </xsd:restriction>
      </xsd:simpleType>
    </xsd:element>
    <xsd:element name="Subject_x0020_GoA" ma:index="6" nillable="true" ma:displayName="Subject GoA" ma:description="A controlled term that expresses the main topical content of an information resource." ma:format="Dropdown" ma:internalName="Subject_x0020_GoA" ma:readOnly="false">
      <xsd:simpleType>
        <xsd:union memberTypes="dms:Text">
          <xsd:simpleType>
            <xsd:restriction base="dms:Choice">
              <xsd:enumeration value="Can be updated by site manager"/>
            </xsd:restriction>
          </xsd:simpleType>
        </xsd:union>
      </xsd:simpleType>
    </xsd:element>
    <xsd:element name="Closure_x0020_Date_x0020_GoA" ma:index="9" nillable="true" ma:displayName="Closure Date GoA" ma:format="DateOnly" ma:internalName="Closure_x0020_Date_x0020_GoA">
      <xsd:simpleType>
        <xsd:restriction base="dms:DateTime"/>
      </xsd:simpleType>
    </xsd:element>
    <xsd:element name="TaxCatchAllLabel" ma:index="12" nillable="true" ma:displayName="Taxonomy Catch All Column1" ma:hidden="true" ma:list="{37515f72-7fb4-4a96-8fc8-f36008bf8d82}" ma:internalName="TaxCatchAllLabel" ma:readOnly="true" ma:showField="CatchAllDataLabel" ma:web="777c1a7a-1360-4818-9490-47cc72e3855c">
      <xsd:complexType>
        <xsd:complexContent>
          <xsd:extension base="dms:MultiChoiceLookup">
            <xsd:sequence>
              <xsd:element name="Value" type="dms:Lookup" maxOccurs="unbounded" minOccurs="0" nillable="true"/>
            </xsd:sequence>
          </xsd:extension>
        </xsd:complexContent>
      </xsd:complexType>
    </xsd:element>
    <xsd:element name="e14f78495b6d4881b0a4f259bbfaac0a" ma:index="15" nillable="true" ma:taxonomy="true" ma:internalName="e14f78495b6d4881b0a4f259bbfaac0a" ma:taxonomyFieldName="Status_x0020_GoA" ma:displayName="Status GoA" ma:readOnly="false" ma:fieldId="{e14f7849-5b6d-4881-b0a4-f259bbfaac0a}" ma:sspId="a58cdee2-a078-4dcf-a938-a5ffeea6d2ec" ma:termSetId="77344222-8eaa-4686-b05e-9f0d89a1d511" ma:anchorId="00000000-0000-0000-0000-000000000000" ma:open="false" ma:isKeyword="false">
      <xsd:complexType>
        <xsd:sequence>
          <xsd:element ref="pc:Terms" minOccurs="0" maxOccurs="1"/>
        </xsd:sequence>
      </xsd:complexType>
    </xsd:element>
    <xsd:element name="b10e50595339447db3b0d16aff0e3d79" ma:index="16" nillable="true" ma:taxonomy="true" ma:internalName="b10e50595339447db3b0d16aff0e3d79" ma:taxonomyFieldName="Document_x0020_Type_x0020_GoA" ma:displayName="Document Type GoA" ma:readOnly="false" ma:default="" ma:fieldId="{b10e5059-5339-447d-b3b0-d16aff0e3d79}" ma:sspId="a58cdee2-a078-4dcf-a938-a5ffeea6d2ec" ma:termSetId="8e47272f-2430-495c-9e38-3fc9fb7cf148" ma:anchorId="00000000-0000-0000-0000-000000000000" ma:open="false" ma:isKeyword="false">
      <xsd:complexType>
        <xsd:sequence>
          <xsd:element ref="pc:Terms" minOccurs="0" maxOccurs="1"/>
        </xsd:sequence>
      </xsd:complexType>
    </xsd:element>
    <xsd:element name="e4e1391327164fcf9b36427592ef5372" ma:index="17" nillable="true" ma:taxonomy="true" ma:internalName="e4e1391327164fcf9b36427592ef5372" ma:taxonomyFieldName="Function_x0020_GoA" ma:displayName="Functional Class GoA" ma:readOnly="false" ma:default="" ma:fieldId="{e4e13913-2716-4fcf-9b36-427592ef5372}" ma:sspId="a58cdee2-a078-4dcf-a938-a5ffeea6d2ec" ma:termSetId="5b7505f6-1a47-4924-b6b6-6946ebca18f9"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37515f72-7fb4-4a96-8fc8-f36008bf8d82}" ma:internalName="TaxCatchAll" ma:readOnly="false" ma:showField="CatchAllData" ma:web="777c1a7a-1360-4818-9490-47cc72e3855c">
      <xsd:complexType>
        <xsd:complexContent>
          <xsd:extension base="dms:MultiChoiceLookup">
            <xsd:sequence>
              <xsd:element name="Value" type="dms:Lookup" maxOccurs="unbounded" minOccurs="0" nillable="true"/>
            </xsd:sequence>
          </xsd:extension>
        </xsd:complexContent>
      </xsd:complexType>
    </xsd:element>
    <xsd:element name="h5c22b25fd914590af6f7504dd8d5e82" ma:index="21" nillable="true" ma:taxonomy="true" ma:internalName="h5c22b25fd914590af6f7504dd8d5e82" ma:taxonomyFieldName="Closure_x0020_Criteria_x0020_Met" ma:displayName="Closure Criteria Met GoA" ma:readOnly="false" ma:default="1;#No|7a3957b4-6333-4b3f-aca5-11043f0480fb" ma:fieldId="{15c22b25-fd91-4590-af6f-7504dd8d5e82}" ma:sspId="a58cdee2-a078-4dcf-a938-a5ffeea6d2ec" ma:termSetId="ba7140a2-bf7f-4ec2-b58b-c905b47cdb9c" ma:anchorId="00000000-0000-0000-0000-000000000000" ma:open="false" ma:isKeyword="false">
      <xsd:complexType>
        <xsd:sequence>
          <xsd:element ref="pc:Terms" minOccurs="0" maxOccurs="1"/>
        </xsd:sequence>
      </xsd:complexType>
    </xsd:element>
    <xsd:element name="iec6cfa028bf4e91bd7258a6733aefa5" ma:index="22" nillable="true" ma:taxonomy="true" ma:internalName="iec6cfa028bf4e91bd7258a6733aefa5" ma:taxonomyFieldName="Organization_x0020_GoA" ma:displayName="Organization GoA" ma:readOnly="false" ma:fieldId="{2ec6cfa0-28bf-4e91-bd72-58a6733aefa5}" ma:taxonomyMulti="true" ma:sspId="a58cdee2-a078-4dcf-a938-a5ffeea6d2ec" ma:termSetId="4f7bc610-b832-4b4c-9a7b-de0011e246d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927893-c91b-45a8-81bb-b7f5cfa094c8" elementFormDefault="qualified">
    <xsd:import namespace="http://schemas.microsoft.com/office/2006/documentManagement/types"/>
    <xsd:import namespace="http://schemas.microsoft.com/office/infopath/2007/PartnerControls"/>
    <xsd:element name="Category" ma:index="24" nillable="true" ma:displayName="Document Category" ma:format="Dropdown" ma:internalName="Category" ma:readOnly="false">
      <xsd:simpleType>
        <xsd:restriction base="dms:Choice">
          <xsd:enumeration value="Business IT Support (BITS)"/>
          <xsd:enumeration value="IMTS"/>
          <xsd:enumeration value="Operational Process"/>
          <xsd:enumeration value="Projects"/>
          <xsd:enumeration value="Tenure Issues"/>
          <xsd:enumeration value="Tenure Operational Workflow Charts"/>
          <xsd:enumeration value="Tenure Statistic Requests"/>
          <xsd:enumeration value="Tenure Systems Applications"/>
          <xsd:enumeration value="Tenure - Adobe Versions and Licenses"/>
          <xsd:enumeration value="Website - Tenure Courses, Forms and Others"/>
          <xsd:enumeration value="Website - Tenure Guides"/>
          <xsd:enumeration value="Website Updates"/>
        </xsd:restriction>
      </xsd:simpleType>
    </xsd:element>
    <xsd:element name="Sub_x002d_category" ma:index="37" nillable="true" ma:displayName="Sub-Category" ma:format="Dropdown" ma:internalName="Sub_x002d_category" ma:readOnly="false">
      <xsd:simpleType>
        <xsd:restriction base="dms:Choice">
          <xsd:enumeration value="Accounts (ETS) Administration"/>
          <xsd:enumeration value="Administration"/>
          <xsd:enumeration value="Agreement Administration"/>
          <xsd:enumeration value="Agreement Expiry Report"/>
          <xsd:enumeration value="Agreement Management"/>
          <xsd:enumeration value="AMI"/>
          <xsd:enumeration value="APIP Security Breach"/>
          <xsd:enumeration value="Application Access for Non Tenure Employees"/>
          <xsd:enumeration value="Application User Role Verification"/>
          <xsd:enumeration value="Archived"/>
          <xsd:enumeration value="BITS"/>
          <xsd:enumeration value="CARS"/>
          <xsd:enumeration value="CCUS"/>
          <xsd:enumeration value="Continuation and Validation"/>
          <xsd:enumeration value="Continuation &amp; Validation PDF Overwrite Issue"/>
          <xsd:enumeration value="Crown Agreement Management"/>
          <xsd:enumeration value="Crown Equity"/>
          <xsd:enumeration value="Crown Land Data"/>
          <xsd:enumeration value="Crown Mineral Activity and Wells"/>
          <xsd:enumeration value="E-Map"/>
          <xsd:enumeration value="Energy Website Review"/>
          <xsd:enumeration value="Enterprise IT Environment"/>
          <xsd:enumeration value="ETS"/>
          <xsd:enumeration value="ETS EN Number Incorrect on Submission-Final"/>
          <xsd:enumeration value="Expressway Replacement"/>
          <xsd:enumeration value="FDN"/>
          <xsd:enumeration value="Forms and Checklists"/>
          <xsd:enumeration value="Freehold Min Tax"/>
          <xsd:enumeration value="Geothermal"/>
          <xsd:enumeration value="GIS"/>
          <xsd:enumeration value="GIS Database Server Change"/>
          <xsd:enumeration value="GLIMPS"/>
          <xsd:enumeration value="LAMAS"/>
          <xsd:enumeration value="Land Searches"/>
          <xsd:enumeration value="Livelink"/>
          <xsd:enumeration value="Meetings and Minutes"/>
          <xsd:enumeration value="Mineral Direct Purchase"/>
          <xsd:enumeration value="Miscellaneous"/>
          <xsd:enumeration value="Offsets"/>
          <xsd:enumeration value="PETRINEX"/>
          <xsd:enumeration value="Photos"/>
          <xsd:enumeration value="PNG Continuation"/>
          <xsd:enumeration value="PNG Continuation Livelink"/>
          <xsd:enumeration value="PNG Sales and Business Integration"/>
          <xsd:enumeration value="Presentations"/>
          <xsd:enumeration value="Procedures"/>
          <xsd:enumeration value="Reference Materials"/>
          <xsd:enumeration value="Registration of Encumbrances"/>
          <xsd:enumeration value="Review Tenure Processes"/>
          <xsd:enumeration value="Sales"/>
          <xsd:enumeration value="SharePoint 2016 move to SharePoint Online"/>
          <xsd:enumeration value="Source of Information"/>
          <xsd:enumeration value="Stats Requests"/>
          <xsd:enumeration value="System Enhancements"/>
          <xsd:enumeration value="Template and Instructions"/>
          <xsd:enumeration value="Tenure Systems"/>
          <xsd:enumeration value="Tenure System Application User Role Permissions Approvers Review"/>
          <xsd:enumeration value="Test Coverage for Backup"/>
          <xsd:enumeration value="Transfers"/>
          <xsd:enumeration value="Unit Agreements and Trespass"/>
          <xsd:enumeration value="Update Queen to King"/>
          <xsd:enumeration value="Website - Tenure Guides titled &quot;Geothermal Continuation&quot;"/>
          <xsd:enumeration value="Website - Tenure Courses, Forms and Others titled &quot;Geothermal Continuation&quot;"/>
          <xsd:enumeration value="Work Items Information"/>
          <xsd:enumeration value="Inventory"/>
        </xsd:restriction>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_Flow_SignoffStatus" ma:index="45" nillable="true" ma:displayName="Sign-off status" ma:internalName="Sign_x002d_off_x0020_status">
      <xsd:simpleType>
        <xsd:restriction base="dms:Text"/>
      </xsd:simpleType>
    </xsd:element>
    <xsd:element name="MediaLengthInSeconds" ma:index="4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7c1a7a-1360-4818-9490-47cc72e3855c" elementFormDefault="qualified">
    <xsd:import namespace="http://schemas.microsoft.com/office/2006/documentManagement/types"/>
    <xsd:import namespace="http://schemas.microsoft.com/office/infopath/2007/PartnerControls"/>
    <xsd:element name="DoE_x0020_Alternative_x0020_Title" ma:index="25" nillable="true" ma:displayName="DoE Alternative Title" ma:description="Any form of the title used as a substitute or alternative to the formal title of the resource." ma:internalName="DoE_x0020_Alternative_x0020_Title" ma:readOnly="false">
      <xsd:simpleType>
        <xsd:restriction base="dms:Text">
          <xsd:maxLength value="255"/>
        </xsd:restriction>
      </xsd:simpleType>
    </xsd:element>
    <xsd:element name="DoE_x0020_Commodity" ma:index="26" nillable="true" ma:displayName="DoE Commodity" ma:description="The energy or mineral resource or product for use or sale." ma:format="Dropdown" ma:internalName="DoE_x0020_Commodity" ma:readOnly="false">
      <xsd:simpleType>
        <xsd:restriction base="dms:Choice">
          <xsd:enumeration value="Ammonite Shell"/>
          <xsd:enumeration value="Coal"/>
          <xsd:enumeration value="Electricity"/>
          <xsd:enumeration value="Metallic &amp; Industrial Minerals"/>
          <xsd:enumeration value="Natural Gas"/>
          <xsd:enumeration value="Oil"/>
          <xsd:enumeration value="Oil Sands"/>
          <xsd:enumeration value="Petrochemicals"/>
          <xsd:enumeration value="Petroleum and Natural Gas (PNG)"/>
        </xsd:restriction>
      </xsd:simpleType>
    </xsd:element>
    <xsd:element name="DoE_x0020_Contributor" ma:index="27" nillable="true" ma:displayName="DoE Contributor" ma:description="One or more people or organizations that contributed to this resource" ma:internalName="DoE_x0020_Contributor" ma:readOnly="false">
      <xsd:simpleType>
        <xsd:restriction base="dms:Text">
          <xsd:maxLength value="255"/>
        </xsd:restriction>
      </xsd:simpleType>
    </xsd:element>
    <xsd:element name="DoE_x0020_Creator_x0020_External" ma:index="28" nillable="true" ma:displayName="DoE Creator External" ma:description="An entity responsible for making the content of the resource." ma:internalName="DoE_x0020_Creator_x0020_External" ma:readOnly="false">
      <xsd:simpleType>
        <xsd:restriction base="dms:Text">
          <xsd:maxLength value="255"/>
        </xsd:restriction>
      </xsd:simpleType>
    </xsd:element>
    <xsd:element name="DoE_x0020_Creator_x0020_Internal_x0020_Name" ma:index="29" nillable="true" ma:displayName="DoE Creator Internal Name" ma:description="An entity responsible for making the content of the resource." ma:list="UserInfo" ma:SharePointGroup="0" ma:internalName="DoE_x0020_Creator_x0020_Internal_x0020_Nam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E_x0020_Creator_x0020_Organizational_x0020_Unit" ma:index="30" nillable="true" ma:displayName="DoE Creator Organizational Unit" ma:description="An entity responsible for making the content of the resource." ma:format="Dropdown" ma:internalName="DoE_x0020_Creator_x0020_Organizational_x0020_Unit" ma:readOnly="false">
      <xsd:simpleType>
        <xsd:restriction base="dms:Choice">
          <xsd:enumeration value="Communications"/>
          <xsd:enumeration value="Corporate Projects"/>
          <xsd:enumeration value="CS-Information Technology"/>
          <xsd:enumeration value="Deputy Minister's Office"/>
          <xsd:enumeration value="Electricity"/>
          <xsd:enumeration value="Electricity - Coal Transition"/>
          <xsd:enumeration value="Electricity - Generation and Transmission"/>
          <xsd:enumeration value="Electricity - Market Policy"/>
          <xsd:enumeration value="Electricity - Markets Policy"/>
          <xsd:enumeration value="Electricity - Retail and Distribution"/>
          <xsd:enumeration value="Electricity - Strategy &amp; Integration"/>
          <xsd:enumeration value="Minister's Office"/>
          <xsd:enumeration value="Ministry Services"/>
          <xsd:enumeration value="Ministry Services - Business Planning &amp;Performance"/>
          <xsd:enumeration value="Ministry Services - Finance and Administration"/>
          <xsd:enumeration value="Ministry Services - Human Resources"/>
          <xsd:enumeration value="Ministry Services - Info Mgt &amp; Technology Services"/>
          <xsd:enumeration value="Ministry Services - Legal Services"/>
          <xsd:enumeration value="Ministry Support Services"/>
          <xsd:enumeration value="RDP-Environment and Resource Services"/>
          <xsd:enumeration value="Resource Development Policy"/>
          <xsd:enumeration value="Resource Development Policy - Professional Services Exec"/>
          <xsd:enumeration value="Resource Development Policy - Resource Land Access"/>
          <xsd:enumeration value="Resource Development Policy - Resource Policy"/>
          <xsd:enumeration value="Resource, Revenue, Operations"/>
          <xsd:enumeration value="Resource, Revenue, Operations - Coal &amp; Mineral Dev - Rev Coll"/>
          <xsd:enumeration value="Resource, Revenue, Operations - Compliance &amp; Assurance Office"/>
          <xsd:enumeration value="Resource, Revenue, Operations - Oil Sands Operations"/>
          <xsd:enumeration value="Resource, Revenue, Operations - Petrinex"/>
          <xsd:enumeration value="Resource, Revenue, Operations - Petroleum, Market &amp; Valuation"/>
          <xsd:enumeration value="Resource, Revenue, Operations - PNG Tenure Operations"/>
          <xsd:enumeration value="Resource, Revenue, Operations - Royalty Implementation"/>
          <xsd:enumeration value="Resource, Revenue, Operations - Royalty Operations"/>
          <xsd:enumeration value="Strategic Policy"/>
          <xsd:enumeration value="Strategic Policy - Energy Information &amp; Analysis"/>
          <xsd:enumeration value="Strategic Policy - IEPB Admin"/>
          <xsd:enumeration value="Strategic Policy - Market Access"/>
          <xsd:enumeration value="Strategic Policy - Strategic Policy Br Admin"/>
        </xsd:restriction>
      </xsd:simpleType>
    </xsd:element>
    <xsd:element name="DoE_x0020_Description" ma:index="31" nillable="true" ma:displayName="DoE Description" ma:description="An account of the content of the resource." ma:internalName="DoE_x0020_Description" ma:readOnly="false">
      <xsd:simpleType>
        <xsd:restriction base="dms:Note">
          <xsd:maxLength value="255"/>
        </xsd:restriction>
      </xsd:simpleType>
    </xsd:element>
    <xsd:element name="DOE_x0020_Document_x0020_Type" ma:index="32" nillable="true" ma:displayName="DOE Document Type" ma:description="The nature or genre of the content of the resource." ma:format="Dropdown" ma:internalName="DOE_x0020_Document_x0020_Type" ma:readOnly="false">
      <xsd:simpleType>
        <xsd:restriction base="dms:Choice">
          <xsd:enumeration value="Abstract"/>
          <xsd:enumeration value="Agenda"/>
          <xsd:enumeration value="Agreement"/>
          <xsd:enumeration value="Authorization"/>
          <xsd:enumeration value="Budget"/>
          <xsd:enumeration value="Calendar"/>
          <xsd:enumeration value="Checklist"/>
          <xsd:enumeration value="Communications Materials"/>
          <xsd:enumeration value="Contractual Material"/>
          <xsd:enumeration value="Correspondence"/>
          <xsd:enumeration value="Decision"/>
          <xsd:enumeration value="Documents"/>
          <xsd:enumeration value="Event"/>
          <xsd:enumeration value="Electricity - Markets Policy"/>
          <xsd:enumeration value="Financial Report"/>
          <xsd:enumeration value="Form"/>
          <xsd:enumeration value="Frequently Asked Questions"/>
          <xsd:enumeration value="Geospatial Material"/>
          <xsd:enumeration value="GIS Best Practices Committee"/>
          <xsd:enumeration value="Guide"/>
          <xsd:enumeration value="Issue"/>
          <xsd:enumeration value="Legislation and Regulations"/>
          <xsd:enumeration value="Licences and Permits"/>
          <xsd:enumeration value="Media Release"/>
          <xsd:enumeration value="Memorandum"/>
          <xsd:enumeration value="Minutes"/>
          <xsd:enumeration value="News Publication"/>
          <xsd:enumeration value="Operations Plans"/>
          <xsd:enumeration value="Plan"/>
          <xsd:enumeration value="Policy"/>
          <xsd:enumeration value="Presentation"/>
          <xsd:enumeration value="Procedures"/>
          <xsd:enumeration value="Reference Material"/>
          <xsd:enumeration value="Report"/>
          <xsd:enumeration value="Requirement"/>
          <xsd:enumeration value="Sales Procedures"/>
          <xsd:enumeration value="Schedule"/>
          <xsd:enumeration value="Service"/>
          <xsd:enumeration value="Standard"/>
          <xsd:enumeration value="Statistics"/>
          <xsd:enumeration value="Status Report"/>
          <xsd:enumeration value="Survey"/>
          <xsd:enumeration value="Template"/>
          <xsd:enumeration value="Terminology"/>
          <xsd:enumeration value="Test Case"/>
          <xsd:enumeration value="Working Document"/>
          <xsd:enumeration value="Year 2014"/>
          <xsd:enumeration value="Year 2015"/>
          <xsd:enumeration value="Year 2016"/>
          <xsd:enumeration value="Procedure"/>
        </xsd:restriction>
      </xsd:simpleType>
    </xsd:element>
    <xsd:element name="DoE_x0020_Effective_x0020_Date" ma:index="33" nillable="true" ma:displayName="DoE Effective Date" ma:default="[today]" ma:description="The first date on which the information becomes effective." ma:format="DateOnly" ma:internalName="DoE_x0020_Effective_x0020_Date" ma:readOnly="false">
      <xsd:simpleType>
        <xsd:restriction base="dms:DateTime"/>
      </xsd:simpleType>
    </xsd:element>
    <xsd:element name="DoE_x0020_Keywords" ma:index="34" nillable="true" ma:displayName="DoE Keywords" ma:description="A significant word or phrase in the title, subject, notes, abstract, or text of a record which can be used as a search term in a free-text search to retrieve all the records containing it." ma:internalName="DoE_x0020_Keywords" ma:readOnly="false">
      <xsd:simpleType>
        <xsd:restriction base="dms:Note">
          <xsd:maxLength value="255"/>
        </xsd:restriction>
      </xsd:simpleType>
    </xsd:element>
    <xsd:element name="DoE_x0020_Language" ma:index="35" ma:displayName="DoE Language" ma:default="English" ma:description="A language of the intellectual content of the resource." ma:format="Dropdown" ma:internalName="DoE_x0020_Language" ma:readOnly="false">
      <xsd:simpleType>
        <xsd:restriction base="dms:Choice">
          <xsd:enumeration value="Afrikaans"/>
          <xsd:enumeration value="Arabic"/>
          <xsd:enumeration value="Bulgarian"/>
          <xsd:enumeration value="Chinese"/>
          <xsd:enumeration value="Cree"/>
          <xsd:enumeration value="Croatian"/>
          <xsd:enumeration value="Czech"/>
          <xsd:enumeration value="Danish"/>
          <xsd:enumeration value="Dutch"/>
          <xsd:enumeration value="English"/>
          <xsd:enumeration value="French"/>
          <xsd:enumeration value="German"/>
          <xsd:enumeration value="Greek"/>
          <xsd:enumeration value="Hebrew"/>
          <xsd:enumeration value="Hindi"/>
          <xsd:enumeration value="Hungarian"/>
          <xsd:enumeration value="Italian"/>
          <xsd:enumeration value="Japanese"/>
          <xsd:enumeration value="Korean"/>
          <xsd:enumeration value="Norwegian"/>
          <xsd:enumeration value="Polish"/>
          <xsd:enumeration value="Portuguese"/>
          <xsd:enumeration value="Russian"/>
          <xsd:enumeration value="Spanish"/>
          <xsd:enumeration value="Swedish"/>
          <xsd:enumeration value="Ukrainian"/>
          <xsd:enumeration value="Vietnamese"/>
          <xsd:enumeration value="Yiddish"/>
        </xsd:restriction>
      </xsd:simpleType>
    </xsd:element>
    <xsd:element name="DoE_x0020_Official_x0020_Record" ma:index="36" nillable="true" ma:displayName="DoE Official Record" ma:default="0" ma:description="An item flagged as a “DOE Official Record” indicates that it is a record that provides evidence of a business activity, decision or transaction. Where synchronization has been set up; this will also trigger the relocation of that record to Livelink. Records relocated to Livelink can still be viewed via SharePoint. Contact Records Management for more info." ma:internalName="DoE_x0020_Official_x0020_Record" ma:readOnly="false">
      <xsd:simpleType>
        <xsd:restriction base="dms:Boolean"/>
      </xsd:simpleType>
    </xsd:element>
    <xsd:element name="_dlc_DocId" ma:index="39" nillable="true" ma:displayName="Document ID Value" ma:description="The value of the document ID assigned to this item." ma:indexed="true" ma:internalName="_dlc_DocId" ma:readOnly="true">
      <xsd:simpleType>
        <xsd:restriction base="dms:Text"/>
      </xsd:simpleType>
    </xsd:element>
    <xsd:element name="_dlc_DocIdUrl" ma:index="4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1" nillable="true" ma:displayName="Persist ID" ma:description="Keep ID on add." ma:hidden="true" ma:internalName="_dlc_DocIdPersistId" ma:readOnly="true">
      <xsd:simpleType>
        <xsd:restriction base="dms:Boolean"/>
      </xsd:simpleType>
    </xsd:element>
    <xsd:element name="SharedWithUsers" ma:index="4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5B6AD22-29A2-4DFB-B613-1ABB8CAD32B5}">
  <ds:schemaRefs>
    <ds:schemaRef ds:uri="350c7f2d-22b5-4c05-88ab-16906deb3555"/>
    <ds:schemaRef ds:uri="777c1a7a-1360-4818-9490-47cc72e3855c"/>
    <ds:schemaRef ds:uri="d5927893-c91b-45a8-81bb-b7f5cfa094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EA0F54-0763-4CCC-A1E8-7FF3107EE9E0}">
  <ds:schemaRefs>
    <ds:schemaRef ds:uri="http://schemas.microsoft.com/sharepoint/v3/contenttype/forms"/>
  </ds:schemaRefs>
</ds:datastoreItem>
</file>

<file path=customXml/itemProps3.xml><?xml version="1.0" encoding="utf-8"?>
<ds:datastoreItem xmlns:ds="http://schemas.openxmlformats.org/officeDocument/2006/customXml" ds:itemID="{C5B03B35-7563-4251-A558-9E214E36B5D2}">
  <ds:schemaRefs>
    <ds:schemaRef ds:uri="Microsoft.SharePoint.Taxonomy.ContentTypeSync"/>
  </ds:schemaRefs>
</ds:datastoreItem>
</file>

<file path=customXml/itemProps4.xml><?xml version="1.0" encoding="utf-8"?>
<ds:datastoreItem xmlns:ds="http://schemas.openxmlformats.org/officeDocument/2006/customXml" ds:itemID="{270E6952-2CCA-46E8-9F1F-62EB3F00D67E}"/>
</file>

<file path=customXml/itemProps5.xml><?xml version="1.0" encoding="utf-8"?>
<ds:datastoreItem xmlns:ds="http://schemas.openxmlformats.org/officeDocument/2006/customXml" ds:itemID="{22D5073D-E15C-48A3-9EDE-23C1541439A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1027</Words>
  <Application>Microsoft Office PowerPoint</Application>
  <PresentationFormat>On-screen Show (4:3)</PresentationFormat>
  <Paragraphs>186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Davies</dc:creator>
  <cp:lastModifiedBy>Johnalynne Hebert</cp:lastModifiedBy>
  <cp:revision>1</cp:revision>
  <dcterms:created xsi:type="dcterms:W3CDTF">2018-11-02T20:16:17Z</dcterms:created>
  <dcterms:modified xsi:type="dcterms:W3CDTF">2025-03-27T21:14:01Z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0x010100B6FCA605DBB3BD43929E639BB88658FC006C53EC3E4559E64E8EBD2CCE01C135E7</vt:lpwstr>
  </property>
  <property fmtid="{D5CDD505-2E9C-101B-9397-08002B2CF9AE}" pid="3" name="_dlc_DocIdItemGuid">
    <vt:lpwstr>6e07ee4a-aaca-468b-aad6-ea4459dd288f</vt:lpwstr>
  </property>
  <property fmtid="{D5CDD505-2E9C-101B-9397-08002B2CF9AE}" pid="4" name="MSIP_Label_60c3ebf9-3c2f-4745-a75f-55836bdb736f_Enabled">
    <vt:lpwstr>true</vt:lpwstr>
  </property>
  <property fmtid="{D5CDD505-2E9C-101B-9397-08002B2CF9AE}" pid="5" name="MSIP_Label_60c3ebf9-3c2f-4745-a75f-55836bdb736f_SetDate">
    <vt:lpwstr>2024-10-08T21:32:37Z</vt:lpwstr>
  </property>
  <property fmtid="{D5CDD505-2E9C-101B-9397-08002B2CF9AE}" pid="6" name="MSIP_Label_60c3ebf9-3c2f-4745-a75f-55836bdb736f_Method">
    <vt:lpwstr>Privileged</vt:lpwstr>
  </property>
  <property fmtid="{D5CDD505-2E9C-101B-9397-08002B2CF9AE}" pid="7" name="MSIP_Label_60c3ebf9-3c2f-4745-a75f-55836bdb736f_Name">
    <vt:lpwstr>Public</vt:lpwstr>
  </property>
  <property fmtid="{D5CDD505-2E9C-101B-9397-08002B2CF9AE}" pid="8" name="MSIP_Label_60c3ebf9-3c2f-4745-a75f-55836bdb736f_SiteId">
    <vt:lpwstr>2bb51c06-af9b-42c5-8bf5-3c3b7b10850b</vt:lpwstr>
  </property>
  <property fmtid="{D5CDD505-2E9C-101B-9397-08002B2CF9AE}" pid="9" name="MSIP_Label_60c3ebf9-3c2f-4745-a75f-55836bdb736f_ActionId">
    <vt:lpwstr>e7300911-369f-4d7a-bd6f-c1b4f9670bec</vt:lpwstr>
  </property>
  <property fmtid="{D5CDD505-2E9C-101B-9397-08002B2CF9AE}" pid="10" name="MSIP_Label_60c3ebf9-3c2f-4745-a75f-55836bdb736f_ContentBits">
    <vt:lpwstr>2</vt:lpwstr>
  </property>
  <property fmtid="{D5CDD505-2E9C-101B-9397-08002B2CF9AE}" pid="11" name="ClassificationContentMarkingFooterLocations">
    <vt:lpwstr>Office Theme:7</vt:lpwstr>
  </property>
  <property fmtid="{D5CDD505-2E9C-101B-9397-08002B2CF9AE}" pid="12" name="ClassificationContentMarkingFooterText">
    <vt:lpwstr>Classification: Public</vt:lpwstr>
  </property>
  <property fmtid="{D5CDD505-2E9C-101B-9397-08002B2CF9AE}" pid="13" name="Closure Criteria Met">
    <vt:lpwstr>1;#No|7a3957b4-6333-4b3f-aca5-11043f0480fb</vt:lpwstr>
  </property>
  <property fmtid="{D5CDD505-2E9C-101B-9397-08002B2CF9AE}" pid="14" name="MediaServiceImageTags">
    <vt:lpwstr/>
  </property>
  <property fmtid="{D5CDD505-2E9C-101B-9397-08002B2CF9AE}" pid="15" name="Document Type GoA">
    <vt:lpwstr/>
  </property>
  <property fmtid="{D5CDD505-2E9C-101B-9397-08002B2CF9AE}" pid="16" name="Status GoA">
    <vt:lpwstr/>
  </property>
  <property fmtid="{D5CDD505-2E9C-101B-9397-08002B2CF9AE}" pid="17" name="lcf76f155ced4ddcb4097134ff3c332f">
    <vt:lpwstr/>
  </property>
  <property fmtid="{D5CDD505-2E9C-101B-9397-08002B2CF9AE}" pid="18" name="Function GoA">
    <vt:lpwstr/>
  </property>
  <property fmtid="{D5CDD505-2E9C-101B-9397-08002B2CF9AE}" pid="19" name="Organization GoA">
    <vt:lpwstr/>
  </property>
  <property fmtid="{D5CDD505-2E9C-101B-9397-08002B2CF9AE}" pid="20" name="Closure_x0020_Criteria_x0020_Met">
    <vt:lpwstr>1;#No|7a3957b4-6333-4b3f-aca5-11043f0480fb</vt:lpwstr>
  </property>
  <property fmtid="{D5CDD505-2E9C-101B-9397-08002B2CF9AE}" pid="21" name="Status_x0020_GoA">
    <vt:lpwstr/>
  </property>
  <property fmtid="{D5CDD505-2E9C-101B-9397-08002B2CF9AE}" pid="22" name="Organization_x0020_GoA">
    <vt:lpwstr/>
  </property>
  <property fmtid="{D5CDD505-2E9C-101B-9397-08002B2CF9AE}" pid="23" name="Function_x0020_GoA">
    <vt:lpwstr/>
  </property>
  <property fmtid="{D5CDD505-2E9C-101B-9397-08002B2CF9AE}" pid="24" name="Document_x0020_Type_x0020_GoA">
    <vt:lpwstr/>
  </property>
</Properties>
</file>