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8"/>
  </p:notesMasterIdLst>
  <p:handoutMasterIdLst>
    <p:handoutMasterId r:id="rId29"/>
  </p:handoutMasterIdLst>
  <p:sldIdLst>
    <p:sldId id="265" r:id="rId7"/>
    <p:sldId id="266" r:id="rId8"/>
    <p:sldId id="267" r:id="rId9"/>
    <p:sldId id="273" r:id="rId10"/>
    <p:sldId id="276" r:id="rId11"/>
    <p:sldId id="274" r:id="rId12"/>
    <p:sldId id="293" r:id="rId13"/>
    <p:sldId id="275" r:id="rId14"/>
    <p:sldId id="306" r:id="rId15"/>
    <p:sldId id="339" r:id="rId16"/>
    <p:sldId id="340" r:id="rId17"/>
    <p:sldId id="313" r:id="rId18"/>
    <p:sldId id="328" r:id="rId19"/>
    <p:sldId id="341" r:id="rId20"/>
    <p:sldId id="342" r:id="rId21"/>
    <p:sldId id="343" r:id="rId22"/>
    <p:sldId id="329" r:id="rId23"/>
    <p:sldId id="332" r:id="rId24"/>
    <p:sldId id="333" r:id="rId25"/>
    <p:sldId id="334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A07A4-B4EB-4087-B586-B8C659AA5C6A}" v="28" dt="2025-03-27T20:13:02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alynne Hebert" userId="e5a179b0-b5c9-494f-b5fd-e8a97a9e54de" providerId="ADAL" clId="{8001C2E1-786B-4511-9F22-46ADCFCB8E4D}"/>
    <pc:docChg chg="custSel modSld">
      <pc:chgData name="Johnalynne Hebert" userId="e5a179b0-b5c9-494f-b5fd-e8a97a9e54de" providerId="ADAL" clId="{8001C2E1-786B-4511-9F22-46ADCFCB8E4D}" dt="2025-02-24T22:14:40.442" v="69" actId="20577"/>
      <pc:docMkLst>
        <pc:docMk/>
      </pc:docMkLst>
      <pc:sldChg chg="modSp mod">
        <pc:chgData name="Johnalynne Hebert" userId="e5a179b0-b5c9-494f-b5fd-e8a97a9e54de" providerId="ADAL" clId="{8001C2E1-786B-4511-9F22-46ADCFCB8E4D}" dt="2025-02-24T22:13:11.075" v="29" actId="20577"/>
        <pc:sldMkLst>
          <pc:docMk/>
          <pc:sldMk cId="3549539929" sldId="265"/>
        </pc:sldMkLst>
        <pc:spChg chg="mod">
          <ac:chgData name="Johnalynne Hebert" userId="e5a179b0-b5c9-494f-b5fd-e8a97a9e54de" providerId="ADAL" clId="{8001C2E1-786B-4511-9F22-46ADCFCB8E4D}" dt="2025-02-24T22:13:11.075" v="29" actId="20577"/>
          <ac:spMkLst>
            <pc:docMk/>
            <pc:sldMk cId="3549539929" sldId="265"/>
            <ac:spMk id="4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3:16.165" v="31" actId="20577"/>
        <pc:sldMkLst>
          <pc:docMk/>
          <pc:sldMk cId="2703719082" sldId="266"/>
        </pc:sldMkLst>
        <pc:spChg chg="mod">
          <ac:chgData name="Johnalynne Hebert" userId="e5a179b0-b5c9-494f-b5fd-e8a97a9e54de" providerId="ADAL" clId="{8001C2E1-786B-4511-9F22-46ADCFCB8E4D}" dt="2025-02-24T22:13:16.165" v="31" actId="20577"/>
          <ac:spMkLst>
            <pc:docMk/>
            <pc:sldMk cId="2703719082" sldId="266"/>
            <ac:spMk id="2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3:20.601" v="33" actId="20577"/>
        <pc:sldMkLst>
          <pc:docMk/>
          <pc:sldMk cId="3082934373" sldId="267"/>
        </pc:sldMkLst>
        <pc:spChg chg="mod">
          <ac:chgData name="Johnalynne Hebert" userId="e5a179b0-b5c9-494f-b5fd-e8a97a9e54de" providerId="ADAL" clId="{8001C2E1-786B-4511-9F22-46ADCFCB8E4D}" dt="2025-02-24T22:10:34.419" v="1" actId="113"/>
          <ac:spMkLst>
            <pc:docMk/>
            <pc:sldMk cId="3082934373" sldId="267"/>
            <ac:spMk id="3" creationId="{00000000-0000-0000-0000-000000000000}"/>
          </ac:spMkLst>
        </pc:spChg>
        <pc:spChg chg="mod">
          <ac:chgData name="Johnalynne Hebert" userId="e5a179b0-b5c9-494f-b5fd-e8a97a9e54de" providerId="ADAL" clId="{8001C2E1-786B-4511-9F22-46ADCFCB8E4D}" dt="2025-02-24T22:13:20.601" v="33" actId="20577"/>
          <ac:spMkLst>
            <pc:docMk/>
            <pc:sldMk cId="3082934373" sldId="267"/>
            <ac:spMk id="5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4:40.442" v="69" actId="20577"/>
        <pc:sldMkLst>
          <pc:docMk/>
          <pc:sldMk cId="1806592515" sldId="268"/>
        </pc:sldMkLst>
        <pc:spChg chg="mod">
          <ac:chgData name="Johnalynne Hebert" userId="e5a179b0-b5c9-494f-b5fd-e8a97a9e54de" providerId="ADAL" clId="{8001C2E1-786B-4511-9F22-46ADCFCB8E4D}" dt="2025-02-24T22:14:40.442" v="69" actId="20577"/>
          <ac:spMkLst>
            <pc:docMk/>
            <pc:sldMk cId="1806592515" sldId="268"/>
            <ac:spMk id="2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3:25.201" v="35" actId="20577"/>
        <pc:sldMkLst>
          <pc:docMk/>
          <pc:sldMk cId="1003702938" sldId="273"/>
        </pc:sldMkLst>
        <pc:spChg chg="mod">
          <ac:chgData name="Johnalynne Hebert" userId="e5a179b0-b5c9-494f-b5fd-e8a97a9e54de" providerId="ADAL" clId="{8001C2E1-786B-4511-9F22-46ADCFCB8E4D}" dt="2025-02-24T22:13:25.201" v="35" actId="20577"/>
          <ac:spMkLst>
            <pc:docMk/>
            <pc:sldMk cId="1003702938" sldId="273"/>
            <ac:spMk id="17" creationId="{00000000-0000-0000-0000-000000000000}"/>
          </ac:spMkLst>
        </pc:spChg>
        <pc:picChg chg="mod">
          <ac:chgData name="Johnalynne Hebert" userId="e5a179b0-b5c9-494f-b5fd-e8a97a9e54de" providerId="ADAL" clId="{8001C2E1-786B-4511-9F22-46ADCFCB8E4D}" dt="2025-02-24T22:11:06.647" v="2" actId="1440"/>
          <ac:picMkLst>
            <pc:docMk/>
            <pc:sldMk cId="1003702938" sldId="273"/>
            <ac:picMk id="9" creationId="{9D338675-F5D9-64D5-8CFF-FB7D40268BBF}"/>
          </ac:picMkLst>
        </pc:picChg>
        <pc:picChg chg="mod">
          <ac:chgData name="Johnalynne Hebert" userId="e5a179b0-b5c9-494f-b5fd-e8a97a9e54de" providerId="ADAL" clId="{8001C2E1-786B-4511-9F22-46ADCFCB8E4D}" dt="2025-02-24T22:11:08.756" v="3" actId="1440"/>
          <ac:picMkLst>
            <pc:docMk/>
            <pc:sldMk cId="1003702938" sldId="273"/>
            <ac:picMk id="14" creationId="{471A63A8-FBE6-7062-1492-7B8DC1F2B548}"/>
          </ac:picMkLst>
        </pc:picChg>
      </pc:sldChg>
      <pc:sldChg chg="modSp mod">
        <pc:chgData name="Johnalynne Hebert" userId="e5a179b0-b5c9-494f-b5fd-e8a97a9e54de" providerId="ADAL" clId="{8001C2E1-786B-4511-9F22-46ADCFCB8E4D}" dt="2025-02-24T22:13:35.297" v="39" actId="20577"/>
        <pc:sldMkLst>
          <pc:docMk/>
          <pc:sldMk cId="1026312195" sldId="274"/>
        </pc:sldMkLst>
        <pc:spChg chg="mod">
          <ac:chgData name="Johnalynne Hebert" userId="e5a179b0-b5c9-494f-b5fd-e8a97a9e54de" providerId="ADAL" clId="{8001C2E1-786B-4511-9F22-46ADCFCB8E4D}" dt="2025-02-24T22:13:35.297" v="39" actId="20577"/>
          <ac:spMkLst>
            <pc:docMk/>
            <pc:sldMk cId="1026312195" sldId="274"/>
            <ac:spMk id="17" creationId="{00000000-0000-0000-0000-000000000000}"/>
          </ac:spMkLst>
        </pc:spChg>
        <pc:picChg chg="mod">
          <ac:chgData name="Johnalynne Hebert" userId="e5a179b0-b5c9-494f-b5fd-e8a97a9e54de" providerId="ADAL" clId="{8001C2E1-786B-4511-9F22-46ADCFCB8E4D}" dt="2025-02-24T22:11:18.658" v="6" actId="1440"/>
          <ac:picMkLst>
            <pc:docMk/>
            <pc:sldMk cId="1026312195" sldId="274"/>
            <ac:picMk id="14" creationId="{432A1D28-3BF5-264D-F3D1-686FC5F79A78}"/>
          </ac:picMkLst>
        </pc:picChg>
      </pc:sldChg>
      <pc:sldChg chg="modSp mod">
        <pc:chgData name="Johnalynne Hebert" userId="e5a179b0-b5c9-494f-b5fd-e8a97a9e54de" providerId="ADAL" clId="{8001C2E1-786B-4511-9F22-46ADCFCB8E4D}" dt="2025-02-24T22:13:47.560" v="43" actId="20577"/>
        <pc:sldMkLst>
          <pc:docMk/>
          <pc:sldMk cId="1765111353" sldId="275"/>
        </pc:sldMkLst>
        <pc:spChg chg="mod">
          <ac:chgData name="Johnalynne Hebert" userId="e5a179b0-b5c9-494f-b5fd-e8a97a9e54de" providerId="ADAL" clId="{8001C2E1-786B-4511-9F22-46ADCFCB8E4D}" dt="2025-02-24T22:13:47.560" v="43" actId="20577"/>
          <ac:spMkLst>
            <pc:docMk/>
            <pc:sldMk cId="1765111353" sldId="275"/>
            <ac:spMk id="17" creationId="{00000000-0000-0000-0000-000000000000}"/>
          </ac:spMkLst>
        </pc:spChg>
        <pc:picChg chg="mod">
          <ac:chgData name="Johnalynne Hebert" userId="e5a179b0-b5c9-494f-b5fd-e8a97a9e54de" providerId="ADAL" clId="{8001C2E1-786B-4511-9F22-46ADCFCB8E4D}" dt="2025-02-24T22:11:25.256" v="8" actId="1440"/>
          <ac:picMkLst>
            <pc:docMk/>
            <pc:sldMk cId="1765111353" sldId="275"/>
            <ac:picMk id="3" creationId="{F4F44B1B-0B7B-F421-D410-559A1B6902F9}"/>
          </ac:picMkLst>
        </pc:picChg>
      </pc:sldChg>
      <pc:sldChg chg="modSp mod">
        <pc:chgData name="Johnalynne Hebert" userId="e5a179b0-b5c9-494f-b5fd-e8a97a9e54de" providerId="ADAL" clId="{8001C2E1-786B-4511-9F22-46ADCFCB8E4D}" dt="2025-02-24T22:13:30.977" v="37" actId="20577"/>
        <pc:sldMkLst>
          <pc:docMk/>
          <pc:sldMk cId="3377691465" sldId="276"/>
        </pc:sldMkLst>
        <pc:spChg chg="mod">
          <ac:chgData name="Johnalynne Hebert" userId="e5a179b0-b5c9-494f-b5fd-e8a97a9e54de" providerId="ADAL" clId="{8001C2E1-786B-4511-9F22-46ADCFCB8E4D}" dt="2025-02-24T22:13:30.977" v="37" actId="20577"/>
          <ac:spMkLst>
            <pc:docMk/>
            <pc:sldMk cId="3377691465" sldId="276"/>
            <ac:spMk id="17" creationId="{00000000-0000-0000-0000-000000000000}"/>
          </ac:spMkLst>
        </pc:spChg>
        <pc:picChg chg="mod">
          <ac:chgData name="Johnalynne Hebert" userId="e5a179b0-b5c9-494f-b5fd-e8a97a9e54de" providerId="ADAL" clId="{8001C2E1-786B-4511-9F22-46ADCFCB8E4D}" dt="2025-02-24T22:11:12.678" v="4" actId="1440"/>
          <ac:picMkLst>
            <pc:docMk/>
            <pc:sldMk cId="3377691465" sldId="276"/>
            <ac:picMk id="11" creationId="{69DDE0DE-0CBB-281D-9E67-BC973FADE21D}"/>
          </ac:picMkLst>
        </pc:picChg>
        <pc:picChg chg="mod">
          <ac:chgData name="Johnalynne Hebert" userId="e5a179b0-b5c9-494f-b5fd-e8a97a9e54de" providerId="ADAL" clId="{8001C2E1-786B-4511-9F22-46ADCFCB8E4D}" dt="2025-02-24T22:11:14.065" v="5" actId="1440"/>
          <ac:picMkLst>
            <pc:docMk/>
            <pc:sldMk cId="3377691465" sldId="276"/>
            <ac:picMk id="14" creationId="{1B1CFDC5-6C98-959F-0BC3-F473131CD1E3}"/>
          </ac:picMkLst>
        </pc:picChg>
      </pc:sldChg>
      <pc:sldChg chg="modSp mod">
        <pc:chgData name="Johnalynne Hebert" userId="e5a179b0-b5c9-494f-b5fd-e8a97a9e54de" providerId="ADAL" clId="{8001C2E1-786B-4511-9F22-46ADCFCB8E4D}" dt="2025-02-24T22:13:42.976" v="41" actId="20577"/>
        <pc:sldMkLst>
          <pc:docMk/>
          <pc:sldMk cId="885896689" sldId="293"/>
        </pc:sldMkLst>
        <pc:spChg chg="mod">
          <ac:chgData name="Johnalynne Hebert" userId="e5a179b0-b5c9-494f-b5fd-e8a97a9e54de" providerId="ADAL" clId="{8001C2E1-786B-4511-9F22-46ADCFCB8E4D}" dt="2025-02-24T22:13:42.976" v="41" actId="20577"/>
          <ac:spMkLst>
            <pc:docMk/>
            <pc:sldMk cId="885896689" sldId="293"/>
            <ac:spMk id="2" creationId="{D7E20672-048F-0EFD-060C-58EECC67861A}"/>
          </ac:spMkLst>
        </pc:spChg>
        <pc:picChg chg="mod">
          <ac:chgData name="Johnalynne Hebert" userId="e5a179b0-b5c9-494f-b5fd-e8a97a9e54de" providerId="ADAL" clId="{8001C2E1-786B-4511-9F22-46ADCFCB8E4D}" dt="2025-02-24T22:11:22.474" v="7" actId="1440"/>
          <ac:picMkLst>
            <pc:docMk/>
            <pc:sldMk cId="885896689" sldId="293"/>
            <ac:picMk id="5" creationId="{852F82AA-8078-0A30-F35B-5503CD3F95F3}"/>
          </ac:picMkLst>
        </pc:picChg>
      </pc:sldChg>
      <pc:sldChg chg="modSp mod">
        <pc:chgData name="Johnalynne Hebert" userId="e5a179b0-b5c9-494f-b5fd-e8a97a9e54de" providerId="ADAL" clId="{8001C2E1-786B-4511-9F22-46ADCFCB8E4D}" dt="2025-02-24T22:13:51.216" v="45" actId="20577"/>
        <pc:sldMkLst>
          <pc:docMk/>
          <pc:sldMk cId="3613235361" sldId="306"/>
        </pc:sldMkLst>
        <pc:spChg chg="mod">
          <ac:chgData name="Johnalynne Hebert" userId="e5a179b0-b5c9-494f-b5fd-e8a97a9e54de" providerId="ADAL" clId="{8001C2E1-786B-4511-9F22-46ADCFCB8E4D}" dt="2025-02-24T22:13:51.216" v="45" actId="20577"/>
          <ac:spMkLst>
            <pc:docMk/>
            <pc:sldMk cId="3613235361" sldId="306"/>
            <ac:spMk id="17" creationId="{00000000-0000-0000-0000-000000000000}"/>
          </ac:spMkLst>
        </pc:spChg>
        <pc:picChg chg="mod">
          <ac:chgData name="Johnalynne Hebert" userId="e5a179b0-b5c9-494f-b5fd-e8a97a9e54de" providerId="ADAL" clId="{8001C2E1-786B-4511-9F22-46ADCFCB8E4D}" dt="2025-02-24T22:11:28.113" v="9" actId="1440"/>
          <ac:picMkLst>
            <pc:docMk/>
            <pc:sldMk cId="3613235361" sldId="306"/>
            <ac:picMk id="15" creationId="{52B5F4B9-65BA-1A58-57F4-97BFF20D42F0}"/>
          </ac:picMkLst>
        </pc:picChg>
        <pc:picChg chg="mod">
          <ac:chgData name="Johnalynne Hebert" userId="e5a179b0-b5c9-494f-b5fd-e8a97a9e54de" providerId="ADAL" clId="{8001C2E1-786B-4511-9F22-46ADCFCB8E4D}" dt="2025-02-24T22:11:29.861" v="10" actId="1440"/>
          <ac:picMkLst>
            <pc:docMk/>
            <pc:sldMk cId="3613235361" sldId="306"/>
            <ac:picMk id="25" creationId="{801CA9EE-A7A1-CF4A-E31B-EB51E284030C}"/>
          </ac:picMkLst>
        </pc:picChg>
        <pc:picChg chg="mod">
          <ac:chgData name="Johnalynne Hebert" userId="e5a179b0-b5c9-494f-b5fd-e8a97a9e54de" providerId="ADAL" clId="{8001C2E1-786B-4511-9F22-46ADCFCB8E4D}" dt="2025-02-24T22:11:31.991" v="11" actId="1440"/>
          <ac:picMkLst>
            <pc:docMk/>
            <pc:sldMk cId="3613235361" sldId="306"/>
            <ac:picMk id="27" creationId="{7A8C4543-696B-7D8C-3943-95E45FDF0282}"/>
          </ac:picMkLst>
        </pc:picChg>
      </pc:sldChg>
      <pc:sldChg chg="modSp mod">
        <pc:chgData name="Johnalynne Hebert" userId="e5a179b0-b5c9-494f-b5fd-e8a97a9e54de" providerId="ADAL" clId="{8001C2E1-786B-4511-9F22-46ADCFCB8E4D}" dt="2025-02-24T22:14:03.024" v="51" actId="20577"/>
        <pc:sldMkLst>
          <pc:docMk/>
          <pc:sldMk cId="878729000" sldId="313"/>
        </pc:sldMkLst>
        <pc:spChg chg="mod">
          <ac:chgData name="Johnalynne Hebert" userId="e5a179b0-b5c9-494f-b5fd-e8a97a9e54de" providerId="ADAL" clId="{8001C2E1-786B-4511-9F22-46ADCFCB8E4D}" dt="2025-02-24T22:14:03.024" v="51" actId="20577"/>
          <ac:spMkLst>
            <pc:docMk/>
            <pc:sldMk cId="878729000" sldId="313"/>
            <ac:spMk id="17" creationId="{B4EAECFB-F7C6-DB02-53B4-90BBA1B9CE2A}"/>
          </ac:spMkLst>
        </pc:spChg>
        <pc:picChg chg="mod">
          <ac:chgData name="Johnalynne Hebert" userId="e5a179b0-b5c9-494f-b5fd-e8a97a9e54de" providerId="ADAL" clId="{8001C2E1-786B-4511-9F22-46ADCFCB8E4D}" dt="2025-02-24T22:11:56.466" v="16" actId="1440"/>
          <ac:picMkLst>
            <pc:docMk/>
            <pc:sldMk cId="878729000" sldId="313"/>
            <ac:picMk id="7" creationId="{4658A0B7-1A98-0DB4-1048-CC424345715F}"/>
          </ac:picMkLst>
        </pc:picChg>
        <pc:picChg chg="mod">
          <ac:chgData name="Johnalynne Hebert" userId="e5a179b0-b5c9-494f-b5fd-e8a97a9e54de" providerId="ADAL" clId="{8001C2E1-786B-4511-9F22-46ADCFCB8E4D}" dt="2025-02-24T22:11:58.738" v="17" actId="1440"/>
          <ac:picMkLst>
            <pc:docMk/>
            <pc:sldMk cId="878729000" sldId="313"/>
            <ac:picMk id="10" creationId="{1E320AD3-E708-8BA3-D4EB-1F4241E98875}"/>
          </ac:picMkLst>
        </pc:picChg>
      </pc:sldChg>
      <pc:sldChg chg="modSp mod">
        <pc:chgData name="Johnalynne Hebert" userId="e5a179b0-b5c9-494f-b5fd-e8a97a9e54de" providerId="ADAL" clId="{8001C2E1-786B-4511-9F22-46ADCFCB8E4D}" dt="2025-02-24T22:14:07.875" v="53" actId="20577"/>
        <pc:sldMkLst>
          <pc:docMk/>
          <pc:sldMk cId="3961817176" sldId="328"/>
        </pc:sldMkLst>
        <pc:spChg chg="mod">
          <ac:chgData name="Johnalynne Hebert" userId="e5a179b0-b5c9-494f-b5fd-e8a97a9e54de" providerId="ADAL" clId="{8001C2E1-786B-4511-9F22-46ADCFCB8E4D}" dt="2025-02-24T22:14:07.875" v="53" actId="20577"/>
          <ac:spMkLst>
            <pc:docMk/>
            <pc:sldMk cId="3961817176" sldId="328"/>
            <ac:spMk id="17" creationId="{A3FA7A62-A933-59DC-6F42-59CC099ED5D0}"/>
          </ac:spMkLst>
        </pc:spChg>
        <pc:picChg chg="mod">
          <ac:chgData name="Johnalynne Hebert" userId="e5a179b0-b5c9-494f-b5fd-e8a97a9e54de" providerId="ADAL" clId="{8001C2E1-786B-4511-9F22-46ADCFCB8E4D}" dt="2025-02-24T22:12:06.163" v="18" actId="1440"/>
          <ac:picMkLst>
            <pc:docMk/>
            <pc:sldMk cId="3961817176" sldId="328"/>
            <ac:picMk id="7" creationId="{D14B7E57-9397-9327-0BAC-8299CFD42778}"/>
          </ac:picMkLst>
        </pc:picChg>
      </pc:sldChg>
      <pc:sldChg chg="modSp mod">
        <pc:chgData name="Johnalynne Hebert" userId="e5a179b0-b5c9-494f-b5fd-e8a97a9e54de" providerId="ADAL" clId="{8001C2E1-786B-4511-9F22-46ADCFCB8E4D}" dt="2025-02-24T22:14:24.632" v="61" actId="20577"/>
        <pc:sldMkLst>
          <pc:docMk/>
          <pc:sldMk cId="1695255702" sldId="329"/>
        </pc:sldMkLst>
        <pc:spChg chg="mod">
          <ac:chgData name="Johnalynne Hebert" userId="e5a179b0-b5c9-494f-b5fd-e8a97a9e54de" providerId="ADAL" clId="{8001C2E1-786B-4511-9F22-46ADCFCB8E4D}" dt="2025-02-24T22:14:24.632" v="61" actId="20577"/>
          <ac:spMkLst>
            <pc:docMk/>
            <pc:sldMk cId="1695255702" sldId="329"/>
            <ac:spMk id="17" creationId="{E394F6FD-0D5F-C395-055F-293137E46F84}"/>
          </ac:spMkLst>
        </pc:spChg>
        <pc:picChg chg="mod">
          <ac:chgData name="Johnalynne Hebert" userId="e5a179b0-b5c9-494f-b5fd-e8a97a9e54de" providerId="ADAL" clId="{8001C2E1-786B-4511-9F22-46ADCFCB8E4D}" dt="2025-02-24T22:12:41.128" v="25" actId="1440"/>
          <ac:picMkLst>
            <pc:docMk/>
            <pc:sldMk cId="1695255702" sldId="329"/>
            <ac:picMk id="7" creationId="{7EF8B287-DB5E-D8E6-40CE-07FBE53B78FA}"/>
          </ac:picMkLst>
        </pc:picChg>
      </pc:sldChg>
      <pc:sldChg chg="modSp mod">
        <pc:chgData name="Johnalynne Hebert" userId="e5a179b0-b5c9-494f-b5fd-e8a97a9e54de" providerId="ADAL" clId="{8001C2E1-786B-4511-9F22-46ADCFCB8E4D}" dt="2025-02-24T22:14:27.697" v="63" actId="20577"/>
        <pc:sldMkLst>
          <pc:docMk/>
          <pc:sldMk cId="612866017" sldId="332"/>
        </pc:sldMkLst>
        <pc:spChg chg="mod">
          <ac:chgData name="Johnalynne Hebert" userId="e5a179b0-b5c9-494f-b5fd-e8a97a9e54de" providerId="ADAL" clId="{8001C2E1-786B-4511-9F22-46ADCFCB8E4D}" dt="2025-02-24T22:14:27.697" v="63" actId="20577"/>
          <ac:spMkLst>
            <pc:docMk/>
            <pc:sldMk cId="612866017" sldId="332"/>
            <ac:spMk id="17" creationId="{00000000-0000-0000-0000-000000000000}"/>
          </ac:spMkLst>
        </pc:spChg>
        <pc:picChg chg="mod">
          <ac:chgData name="Johnalynne Hebert" userId="e5a179b0-b5c9-494f-b5fd-e8a97a9e54de" providerId="ADAL" clId="{8001C2E1-786B-4511-9F22-46ADCFCB8E4D}" dt="2025-02-24T22:12:43.844" v="26" actId="1440"/>
          <ac:picMkLst>
            <pc:docMk/>
            <pc:sldMk cId="612866017" sldId="332"/>
            <ac:picMk id="7" creationId="{82BCF81A-5BD2-A6FF-08A8-2A25694F30A4}"/>
          </ac:picMkLst>
        </pc:picChg>
      </pc:sldChg>
      <pc:sldChg chg="modSp mod">
        <pc:chgData name="Johnalynne Hebert" userId="e5a179b0-b5c9-494f-b5fd-e8a97a9e54de" providerId="ADAL" clId="{8001C2E1-786B-4511-9F22-46ADCFCB8E4D}" dt="2025-02-24T22:14:31.346" v="65" actId="20577"/>
        <pc:sldMkLst>
          <pc:docMk/>
          <pc:sldMk cId="90924897" sldId="333"/>
        </pc:sldMkLst>
        <pc:spChg chg="mod">
          <ac:chgData name="Johnalynne Hebert" userId="e5a179b0-b5c9-494f-b5fd-e8a97a9e54de" providerId="ADAL" clId="{8001C2E1-786B-4511-9F22-46ADCFCB8E4D}" dt="2025-02-24T22:14:31.346" v="65" actId="20577"/>
          <ac:spMkLst>
            <pc:docMk/>
            <pc:sldMk cId="90924897" sldId="333"/>
            <ac:spMk id="17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4:35.545" v="67" actId="20577"/>
        <pc:sldMkLst>
          <pc:docMk/>
          <pc:sldMk cId="3405259120" sldId="334"/>
        </pc:sldMkLst>
        <pc:spChg chg="mod">
          <ac:chgData name="Johnalynne Hebert" userId="e5a179b0-b5c9-494f-b5fd-e8a97a9e54de" providerId="ADAL" clId="{8001C2E1-786B-4511-9F22-46ADCFCB8E4D}" dt="2025-02-24T22:14:35.545" v="67" actId="20577"/>
          <ac:spMkLst>
            <pc:docMk/>
            <pc:sldMk cId="3405259120" sldId="334"/>
            <ac:spMk id="17" creationId="{00000000-0000-0000-0000-000000000000}"/>
          </ac:spMkLst>
        </pc:spChg>
        <pc:picChg chg="mod">
          <ac:chgData name="Johnalynne Hebert" userId="e5a179b0-b5c9-494f-b5fd-e8a97a9e54de" providerId="ADAL" clId="{8001C2E1-786B-4511-9F22-46ADCFCB8E4D}" dt="2025-02-24T22:12:56.091" v="27" actId="1440"/>
          <ac:picMkLst>
            <pc:docMk/>
            <pc:sldMk cId="3405259120" sldId="334"/>
            <ac:picMk id="7" creationId="{19F0FDBA-8AC9-A954-A639-B1A0100E0EEE}"/>
          </ac:picMkLst>
        </pc:picChg>
      </pc:sldChg>
      <pc:sldChg chg="modSp mod">
        <pc:chgData name="Johnalynne Hebert" userId="e5a179b0-b5c9-494f-b5fd-e8a97a9e54de" providerId="ADAL" clId="{8001C2E1-786B-4511-9F22-46ADCFCB8E4D}" dt="2025-02-24T22:13:55.105" v="47" actId="20577"/>
        <pc:sldMkLst>
          <pc:docMk/>
          <pc:sldMk cId="119169302" sldId="339"/>
        </pc:sldMkLst>
        <pc:spChg chg="mod">
          <ac:chgData name="Johnalynne Hebert" userId="e5a179b0-b5c9-494f-b5fd-e8a97a9e54de" providerId="ADAL" clId="{8001C2E1-786B-4511-9F22-46ADCFCB8E4D}" dt="2025-02-24T22:13:55.105" v="47" actId="20577"/>
          <ac:spMkLst>
            <pc:docMk/>
            <pc:sldMk cId="119169302" sldId="339"/>
            <ac:spMk id="17" creationId="{8B19EEA2-25A6-B293-8674-75202C327229}"/>
          </ac:spMkLst>
        </pc:spChg>
        <pc:picChg chg="mod">
          <ac:chgData name="Johnalynne Hebert" userId="e5a179b0-b5c9-494f-b5fd-e8a97a9e54de" providerId="ADAL" clId="{8001C2E1-786B-4511-9F22-46ADCFCB8E4D}" dt="2025-02-24T22:11:35.314" v="12" actId="1440"/>
          <ac:picMkLst>
            <pc:docMk/>
            <pc:sldMk cId="119169302" sldId="339"/>
            <ac:picMk id="7" creationId="{A756420E-FBCE-5E5B-D0FA-E79A747BBE86}"/>
          </ac:picMkLst>
        </pc:picChg>
      </pc:sldChg>
      <pc:sldChg chg="modSp mod">
        <pc:chgData name="Johnalynne Hebert" userId="e5a179b0-b5c9-494f-b5fd-e8a97a9e54de" providerId="ADAL" clId="{8001C2E1-786B-4511-9F22-46ADCFCB8E4D}" dt="2025-02-24T22:13:58.235" v="49" actId="20577"/>
        <pc:sldMkLst>
          <pc:docMk/>
          <pc:sldMk cId="3143123296" sldId="340"/>
        </pc:sldMkLst>
        <pc:spChg chg="mod">
          <ac:chgData name="Johnalynne Hebert" userId="e5a179b0-b5c9-494f-b5fd-e8a97a9e54de" providerId="ADAL" clId="{8001C2E1-786B-4511-9F22-46ADCFCB8E4D}" dt="2025-02-24T22:13:58.235" v="49" actId="20577"/>
          <ac:spMkLst>
            <pc:docMk/>
            <pc:sldMk cId="3143123296" sldId="340"/>
            <ac:spMk id="17" creationId="{1F59891A-8890-C72C-8452-65C250D9ADEF}"/>
          </ac:spMkLst>
        </pc:spChg>
        <pc:picChg chg="mod">
          <ac:chgData name="Johnalynne Hebert" userId="e5a179b0-b5c9-494f-b5fd-e8a97a9e54de" providerId="ADAL" clId="{8001C2E1-786B-4511-9F22-46ADCFCB8E4D}" dt="2025-02-24T22:11:51.410" v="15" actId="1440"/>
          <ac:picMkLst>
            <pc:docMk/>
            <pc:sldMk cId="3143123296" sldId="340"/>
            <ac:picMk id="5" creationId="{F10417BF-B45E-30E9-A80B-5CC02DA3C28D}"/>
          </ac:picMkLst>
        </pc:picChg>
        <pc:picChg chg="mod">
          <ac:chgData name="Johnalynne Hebert" userId="e5a179b0-b5c9-494f-b5fd-e8a97a9e54de" providerId="ADAL" clId="{8001C2E1-786B-4511-9F22-46ADCFCB8E4D}" dt="2025-02-24T22:11:49.144" v="14" actId="1440"/>
          <ac:picMkLst>
            <pc:docMk/>
            <pc:sldMk cId="3143123296" sldId="340"/>
            <ac:picMk id="2050" creationId="{1111D2F0-A421-8177-24A3-FC82560FD838}"/>
          </ac:picMkLst>
        </pc:picChg>
        <pc:picChg chg="mod">
          <ac:chgData name="Johnalynne Hebert" userId="e5a179b0-b5c9-494f-b5fd-e8a97a9e54de" providerId="ADAL" clId="{8001C2E1-786B-4511-9F22-46ADCFCB8E4D}" dt="2025-02-24T22:11:44.705" v="13" actId="1440"/>
          <ac:picMkLst>
            <pc:docMk/>
            <pc:sldMk cId="3143123296" sldId="340"/>
            <ac:picMk id="2052" creationId="{A3CC1DE2-2EC7-F392-AD88-5C5D8C8EE5F4}"/>
          </ac:picMkLst>
        </pc:picChg>
      </pc:sldChg>
      <pc:sldChg chg="modSp mod">
        <pc:chgData name="Johnalynne Hebert" userId="e5a179b0-b5c9-494f-b5fd-e8a97a9e54de" providerId="ADAL" clId="{8001C2E1-786B-4511-9F22-46ADCFCB8E4D}" dt="2025-02-24T22:14:12.292" v="55" actId="20577"/>
        <pc:sldMkLst>
          <pc:docMk/>
          <pc:sldMk cId="4030113846" sldId="341"/>
        </pc:sldMkLst>
        <pc:spChg chg="mod">
          <ac:chgData name="Johnalynne Hebert" userId="e5a179b0-b5c9-494f-b5fd-e8a97a9e54de" providerId="ADAL" clId="{8001C2E1-786B-4511-9F22-46ADCFCB8E4D}" dt="2025-02-24T22:14:12.292" v="55" actId="20577"/>
          <ac:spMkLst>
            <pc:docMk/>
            <pc:sldMk cId="4030113846" sldId="341"/>
            <ac:spMk id="17" creationId="{6C74DBDA-7E18-C525-C719-E56095FD1DAB}"/>
          </ac:spMkLst>
        </pc:spChg>
        <pc:picChg chg="mod">
          <ac:chgData name="Johnalynne Hebert" userId="e5a179b0-b5c9-494f-b5fd-e8a97a9e54de" providerId="ADAL" clId="{8001C2E1-786B-4511-9F22-46ADCFCB8E4D}" dt="2025-02-24T22:12:17.549" v="21" actId="1076"/>
          <ac:picMkLst>
            <pc:docMk/>
            <pc:sldMk cId="4030113846" sldId="341"/>
            <ac:picMk id="10" creationId="{7700530F-5A8A-3A42-4E29-6ED04F1D0E27}"/>
          </ac:picMkLst>
        </pc:picChg>
        <pc:picChg chg="mod">
          <ac:chgData name="Johnalynne Hebert" userId="e5a179b0-b5c9-494f-b5fd-e8a97a9e54de" providerId="ADAL" clId="{8001C2E1-786B-4511-9F22-46ADCFCB8E4D}" dt="2025-02-24T22:12:15.532" v="20" actId="1440"/>
          <ac:picMkLst>
            <pc:docMk/>
            <pc:sldMk cId="4030113846" sldId="341"/>
            <ac:picMk id="25" creationId="{313CEDA8-8C81-2071-1AF9-9C5D922833C7}"/>
          </ac:picMkLst>
        </pc:picChg>
      </pc:sldChg>
      <pc:sldChg chg="modSp mod">
        <pc:chgData name="Johnalynne Hebert" userId="e5a179b0-b5c9-494f-b5fd-e8a97a9e54de" providerId="ADAL" clId="{8001C2E1-786B-4511-9F22-46ADCFCB8E4D}" dt="2025-02-24T22:14:16.936" v="57" actId="20577"/>
        <pc:sldMkLst>
          <pc:docMk/>
          <pc:sldMk cId="4254389676" sldId="342"/>
        </pc:sldMkLst>
        <pc:spChg chg="mod">
          <ac:chgData name="Johnalynne Hebert" userId="e5a179b0-b5c9-494f-b5fd-e8a97a9e54de" providerId="ADAL" clId="{8001C2E1-786B-4511-9F22-46ADCFCB8E4D}" dt="2025-02-24T22:14:16.936" v="57" actId="20577"/>
          <ac:spMkLst>
            <pc:docMk/>
            <pc:sldMk cId="4254389676" sldId="342"/>
            <ac:spMk id="17" creationId="{2EBC8261-1635-79E3-F10E-44FB684AE111}"/>
          </ac:spMkLst>
        </pc:spChg>
        <pc:picChg chg="mod">
          <ac:chgData name="Johnalynne Hebert" userId="e5a179b0-b5c9-494f-b5fd-e8a97a9e54de" providerId="ADAL" clId="{8001C2E1-786B-4511-9F22-46ADCFCB8E4D}" dt="2025-02-24T22:12:33.313" v="23" actId="1440"/>
          <ac:picMkLst>
            <pc:docMk/>
            <pc:sldMk cId="4254389676" sldId="342"/>
            <ac:picMk id="5" creationId="{BCD127AA-1E89-FBBA-14A3-44A256BFABAE}"/>
          </ac:picMkLst>
        </pc:picChg>
        <pc:picChg chg="mod">
          <ac:chgData name="Johnalynne Hebert" userId="e5a179b0-b5c9-494f-b5fd-e8a97a9e54de" providerId="ADAL" clId="{8001C2E1-786B-4511-9F22-46ADCFCB8E4D}" dt="2025-02-24T22:12:30.923" v="22" actId="1440"/>
          <ac:picMkLst>
            <pc:docMk/>
            <pc:sldMk cId="4254389676" sldId="342"/>
            <ac:picMk id="13" creationId="{03904E22-6BE3-104C-157A-7D1037E473EE}"/>
          </ac:picMkLst>
        </pc:picChg>
      </pc:sldChg>
      <pc:sldChg chg="modSp mod">
        <pc:chgData name="Johnalynne Hebert" userId="e5a179b0-b5c9-494f-b5fd-e8a97a9e54de" providerId="ADAL" clId="{8001C2E1-786B-4511-9F22-46ADCFCB8E4D}" dt="2025-02-24T22:14:20.672" v="59" actId="20577"/>
        <pc:sldMkLst>
          <pc:docMk/>
          <pc:sldMk cId="3586063014" sldId="343"/>
        </pc:sldMkLst>
        <pc:spChg chg="mod">
          <ac:chgData name="Johnalynne Hebert" userId="e5a179b0-b5c9-494f-b5fd-e8a97a9e54de" providerId="ADAL" clId="{8001C2E1-786B-4511-9F22-46ADCFCB8E4D}" dt="2025-02-24T22:14:20.672" v="59" actId="20577"/>
          <ac:spMkLst>
            <pc:docMk/>
            <pc:sldMk cId="3586063014" sldId="343"/>
            <ac:spMk id="17" creationId="{41459884-8306-EACD-BE2B-2831D7CC59E6}"/>
          </ac:spMkLst>
        </pc:spChg>
        <pc:picChg chg="mod">
          <ac:chgData name="Johnalynne Hebert" userId="e5a179b0-b5c9-494f-b5fd-e8a97a9e54de" providerId="ADAL" clId="{8001C2E1-786B-4511-9F22-46ADCFCB8E4D}" dt="2025-02-24T22:12:35.827" v="24" actId="1440"/>
          <ac:picMkLst>
            <pc:docMk/>
            <pc:sldMk cId="3586063014" sldId="343"/>
            <ac:picMk id="4" creationId="{458BEF06-8AE5-A288-C885-4421AE676765}"/>
          </ac:picMkLst>
        </pc:picChg>
      </pc:sldChg>
    </pc:docChg>
  </pc:docChgLst>
  <pc:docChgLst>
    <pc:chgData name="Johnalynne Hebert" userId="S::johnalynne.hebert@gov.ab.ca::e5a179b0-b5c9-494f-b5fd-e8a97a9e54de" providerId="AD" clId="Web-{0FB9968C-6FD4-7FF5-7FF0-0B9CFEDA6822}"/>
    <pc:docChg chg="modSld">
      <pc:chgData name="Johnalynne Hebert" userId="S::johnalynne.hebert@gov.ab.ca::e5a179b0-b5c9-494f-b5fd-e8a97a9e54de" providerId="AD" clId="Web-{0FB9968C-6FD4-7FF5-7FF0-0B9CFEDA6822}" dt="2025-02-12T20:41:35.398" v="7" actId="20577"/>
      <pc:docMkLst>
        <pc:docMk/>
      </pc:docMkLst>
      <pc:sldChg chg="modSp">
        <pc:chgData name="Johnalynne Hebert" userId="S::johnalynne.hebert@gov.ab.ca::e5a179b0-b5c9-494f-b5fd-e8a97a9e54de" providerId="AD" clId="Web-{0FB9968C-6FD4-7FF5-7FF0-0B9CFEDA6822}" dt="2025-02-12T20:41:35.398" v="7" actId="20577"/>
        <pc:sldMkLst>
          <pc:docMk/>
          <pc:sldMk cId="3082934373" sldId="267"/>
        </pc:sldMkLst>
        <pc:spChg chg="mod">
          <ac:chgData name="Johnalynne Hebert" userId="S::johnalynne.hebert@gov.ab.ca::e5a179b0-b5c9-494f-b5fd-e8a97a9e54de" providerId="AD" clId="Web-{0FB9968C-6FD4-7FF5-7FF0-0B9CFEDA6822}" dt="2025-02-12T20:41:35.398" v="7" actId="20577"/>
          <ac:spMkLst>
            <pc:docMk/>
            <pc:sldMk cId="3082934373" sldId="267"/>
            <ac:spMk id="3" creationId="{00000000-0000-0000-0000-000000000000}"/>
          </ac:spMkLst>
        </pc:spChg>
      </pc:sldChg>
    </pc:docChg>
  </pc:docChgLst>
  <pc:docChgLst>
    <pc:chgData name="Johnalynne Hebert" userId="e5a179b0-b5c9-494f-b5fd-e8a97a9e54de" providerId="ADAL" clId="{950A07A4-B4EB-4087-B586-B8C659AA5C6A}"/>
    <pc:docChg chg="undo custSel modSld">
      <pc:chgData name="Johnalynne Hebert" userId="e5a179b0-b5c9-494f-b5fd-e8a97a9e54de" providerId="ADAL" clId="{950A07A4-B4EB-4087-B586-B8C659AA5C6A}" dt="2025-03-27T20:13:18.777" v="192" actId="1440"/>
      <pc:docMkLst>
        <pc:docMk/>
      </pc:docMkLst>
      <pc:sldChg chg="addSp modSp mod">
        <pc:chgData name="Johnalynne Hebert" userId="e5a179b0-b5c9-494f-b5fd-e8a97a9e54de" providerId="ADAL" clId="{950A07A4-B4EB-4087-B586-B8C659AA5C6A}" dt="2025-03-21T16:05:06.987" v="4" actId="6549"/>
        <pc:sldMkLst>
          <pc:docMk/>
          <pc:sldMk cId="3549539929" sldId="265"/>
        </pc:sldMkLst>
        <pc:spChg chg="add mod">
          <ac:chgData name="Johnalynne Hebert" userId="e5a179b0-b5c9-494f-b5fd-e8a97a9e54de" providerId="ADAL" clId="{950A07A4-B4EB-4087-B586-B8C659AA5C6A}" dt="2025-03-21T16:04:45.479" v="3" actId="1076"/>
          <ac:spMkLst>
            <pc:docMk/>
            <pc:sldMk cId="3549539929" sldId="265"/>
            <ac:spMk id="2" creationId="{46FBA797-D6D4-B817-64A5-EFE14BE26222}"/>
          </ac:spMkLst>
        </pc:spChg>
        <pc:spChg chg="mod">
          <ac:chgData name="Johnalynne Hebert" userId="e5a179b0-b5c9-494f-b5fd-e8a97a9e54de" providerId="ADAL" clId="{950A07A4-B4EB-4087-B586-B8C659AA5C6A}" dt="2025-03-21T16:05:06.987" v="4" actId="6549"/>
          <ac:spMkLst>
            <pc:docMk/>
            <pc:sldMk cId="3549539929" sldId="265"/>
            <ac:spMk id="4" creationId="{00000000-0000-0000-0000-000000000000}"/>
          </ac:spMkLst>
        </pc:spChg>
      </pc:sldChg>
      <pc:sldChg chg="addSp delSp modSp mod">
        <pc:chgData name="Johnalynne Hebert" userId="e5a179b0-b5c9-494f-b5fd-e8a97a9e54de" providerId="ADAL" clId="{950A07A4-B4EB-4087-B586-B8C659AA5C6A}" dt="2025-03-27T20:12:46.980" v="186"/>
        <pc:sldMkLst>
          <pc:docMk/>
          <pc:sldMk cId="2703719082" sldId="266"/>
        </pc:sldMkLst>
        <pc:spChg chg="mod">
          <ac:chgData name="Johnalynne Hebert" userId="e5a179b0-b5c9-494f-b5fd-e8a97a9e54de" providerId="ADAL" clId="{950A07A4-B4EB-4087-B586-B8C659AA5C6A}" dt="2025-03-21T16:05:11.893" v="5" actId="6549"/>
          <ac:spMkLst>
            <pc:docMk/>
            <pc:sldMk cId="2703719082" sldId="266"/>
            <ac:spMk id="2" creationId="{00000000-0000-0000-0000-000000000000}"/>
          </ac:spMkLst>
        </pc:spChg>
        <pc:spChg chg="add mod">
          <ac:chgData name="Johnalynne Hebert" userId="e5a179b0-b5c9-494f-b5fd-e8a97a9e54de" providerId="ADAL" clId="{950A07A4-B4EB-4087-B586-B8C659AA5C6A}" dt="2025-03-27T20:12:46.980" v="186"/>
          <ac:spMkLst>
            <pc:docMk/>
            <pc:sldMk cId="2703719082" sldId="266"/>
            <ac:spMk id="3" creationId="{00BB9F60-F361-9C4B-1969-E18413D17912}"/>
          </ac:spMkLst>
        </pc:spChg>
        <pc:spChg chg="del">
          <ac:chgData name="Johnalynne Hebert" userId="e5a179b0-b5c9-494f-b5fd-e8a97a9e54de" providerId="ADAL" clId="{950A07A4-B4EB-4087-B586-B8C659AA5C6A}" dt="2025-03-27T20:12:46.680" v="185" actId="478"/>
          <ac:spMkLst>
            <pc:docMk/>
            <pc:sldMk cId="2703719082" sldId="266"/>
            <ac:spMk id="11" creationId="{0FAC760F-A29D-2AA4-F9A5-90F9A7941697}"/>
          </ac:spMkLst>
        </pc:spChg>
      </pc:sldChg>
      <pc:sldChg chg="addSp delSp modSp mod">
        <pc:chgData name="Johnalynne Hebert" userId="e5a179b0-b5c9-494f-b5fd-e8a97a9e54de" providerId="ADAL" clId="{950A07A4-B4EB-4087-B586-B8C659AA5C6A}" dt="2025-03-27T20:13:18.777" v="192" actId="1440"/>
        <pc:sldMkLst>
          <pc:docMk/>
          <pc:sldMk cId="3082934373" sldId="267"/>
        </pc:sldMkLst>
        <pc:spChg chg="mod">
          <ac:chgData name="Johnalynne Hebert" userId="e5a179b0-b5c9-494f-b5fd-e8a97a9e54de" providerId="ADAL" clId="{950A07A4-B4EB-4087-B586-B8C659AA5C6A}" dt="2025-03-21T16:05:15.459" v="6" actId="6549"/>
          <ac:spMkLst>
            <pc:docMk/>
            <pc:sldMk cId="3082934373" sldId="267"/>
            <ac:spMk id="5" creationId="{00000000-0000-0000-0000-000000000000}"/>
          </ac:spMkLst>
        </pc:spChg>
        <pc:picChg chg="add mod">
          <ac:chgData name="Johnalynne Hebert" userId="e5a179b0-b5c9-494f-b5fd-e8a97a9e54de" providerId="ADAL" clId="{950A07A4-B4EB-4087-B586-B8C659AA5C6A}" dt="2025-03-27T20:13:18.777" v="192" actId="1440"/>
          <ac:picMkLst>
            <pc:docMk/>
            <pc:sldMk cId="3082934373" sldId="267"/>
            <ac:picMk id="4" creationId="{FE42328C-2C2F-7544-FBC5-13FF5FF5EAE3}"/>
          </ac:picMkLst>
        </pc:picChg>
      </pc:sldChg>
      <pc:sldChg chg="delSp modSp mod">
        <pc:chgData name="Johnalynne Hebert" userId="e5a179b0-b5c9-494f-b5fd-e8a97a9e54de" providerId="ADAL" clId="{950A07A4-B4EB-4087-B586-B8C659AA5C6A}" dt="2025-03-27T19:48:15.805" v="184" actId="20577"/>
        <pc:sldMkLst>
          <pc:docMk/>
          <pc:sldMk cId="1806592515" sldId="268"/>
        </pc:sldMkLst>
        <pc:spChg chg="mod">
          <ac:chgData name="Johnalynne Hebert" userId="e5a179b0-b5c9-494f-b5fd-e8a97a9e54de" providerId="ADAL" clId="{950A07A4-B4EB-4087-B586-B8C659AA5C6A}" dt="2025-03-21T16:12:14.409" v="24" actId="6549"/>
          <ac:spMkLst>
            <pc:docMk/>
            <pc:sldMk cId="1806592515" sldId="268"/>
            <ac:spMk id="2" creationId="{00000000-0000-0000-0000-000000000000}"/>
          </ac:spMkLst>
        </pc:spChg>
        <pc:spChg chg="mod">
          <ac:chgData name="Johnalynne Hebert" userId="e5a179b0-b5c9-494f-b5fd-e8a97a9e54de" providerId="ADAL" clId="{950A07A4-B4EB-4087-B586-B8C659AA5C6A}" dt="2025-03-27T19:48:15.805" v="184" actId="20577"/>
          <ac:spMkLst>
            <pc:docMk/>
            <pc:sldMk cId="1806592515" sldId="268"/>
            <ac:spMk id="8" creationId="{00000000-0000-0000-0000-000000000000}"/>
          </ac:spMkLst>
        </pc:spChg>
        <pc:picChg chg="mod">
          <ac:chgData name="Johnalynne Hebert" userId="e5a179b0-b5c9-494f-b5fd-e8a97a9e54de" providerId="ADAL" clId="{950A07A4-B4EB-4087-B586-B8C659AA5C6A}" dt="2025-03-21T16:14:19.153" v="98" actId="1440"/>
          <ac:picMkLst>
            <pc:docMk/>
            <pc:sldMk cId="1806592515" sldId="268"/>
            <ac:picMk id="7" creationId="{00000000-0000-0000-0000-000000000000}"/>
          </ac:picMkLst>
        </pc:picChg>
      </pc:sldChg>
      <pc:sldChg chg="modSp mod">
        <pc:chgData name="Johnalynne Hebert" userId="e5a179b0-b5c9-494f-b5fd-e8a97a9e54de" providerId="ADAL" clId="{950A07A4-B4EB-4087-B586-B8C659AA5C6A}" dt="2025-03-21T16:05:18.510" v="7" actId="6549"/>
        <pc:sldMkLst>
          <pc:docMk/>
          <pc:sldMk cId="1003702938" sldId="273"/>
        </pc:sldMkLst>
        <pc:spChg chg="mod">
          <ac:chgData name="Johnalynne Hebert" userId="e5a179b0-b5c9-494f-b5fd-e8a97a9e54de" providerId="ADAL" clId="{950A07A4-B4EB-4087-B586-B8C659AA5C6A}" dt="2025-03-21T16:05:18.510" v="7" actId="6549"/>
          <ac:spMkLst>
            <pc:docMk/>
            <pc:sldMk cId="1003702938" sldId="273"/>
            <ac:spMk id="17" creationId="{00000000-0000-0000-0000-000000000000}"/>
          </ac:spMkLst>
        </pc:spChg>
      </pc:sldChg>
      <pc:sldChg chg="addSp modSp mod">
        <pc:chgData name="Johnalynne Hebert" userId="e5a179b0-b5c9-494f-b5fd-e8a97a9e54de" providerId="ADAL" clId="{950A07A4-B4EB-4087-B586-B8C659AA5C6A}" dt="2025-03-27T19:39:20.977" v="104" actId="2085"/>
        <pc:sldMkLst>
          <pc:docMk/>
          <pc:sldMk cId="1026312195" sldId="274"/>
        </pc:sldMkLst>
        <pc:spChg chg="add mod">
          <ac:chgData name="Johnalynne Hebert" userId="e5a179b0-b5c9-494f-b5fd-e8a97a9e54de" providerId="ADAL" clId="{950A07A4-B4EB-4087-B586-B8C659AA5C6A}" dt="2025-03-27T19:39:20.977" v="104" actId="2085"/>
          <ac:spMkLst>
            <pc:docMk/>
            <pc:sldMk cId="1026312195" sldId="274"/>
            <ac:spMk id="2" creationId="{DCAEAAF4-2A51-7D75-D650-05E8CA842CDB}"/>
          </ac:spMkLst>
        </pc:spChg>
        <pc:spChg chg="mod">
          <ac:chgData name="Johnalynne Hebert" userId="e5a179b0-b5c9-494f-b5fd-e8a97a9e54de" providerId="ADAL" clId="{950A07A4-B4EB-4087-B586-B8C659AA5C6A}" dt="2025-03-21T16:11:25.838" v="9" actId="6549"/>
          <ac:spMkLst>
            <pc:docMk/>
            <pc:sldMk cId="1026312195" sldId="274"/>
            <ac:spMk id="17" creationId="{00000000-0000-0000-0000-000000000000}"/>
          </ac:spMkLst>
        </pc:spChg>
      </pc:sldChg>
      <pc:sldChg chg="addSp modSp mod">
        <pc:chgData name="Johnalynne Hebert" userId="e5a179b0-b5c9-494f-b5fd-e8a97a9e54de" providerId="ADAL" clId="{950A07A4-B4EB-4087-B586-B8C659AA5C6A}" dt="2025-03-27T19:41:33.047" v="125" actId="1076"/>
        <pc:sldMkLst>
          <pc:docMk/>
          <pc:sldMk cId="1765111353" sldId="275"/>
        </pc:sldMkLst>
        <pc:spChg chg="add mod">
          <ac:chgData name="Johnalynne Hebert" userId="e5a179b0-b5c9-494f-b5fd-e8a97a9e54de" providerId="ADAL" clId="{950A07A4-B4EB-4087-B586-B8C659AA5C6A}" dt="2025-03-27T19:40:20.782" v="113" actId="1076"/>
          <ac:spMkLst>
            <pc:docMk/>
            <pc:sldMk cId="1765111353" sldId="275"/>
            <ac:spMk id="2" creationId="{3F4AF4B2-79F7-4F17-07C3-D970904AAD05}"/>
          </ac:spMkLst>
        </pc:spChg>
        <pc:spChg chg="add mod">
          <ac:chgData name="Johnalynne Hebert" userId="e5a179b0-b5c9-494f-b5fd-e8a97a9e54de" providerId="ADAL" clId="{950A07A4-B4EB-4087-B586-B8C659AA5C6A}" dt="2025-03-27T19:40:53.104" v="120" actId="1076"/>
          <ac:spMkLst>
            <pc:docMk/>
            <pc:sldMk cId="1765111353" sldId="275"/>
            <ac:spMk id="5" creationId="{F692C9BB-6CC3-FBA6-EC20-32B1ECBE9D10}"/>
          </ac:spMkLst>
        </pc:spChg>
        <pc:spChg chg="add mod">
          <ac:chgData name="Johnalynne Hebert" userId="e5a179b0-b5c9-494f-b5fd-e8a97a9e54de" providerId="ADAL" clId="{950A07A4-B4EB-4087-B586-B8C659AA5C6A}" dt="2025-03-27T19:41:33.047" v="125" actId="1076"/>
          <ac:spMkLst>
            <pc:docMk/>
            <pc:sldMk cId="1765111353" sldId="275"/>
            <ac:spMk id="11" creationId="{65302807-C992-F994-66A6-38F22E78E76F}"/>
          </ac:spMkLst>
        </pc:spChg>
        <pc:spChg chg="mod">
          <ac:chgData name="Johnalynne Hebert" userId="e5a179b0-b5c9-494f-b5fd-e8a97a9e54de" providerId="ADAL" clId="{950A07A4-B4EB-4087-B586-B8C659AA5C6A}" dt="2025-03-21T16:11:33.204" v="11" actId="6549"/>
          <ac:spMkLst>
            <pc:docMk/>
            <pc:sldMk cId="1765111353" sldId="275"/>
            <ac:spMk id="17" creationId="{00000000-0000-0000-0000-000000000000}"/>
          </ac:spMkLst>
        </pc:spChg>
        <pc:picChg chg="mod">
          <ac:chgData name="Johnalynne Hebert" userId="e5a179b0-b5c9-494f-b5fd-e8a97a9e54de" providerId="ADAL" clId="{950A07A4-B4EB-4087-B586-B8C659AA5C6A}" dt="2025-03-27T19:41:03.719" v="122" actId="1076"/>
          <ac:picMkLst>
            <pc:docMk/>
            <pc:sldMk cId="1765111353" sldId="275"/>
            <ac:picMk id="3" creationId="{F4F44B1B-0B7B-F421-D410-559A1B6902F9}"/>
          </ac:picMkLst>
        </pc:picChg>
      </pc:sldChg>
      <pc:sldChg chg="modSp mod">
        <pc:chgData name="Johnalynne Hebert" userId="e5a179b0-b5c9-494f-b5fd-e8a97a9e54de" providerId="ADAL" clId="{950A07A4-B4EB-4087-B586-B8C659AA5C6A}" dt="2025-03-21T16:11:21.693" v="8" actId="6549"/>
        <pc:sldMkLst>
          <pc:docMk/>
          <pc:sldMk cId="3377691465" sldId="276"/>
        </pc:sldMkLst>
        <pc:spChg chg="mod">
          <ac:chgData name="Johnalynne Hebert" userId="e5a179b0-b5c9-494f-b5fd-e8a97a9e54de" providerId="ADAL" clId="{950A07A4-B4EB-4087-B586-B8C659AA5C6A}" dt="2025-03-21T16:11:21.693" v="8" actId="6549"/>
          <ac:spMkLst>
            <pc:docMk/>
            <pc:sldMk cId="3377691465" sldId="276"/>
            <ac:spMk id="17" creationId="{00000000-0000-0000-0000-000000000000}"/>
          </ac:spMkLst>
        </pc:spChg>
      </pc:sldChg>
      <pc:sldChg chg="addSp modSp mod">
        <pc:chgData name="Johnalynne Hebert" userId="e5a179b0-b5c9-494f-b5fd-e8a97a9e54de" providerId="ADAL" clId="{950A07A4-B4EB-4087-B586-B8C659AA5C6A}" dt="2025-03-27T19:39:48.710" v="108" actId="207"/>
        <pc:sldMkLst>
          <pc:docMk/>
          <pc:sldMk cId="885896689" sldId="293"/>
        </pc:sldMkLst>
        <pc:spChg chg="mod">
          <ac:chgData name="Johnalynne Hebert" userId="e5a179b0-b5c9-494f-b5fd-e8a97a9e54de" providerId="ADAL" clId="{950A07A4-B4EB-4087-B586-B8C659AA5C6A}" dt="2025-03-21T16:11:29.323" v="10" actId="6549"/>
          <ac:spMkLst>
            <pc:docMk/>
            <pc:sldMk cId="885896689" sldId="293"/>
            <ac:spMk id="2" creationId="{D7E20672-048F-0EFD-060C-58EECC67861A}"/>
          </ac:spMkLst>
        </pc:spChg>
        <pc:spChg chg="add mod">
          <ac:chgData name="Johnalynne Hebert" userId="e5a179b0-b5c9-494f-b5fd-e8a97a9e54de" providerId="ADAL" clId="{950A07A4-B4EB-4087-B586-B8C659AA5C6A}" dt="2025-03-27T19:39:48.710" v="108" actId="207"/>
          <ac:spMkLst>
            <pc:docMk/>
            <pc:sldMk cId="885896689" sldId="293"/>
            <ac:spMk id="3" creationId="{ED015712-2E0E-EAD4-0DF9-BD39C2B98C57}"/>
          </ac:spMkLst>
        </pc:spChg>
      </pc:sldChg>
      <pc:sldChg chg="addSp delSp modSp mod">
        <pc:chgData name="Johnalynne Hebert" userId="e5a179b0-b5c9-494f-b5fd-e8a97a9e54de" providerId="ADAL" clId="{950A07A4-B4EB-4087-B586-B8C659AA5C6A}" dt="2025-03-27T19:43:48.138" v="143" actId="1076"/>
        <pc:sldMkLst>
          <pc:docMk/>
          <pc:sldMk cId="3613235361" sldId="306"/>
        </pc:sldMkLst>
        <pc:spChg chg="add del mod">
          <ac:chgData name="Johnalynne Hebert" userId="e5a179b0-b5c9-494f-b5fd-e8a97a9e54de" providerId="ADAL" clId="{950A07A4-B4EB-4087-B586-B8C659AA5C6A}" dt="2025-03-27T19:41:47.378" v="127" actId="478"/>
          <ac:spMkLst>
            <pc:docMk/>
            <pc:sldMk cId="3613235361" sldId="306"/>
            <ac:spMk id="3" creationId="{8CBDBEB2-8C9F-EFE2-728F-5A9F209633D5}"/>
          </ac:spMkLst>
        </pc:spChg>
        <pc:spChg chg="mod">
          <ac:chgData name="Johnalynne Hebert" userId="e5a179b0-b5c9-494f-b5fd-e8a97a9e54de" providerId="ADAL" clId="{950A07A4-B4EB-4087-B586-B8C659AA5C6A}" dt="2025-03-27T19:43:19.008" v="138" actId="1076"/>
          <ac:spMkLst>
            <pc:docMk/>
            <pc:sldMk cId="3613235361" sldId="306"/>
            <ac:spMk id="4" creationId="{CE5BB66B-67CA-FDE2-E3DF-84C198C3B55E}"/>
          </ac:spMkLst>
        </pc:spChg>
        <pc:spChg chg="add mod">
          <ac:chgData name="Johnalynne Hebert" userId="e5a179b0-b5c9-494f-b5fd-e8a97a9e54de" providerId="ADAL" clId="{950A07A4-B4EB-4087-B586-B8C659AA5C6A}" dt="2025-03-27T19:42:13.819" v="130" actId="2085"/>
          <ac:spMkLst>
            <pc:docMk/>
            <pc:sldMk cId="3613235361" sldId="306"/>
            <ac:spMk id="5" creationId="{D4A82CAD-63FE-807E-1B78-A00A41DE4986}"/>
          </ac:spMkLst>
        </pc:spChg>
        <pc:spChg chg="add mod">
          <ac:chgData name="Johnalynne Hebert" userId="e5a179b0-b5c9-494f-b5fd-e8a97a9e54de" providerId="ADAL" clId="{950A07A4-B4EB-4087-B586-B8C659AA5C6A}" dt="2025-03-27T19:42:22.705" v="132" actId="1076"/>
          <ac:spMkLst>
            <pc:docMk/>
            <pc:sldMk cId="3613235361" sldId="306"/>
            <ac:spMk id="7" creationId="{55F87079-66E2-19F6-3E73-ADDB9F0E03F1}"/>
          </ac:spMkLst>
        </pc:spChg>
        <pc:spChg chg="add mod">
          <ac:chgData name="Johnalynne Hebert" userId="e5a179b0-b5c9-494f-b5fd-e8a97a9e54de" providerId="ADAL" clId="{950A07A4-B4EB-4087-B586-B8C659AA5C6A}" dt="2025-03-27T19:43:04.414" v="135" actId="2085"/>
          <ac:spMkLst>
            <pc:docMk/>
            <pc:sldMk cId="3613235361" sldId="306"/>
            <ac:spMk id="10" creationId="{88BA2783-05D9-FBFD-DA21-853DFD549ECE}"/>
          </ac:spMkLst>
        </pc:spChg>
        <pc:spChg chg="ord">
          <ac:chgData name="Johnalynne Hebert" userId="e5a179b0-b5c9-494f-b5fd-e8a97a9e54de" providerId="ADAL" clId="{950A07A4-B4EB-4087-B586-B8C659AA5C6A}" dt="2025-03-27T19:43:27.178" v="139" actId="166"/>
          <ac:spMkLst>
            <pc:docMk/>
            <pc:sldMk cId="3613235361" sldId="306"/>
            <ac:spMk id="14" creationId="{681837A1-C494-D47D-E849-4FE2581FF25B}"/>
          </ac:spMkLst>
        </pc:spChg>
        <pc:spChg chg="add mod">
          <ac:chgData name="Johnalynne Hebert" userId="e5a179b0-b5c9-494f-b5fd-e8a97a9e54de" providerId="ADAL" clId="{950A07A4-B4EB-4087-B586-B8C659AA5C6A}" dt="2025-03-27T19:43:12.925" v="137" actId="1076"/>
          <ac:spMkLst>
            <pc:docMk/>
            <pc:sldMk cId="3613235361" sldId="306"/>
            <ac:spMk id="16" creationId="{5F4F0767-38BB-AD31-E188-C87A2EF34762}"/>
          </ac:spMkLst>
        </pc:spChg>
        <pc:spChg chg="mod">
          <ac:chgData name="Johnalynne Hebert" userId="e5a179b0-b5c9-494f-b5fd-e8a97a9e54de" providerId="ADAL" clId="{950A07A4-B4EB-4087-B586-B8C659AA5C6A}" dt="2025-03-21T16:11:36.406" v="12" actId="6549"/>
          <ac:spMkLst>
            <pc:docMk/>
            <pc:sldMk cId="3613235361" sldId="306"/>
            <ac:spMk id="17" creationId="{00000000-0000-0000-0000-000000000000}"/>
          </ac:spMkLst>
        </pc:spChg>
        <pc:spChg chg="add mod">
          <ac:chgData name="Johnalynne Hebert" userId="e5a179b0-b5c9-494f-b5fd-e8a97a9e54de" providerId="ADAL" clId="{950A07A4-B4EB-4087-B586-B8C659AA5C6A}" dt="2025-03-27T19:43:39.853" v="141" actId="1076"/>
          <ac:spMkLst>
            <pc:docMk/>
            <pc:sldMk cId="3613235361" sldId="306"/>
            <ac:spMk id="18" creationId="{565E41E6-BDA7-2137-E931-282786675D92}"/>
          </ac:spMkLst>
        </pc:spChg>
        <pc:spChg chg="add mod">
          <ac:chgData name="Johnalynne Hebert" userId="e5a179b0-b5c9-494f-b5fd-e8a97a9e54de" providerId="ADAL" clId="{950A07A4-B4EB-4087-B586-B8C659AA5C6A}" dt="2025-03-27T19:43:48.138" v="143" actId="1076"/>
          <ac:spMkLst>
            <pc:docMk/>
            <pc:sldMk cId="3613235361" sldId="306"/>
            <ac:spMk id="19" creationId="{E800A508-C89E-3146-7DDC-8843824F5D50}"/>
          </ac:spMkLst>
        </pc:spChg>
      </pc:sldChg>
      <pc:sldChg chg="addSp modSp mod">
        <pc:chgData name="Johnalynne Hebert" userId="e5a179b0-b5c9-494f-b5fd-e8a97a9e54de" providerId="ADAL" clId="{950A07A4-B4EB-4087-B586-B8C659AA5C6A}" dt="2025-03-27T19:46:05.426" v="162" actId="1076"/>
        <pc:sldMkLst>
          <pc:docMk/>
          <pc:sldMk cId="878729000" sldId="313"/>
        </pc:sldMkLst>
        <pc:spChg chg="add mod">
          <ac:chgData name="Johnalynne Hebert" userId="e5a179b0-b5c9-494f-b5fd-e8a97a9e54de" providerId="ADAL" clId="{950A07A4-B4EB-4087-B586-B8C659AA5C6A}" dt="2025-03-27T19:45:48.406" v="158" actId="14100"/>
          <ac:spMkLst>
            <pc:docMk/>
            <pc:sldMk cId="878729000" sldId="313"/>
            <ac:spMk id="2" creationId="{E6E6C7AE-B256-E24B-442A-8AB53307632F}"/>
          </ac:spMkLst>
        </pc:spChg>
        <pc:spChg chg="add mod">
          <ac:chgData name="Johnalynne Hebert" userId="e5a179b0-b5c9-494f-b5fd-e8a97a9e54de" providerId="ADAL" clId="{950A07A4-B4EB-4087-B586-B8C659AA5C6A}" dt="2025-03-27T19:45:58.968" v="160" actId="1076"/>
          <ac:spMkLst>
            <pc:docMk/>
            <pc:sldMk cId="878729000" sldId="313"/>
            <ac:spMk id="5" creationId="{61785EB8-424F-DC0F-124F-27D6C81677E7}"/>
          </ac:spMkLst>
        </pc:spChg>
        <pc:spChg chg="add mod">
          <ac:chgData name="Johnalynne Hebert" userId="e5a179b0-b5c9-494f-b5fd-e8a97a9e54de" providerId="ADAL" clId="{950A07A4-B4EB-4087-B586-B8C659AA5C6A}" dt="2025-03-27T19:46:05.426" v="162" actId="1076"/>
          <ac:spMkLst>
            <pc:docMk/>
            <pc:sldMk cId="878729000" sldId="313"/>
            <ac:spMk id="9" creationId="{EB7A783C-1080-EA25-88F0-426CA7275385}"/>
          </ac:spMkLst>
        </pc:spChg>
        <pc:spChg chg="mod">
          <ac:chgData name="Johnalynne Hebert" userId="e5a179b0-b5c9-494f-b5fd-e8a97a9e54de" providerId="ADAL" clId="{950A07A4-B4EB-4087-B586-B8C659AA5C6A}" dt="2025-03-21T16:11:46.644" v="15" actId="6549"/>
          <ac:spMkLst>
            <pc:docMk/>
            <pc:sldMk cId="878729000" sldId="313"/>
            <ac:spMk id="17" creationId="{B4EAECFB-F7C6-DB02-53B4-90BBA1B9CE2A}"/>
          </ac:spMkLst>
        </pc:spChg>
      </pc:sldChg>
      <pc:sldChg chg="addSp modSp mod">
        <pc:chgData name="Johnalynne Hebert" userId="e5a179b0-b5c9-494f-b5fd-e8a97a9e54de" providerId="ADAL" clId="{950A07A4-B4EB-4087-B586-B8C659AA5C6A}" dt="2025-03-27T19:46:52.964" v="171" actId="1076"/>
        <pc:sldMkLst>
          <pc:docMk/>
          <pc:sldMk cId="3961817176" sldId="328"/>
        </pc:sldMkLst>
        <pc:spChg chg="add mod">
          <ac:chgData name="Johnalynne Hebert" userId="e5a179b0-b5c9-494f-b5fd-e8a97a9e54de" providerId="ADAL" clId="{950A07A4-B4EB-4087-B586-B8C659AA5C6A}" dt="2025-03-27T19:46:34.511" v="167" actId="2085"/>
          <ac:spMkLst>
            <pc:docMk/>
            <pc:sldMk cId="3961817176" sldId="328"/>
            <ac:spMk id="4" creationId="{2D1F7C77-C7CD-BA07-1310-7CFC79122056}"/>
          </ac:spMkLst>
        </pc:spChg>
        <pc:spChg chg="add mod">
          <ac:chgData name="Johnalynne Hebert" userId="e5a179b0-b5c9-494f-b5fd-e8a97a9e54de" providerId="ADAL" clId="{950A07A4-B4EB-4087-B586-B8C659AA5C6A}" dt="2025-03-27T19:46:46.492" v="169" actId="1076"/>
          <ac:spMkLst>
            <pc:docMk/>
            <pc:sldMk cId="3961817176" sldId="328"/>
            <ac:spMk id="5" creationId="{1B431B68-051A-816D-D2D5-997DF3E7C3DB}"/>
          </ac:spMkLst>
        </pc:spChg>
        <pc:spChg chg="add mod">
          <ac:chgData name="Johnalynne Hebert" userId="e5a179b0-b5c9-494f-b5fd-e8a97a9e54de" providerId="ADAL" clId="{950A07A4-B4EB-4087-B586-B8C659AA5C6A}" dt="2025-03-27T19:46:52.964" v="171" actId="1076"/>
          <ac:spMkLst>
            <pc:docMk/>
            <pc:sldMk cId="3961817176" sldId="328"/>
            <ac:spMk id="9" creationId="{04F781EB-56A2-D9B9-0E9C-1002022030A1}"/>
          </ac:spMkLst>
        </pc:spChg>
        <pc:spChg chg="mod">
          <ac:chgData name="Johnalynne Hebert" userId="e5a179b0-b5c9-494f-b5fd-e8a97a9e54de" providerId="ADAL" clId="{950A07A4-B4EB-4087-B586-B8C659AA5C6A}" dt="2025-03-21T16:11:49.921" v="16" actId="6549"/>
          <ac:spMkLst>
            <pc:docMk/>
            <pc:sldMk cId="3961817176" sldId="328"/>
            <ac:spMk id="17" creationId="{A3FA7A62-A933-59DC-6F42-59CC099ED5D0}"/>
          </ac:spMkLst>
        </pc:spChg>
      </pc:sldChg>
      <pc:sldChg chg="addSp modSp mod">
        <pc:chgData name="Johnalynne Hebert" userId="e5a179b0-b5c9-494f-b5fd-e8a97a9e54de" providerId="ADAL" clId="{950A07A4-B4EB-4087-B586-B8C659AA5C6A}" dt="2025-03-27T19:48:02.695" v="182" actId="1076"/>
        <pc:sldMkLst>
          <pc:docMk/>
          <pc:sldMk cId="1695255702" sldId="329"/>
        </pc:sldMkLst>
        <pc:spChg chg="add mod">
          <ac:chgData name="Johnalynne Hebert" userId="e5a179b0-b5c9-494f-b5fd-e8a97a9e54de" providerId="ADAL" clId="{950A07A4-B4EB-4087-B586-B8C659AA5C6A}" dt="2025-03-27T19:47:38.435" v="178" actId="207"/>
          <ac:spMkLst>
            <pc:docMk/>
            <pc:sldMk cId="1695255702" sldId="329"/>
            <ac:spMk id="4" creationId="{3E42AC19-2653-D61C-22A1-334EDE868E88}"/>
          </ac:spMkLst>
        </pc:spChg>
        <pc:spChg chg="add mod">
          <ac:chgData name="Johnalynne Hebert" userId="e5a179b0-b5c9-494f-b5fd-e8a97a9e54de" providerId="ADAL" clId="{950A07A4-B4EB-4087-B586-B8C659AA5C6A}" dt="2025-03-27T19:47:51.700" v="180" actId="1076"/>
          <ac:spMkLst>
            <pc:docMk/>
            <pc:sldMk cId="1695255702" sldId="329"/>
            <ac:spMk id="5" creationId="{DDC7FF5D-9018-730D-ECC0-338000425525}"/>
          </ac:spMkLst>
        </pc:spChg>
        <pc:spChg chg="add mod">
          <ac:chgData name="Johnalynne Hebert" userId="e5a179b0-b5c9-494f-b5fd-e8a97a9e54de" providerId="ADAL" clId="{950A07A4-B4EB-4087-B586-B8C659AA5C6A}" dt="2025-03-27T19:48:02.695" v="182" actId="1076"/>
          <ac:spMkLst>
            <pc:docMk/>
            <pc:sldMk cId="1695255702" sldId="329"/>
            <ac:spMk id="9" creationId="{4614922B-4682-50C7-2DAE-4A77D18AA5A0}"/>
          </ac:spMkLst>
        </pc:spChg>
        <pc:spChg chg="mod">
          <ac:chgData name="Johnalynne Hebert" userId="e5a179b0-b5c9-494f-b5fd-e8a97a9e54de" providerId="ADAL" clId="{950A07A4-B4EB-4087-B586-B8C659AA5C6A}" dt="2025-03-21T16:12:01.894" v="20" actId="6549"/>
          <ac:spMkLst>
            <pc:docMk/>
            <pc:sldMk cId="1695255702" sldId="329"/>
            <ac:spMk id="17" creationId="{E394F6FD-0D5F-C395-055F-293137E46F84}"/>
          </ac:spMkLst>
        </pc:spChg>
      </pc:sldChg>
      <pc:sldChg chg="modSp mod">
        <pc:chgData name="Johnalynne Hebert" userId="e5a179b0-b5c9-494f-b5fd-e8a97a9e54de" providerId="ADAL" clId="{950A07A4-B4EB-4087-B586-B8C659AA5C6A}" dt="2025-03-21T16:12:04.981" v="21" actId="6549"/>
        <pc:sldMkLst>
          <pc:docMk/>
          <pc:sldMk cId="612866017" sldId="332"/>
        </pc:sldMkLst>
        <pc:spChg chg="mod">
          <ac:chgData name="Johnalynne Hebert" userId="e5a179b0-b5c9-494f-b5fd-e8a97a9e54de" providerId="ADAL" clId="{950A07A4-B4EB-4087-B586-B8C659AA5C6A}" dt="2025-03-21T16:12:04.981" v="21" actId="6549"/>
          <ac:spMkLst>
            <pc:docMk/>
            <pc:sldMk cId="612866017" sldId="332"/>
            <ac:spMk id="17" creationId="{00000000-0000-0000-0000-000000000000}"/>
          </ac:spMkLst>
        </pc:spChg>
      </pc:sldChg>
      <pc:sldChg chg="modSp mod">
        <pc:chgData name="Johnalynne Hebert" userId="e5a179b0-b5c9-494f-b5fd-e8a97a9e54de" providerId="ADAL" clId="{950A07A4-B4EB-4087-B586-B8C659AA5C6A}" dt="2025-03-21T16:12:07.854" v="22" actId="6549"/>
        <pc:sldMkLst>
          <pc:docMk/>
          <pc:sldMk cId="90924897" sldId="333"/>
        </pc:sldMkLst>
        <pc:spChg chg="mod">
          <ac:chgData name="Johnalynne Hebert" userId="e5a179b0-b5c9-494f-b5fd-e8a97a9e54de" providerId="ADAL" clId="{950A07A4-B4EB-4087-B586-B8C659AA5C6A}" dt="2025-03-21T16:12:07.854" v="22" actId="6549"/>
          <ac:spMkLst>
            <pc:docMk/>
            <pc:sldMk cId="90924897" sldId="333"/>
            <ac:spMk id="17" creationId="{00000000-0000-0000-0000-000000000000}"/>
          </ac:spMkLst>
        </pc:spChg>
      </pc:sldChg>
      <pc:sldChg chg="modSp mod">
        <pc:chgData name="Johnalynne Hebert" userId="e5a179b0-b5c9-494f-b5fd-e8a97a9e54de" providerId="ADAL" clId="{950A07A4-B4EB-4087-B586-B8C659AA5C6A}" dt="2025-03-21T16:12:10.652" v="23" actId="6549"/>
        <pc:sldMkLst>
          <pc:docMk/>
          <pc:sldMk cId="3405259120" sldId="334"/>
        </pc:sldMkLst>
        <pc:spChg chg="mod">
          <ac:chgData name="Johnalynne Hebert" userId="e5a179b0-b5c9-494f-b5fd-e8a97a9e54de" providerId="ADAL" clId="{950A07A4-B4EB-4087-B586-B8C659AA5C6A}" dt="2025-03-21T16:12:10.652" v="23" actId="6549"/>
          <ac:spMkLst>
            <pc:docMk/>
            <pc:sldMk cId="3405259120" sldId="334"/>
            <ac:spMk id="17" creationId="{00000000-0000-0000-0000-000000000000}"/>
          </ac:spMkLst>
        </pc:spChg>
      </pc:sldChg>
      <pc:sldChg chg="addSp modSp mod">
        <pc:chgData name="Johnalynne Hebert" userId="e5a179b0-b5c9-494f-b5fd-e8a97a9e54de" providerId="ADAL" clId="{950A07A4-B4EB-4087-B586-B8C659AA5C6A}" dt="2025-03-27T19:45:03.989" v="153" actId="166"/>
        <pc:sldMkLst>
          <pc:docMk/>
          <pc:sldMk cId="119169302" sldId="339"/>
        </pc:sldMkLst>
        <pc:spChg chg="add mod">
          <ac:chgData name="Johnalynne Hebert" userId="e5a179b0-b5c9-494f-b5fd-e8a97a9e54de" providerId="ADAL" clId="{950A07A4-B4EB-4087-B586-B8C659AA5C6A}" dt="2025-03-27T19:44:15.678" v="146" actId="2085"/>
          <ac:spMkLst>
            <pc:docMk/>
            <pc:sldMk cId="119169302" sldId="339"/>
            <ac:spMk id="3" creationId="{EC312452-022E-472A-82D1-14C41AF84E92}"/>
          </ac:spMkLst>
        </pc:spChg>
        <pc:spChg chg="add mod">
          <ac:chgData name="Johnalynne Hebert" userId="e5a179b0-b5c9-494f-b5fd-e8a97a9e54de" providerId="ADAL" clId="{950A07A4-B4EB-4087-B586-B8C659AA5C6A}" dt="2025-03-27T19:44:35.251" v="149" actId="1076"/>
          <ac:spMkLst>
            <pc:docMk/>
            <pc:sldMk cId="119169302" sldId="339"/>
            <ac:spMk id="4" creationId="{4BD6B98E-EE64-4E38-0387-0362F2353929}"/>
          </ac:spMkLst>
        </pc:spChg>
        <pc:spChg chg="add mod">
          <ac:chgData name="Johnalynne Hebert" userId="e5a179b0-b5c9-494f-b5fd-e8a97a9e54de" providerId="ADAL" clId="{950A07A4-B4EB-4087-B586-B8C659AA5C6A}" dt="2025-03-27T19:44:51.909" v="151" actId="1076"/>
          <ac:spMkLst>
            <pc:docMk/>
            <pc:sldMk cId="119169302" sldId="339"/>
            <ac:spMk id="5" creationId="{CB33B5B2-6C84-6A90-A9F5-1C07586BC152}"/>
          </ac:spMkLst>
        </pc:spChg>
        <pc:spChg chg="ord">
          <ac:chgData name="Johnalynne Hebert" userId="e5a179b0-b5c9-494f-b5fd-e8a97a9e54de" providerId="ADAL" clId="{950A07A4-B4EB-4087-B586-B8C659AA5C6A}" dt="2025-03-27T19:45:03.989" v="153" actId="166"/>
          <ac:spMkLst>
            <pc:docMk/>
            <pc:sldMk cId="119169302" sldId="339"/>
            <ac:spMk id="10" creationId="{60178FE9-E7A1-6619-3C0A-58C8634162A4}"/>
          </ac:spMkLst>
        </pc:spChg>
        <pc:spChg chg="mod">
          <ac:chgData name="Johnalynne Hebert" userId="e5a179b0-b5c9-494f-b5fd-e8a97a9e54de" providerId="ADAL" clId="{950A07A4-B4EB-4087-B586-B8C659AA5C6A}" dt="2025-03-21T16:11:39.698" v="13" actId="6549"/>
          <ac:spMkLst>
            <pc:docMk/>
            <pc:sldMk cId="119169302" sldId="339"/>
            <ac:spMk id="17" creationId="{8B19EEA2-25A6-B293-8674-75202C327229}"/>
          </ac:spMkLst>
        </pc:spChg>
      </pc:sldChg>
      <pc:sldChg chg="modSp mod">
        <pc:chgData name="Johnalynne Hebert" userId="e5a179b0-b5c9-494f-b5fd-e8a97a9e54de" providerId="ADAL" clId="{950A07A4-B4EB-4087-B586-B8C659AA5C6A}" dt="2025-03-21T16:11:42.729" v="14" actId="6549"/>
        <pc:sldMkLst>
          <pc:docMk/>
          <pc:sldMk cId="3143123296" sldId="340"/>
        </pc:sldMkLst>
        <pc:spChg chg="mod">
          <ac:chgData name="Johnalynne Hebert" userId="e5a179b0-b5c9-494f-b5fd-e8a97a9e54de" providerId="ADAL" clId="{950A07A4-B4EB-4087-B586-B8C659AA5C6A}" dt="2025-03-21T16:11:42.729" v="14" actId="6549"/>
          <ac:spMkLst>
            <pc:docMk/>
            <pc:sldMk cId="3143123296" sldId="340"/>
            <ac:spMk id="17" creationId="{1F59891A-8890-C72C-8452-65C250D9ADEF}"/>
          </ac:spMkLst>
        </pc:spChg>
      </pc:sldChg>
      <pc:sldChg chg="modSp mod">
        <pc:chgData name="Johnalynne Hebert" userId="e5a179b0-b5c9-494f-b5fd-e8a97a9e54de" providerId="ADAL" clId="{950A07A4-B4EB-4087-B586-B8C659AA5C6A}" dt="2025-03-21T16:11:53.110" v="17" actId="6549"/>
        <pc:sldMkLst>
          <pc:docMk/>
          <pc:sldMk cId="4030113846" sldId="341"/>
        </pc:sldMkLst>
        <pc:spChg chg="mod">
          <ac:chgData name="Johnalynne Hebert" userId="e5a179b0-b5c9-494f-b5fd-e8a97a9e54de" providerId="ADAL" clId="{950A07A4-B4EB-4087-B586-B8C659AA5C6A}" dt="2025-03-21T16:11:53.110" v="17" actId="6549"/>
          <ac:spMkLst>
            <pc:docMk/>
            <pc:sldMk cId="4030113846" sldId="341"/>
            <ac:spMk id="17" creationId="{6C74DBDA-7E18-C525-C719-E56095FD1DAB}"/>
          </ac:spMkLst>
        </pc:spChg>
      </pc:sldChg>
      <pc:sldChg chg="modSp mod">
        <pc:chgData name="Johnalynne Hebert" userId="e5a179b0-b5c9-494f-b5fd-e8a97a9e54de" providerId="ADAL" clId="{950A07A4-B4EB-4087-B586-B8C659AA5C6A}" dt="2025-03-21T16:11:55.775" v="18" actId="6549"/>
        <pc:sldMkLst>
          <pc:docMk/>
          <pc:sldMk cId="4254389676" sldId="342"/>
        </pc:sldMkLst>
        <pc:spChg chg="mod">
          <ac:chgData name="Johnalynne Hebert" userId="e5a179b0-b5c9-494f-b5fd-e8a97a9e54de" providerId="ADAL" clId="{950A07A4-B4EB-4087-B586-B8C659AA5C6A}" dt="2025-03-21T16:11:55.775" v="18" actId="6549"/>
          <ac:spMkLst>
            <pc:docMk/>
            <pc:sldMk cId="4254389676" sldId="342"/>
            <ac:spMk id="17" creationId="{2EBC8261-1635-79E3-F10E-44FB684AE111}"/>
          </ac:spMkLst>
        </pc:spChg>
      </pc:sldChg>
      <pc:sldChg chg="addSp modSp mod">
        <pc:chgData name="Johnalynne Hebert" userId="e5a179b0-b5c9-494f-b5fd-e8a97a9e54de" providerId="ADAL" clId="{950A07A4-B4EB-4087-B586-B8C659AA5C6A}" dt="2025-03-27T19:47:24.999" v="175" actId="1076"/>
        <pc:sldMkLst>
          <pc:docMk/>
          <pc:sldMk cId="3586063014" sldId="343"/>
        </pc:sldMkLst>
        <pc:spChg chg="add mod">
          <ac:chgData name="Johnalynne Hebert" userId="e5a179b0-b5c9-494f-b5fd-e8a97a9e54de" providerId="ADAL" clId="{950A07A4-B4EB-4087-B586-B8C659AA5C6A}" dt="2025-03-27T19:47:18.406" v="173" actId="1076"/>
          <ac:spMkLst>
            <pc:docMk/>
            <pc:sldMk cId="3586063014" sldId="343"/>
            <ac:spMk id="2" creationId="{9CB47DBC-0AF5-3AD0-AC60-F15EC694E88A}"/>
          </ac:spMkLst>
        </pc:spChg>
        <pc:spChg chg="add mod">
          <ac:chgData name="Johnalynne Hebert" userId="e5a179b0-b5c9-494f-b5fd-e8a97a9e54de" providerId="ADAL" clId="{950A07A4-B4EB-4087-B586-B8C659AA5C6A}" dt="2025-03-27T19:47:24.999" v="175" actId="1076"/>
          <ac:spMkLst>
            <pc:docMk/>
            <pc:sldMk cId="3586063014" sldId="343"/>
            <ac:spMk id="5" creationId="{070AC45B-D9BC-F8F6-AC6E-57B8CF1F99F2}"/>
          </ac:spMkLst>
        </pc:spChg>
        <pc:spChg chg="mod">
          <ac:chgData name="Johnalynne Hebert" userId="e5a179b0-b5c9-494f-b5fd-e8a97a9e54de" providerId="ADAL" clId="{950A07A4-B4EB-4087-B586-B8C659AA5C6A}" dt="2025-03-21T16:11:58.728" v="19" actId="6549"/>
          <ac:spMkLst>
            <pc:docMk/>
            <pc:sldMk cId="3586063014" sldId="343"/>
            <ac:spMk id="17" creationId="{41459884-8306-EACD-BE2B-2831D7CC59E6}"/>
          </ac:spMkLst>
        </pc:spChg>
      </pc:sldChg>
    </pc:docChg>
  </pc:docChgLst>
  <pc:docChgLst>
    <pc:chgData name="Johnalynne Hebert" userId="e5a179b0-b5c9-494f-b5fd-e8a97a9e54de" providerId="ADAL" clId="{DB34B0E7-DFEF-45B9-96F8-E66F196E7F72}"/>
    <pc:docChg chg="undo custSel delSld modSld">
      <pc:chgData name="Johnalynne Hebert" userId="e5a179b0-b5c9-494f-b5fd-e8a97a9e54de" providerId="ADAL" clId="{DB34B0E7-DFEF-45B9-96F8-E66F196E7F72}" dt="2024-12-02T20:28:19.913" v="4628" actId="1076"/>
      <pc:docMkLst>
        <pc:docMk/>
      </pc:docMkLst>
      <pc:sldChg chg="modSp mod">
        <pc:chgData name="Johnalynne Hebert" userId="e5a179b0-b5c9-494f-b5fd-e8a97a9e54de" providerId="ADAL" clId="{DB34B0E7-DFEF-45B9-96F8-E66F196E7F72}" dt="2024-12-02T18:48:32.362" v="4421" actId="1076"/>
        <pc:sldMkLst>
          <pc:docMk/>
          <pc:sldMk cId="3549539929" sldId="265"/>
        </pc:sldMkLst>
      </pc:sldChg>
      <pc:sldChg chg="modSp mod">
        <pc:chgData name="Johnalynne Hebert" userId="e5a179b0-b5c9-494f-b5fd-e8a97a9e54de" providerId="ADAL" clId="{DB34B0E7-DFEF-45B9-96F8-E66F196E7F72}" dt="2024-12-02T18:49:36.249" v="4424" actId="255"/>
        <pc:sldMkLst>
          <pc:docMk/>
          <pc:sldMk cId="3082934373" sldId="267"/>
        </pc:sldMkLst>
      </pc:sldChg>
      <pc:sldChg chg="addSp delSp modSp mod">
        <pc:chgData name="Johnalynne Hebert" userId="e5a179b0-b5c9-494f-b5fd-e8a97a9e54de" providerId="ADAL" clId="{DB34B0E7-DFEF-45B9-96F8-E66F196E7F72}" dt="2024-12-02T18:50:24.202" v="4427" actId="255"/>
        <pc:sldMkLst>
          <pc:docMk/>
          <pc:sldMk cId="1003702938" sldId="273"/>
        </pc:sldMkLst>
      </pc:sldChg>
      <pc:sldChg chg="addSp delSp modSp mod">
        <pc:chgData name="Johnalynne Hebert" userId="e5a179b0-b5c9-494f-b5fd-e8a97a9e54de" providerId="ADAL" clId="{DB34B0E7-DFEF-45B9-96F8-E66F196E7F72}" dt="2024-12-02T18:52:33.600" v="4456" actId="1076"/>
        <pc:sldMkLst>
          <pc:docMk/>
          <pc:sldMk cId="1026312195" sldId="274"/>
        </pc:sldMkLst>
      </pc:sldChg>
      <pc:sldChg chg="addSp delSp modSp mod">
        <pc:chgData name="Johnalynne Hebert" userId="e5a179b0-b5c9-494f-b5fd-e8a97a9e54de" providerId="ADAL" clId="{DB34B0E7-DFEF-45B9-96F8-E66F196E7F72}" dt="2024-12-02T20:15:42.461" v="4468" actId="1076"/>
        <pc:sldMkLst>
          <pc:docMk/>
          <pc:sldMk cId="1765111353" sldId="275"/>
        </pc:sldMkLst>
      </pc:sldChg>
      <pc:sldChg chg="addSp delSp modSp mod">
        <pc:chgData name="Johnalynne Hebert" userId="e5a179b0-b5c9-494f-b5fd-e8a97a9e54de" providerId="ADAL" clId="{DB34B0E7-DFEF-45B9-96F8-E66F196E7F72}" dt="2024-12-02T18:51:20.756" v="4436" actId="255"/>
        <pc:sldMkLst>
          <pc:docMk/>
          <pc:sldMk cId="3377691465" sldId="276"/>
        </pc:sldMkLst>
      </pc:sldChg>
      <pc:sldChg chg="addSp delSp modSp mod">
        <pc:chgData name="Johnalynne Hebert" userId="e5a179b0-b5c9-494f-b5fd-e8a97a9e54de" providerId="ADAL" clId="{DB34B0E7-DFEF-45B9-96F8-E66F196E7F72}" dt="2024-12-02T20:16:13.523" v="4472" actId="255"/>
        <pc:sldMkLst>
          <pc:docMk/>
          <pc:sldMk cId="1609494805" sldId="278"/>
        </pc:sldMkLst>
      </pc:sldChg>
      <pc:sldChg chg="delSp modSp del mod">
        <pc:chgData name="Johnalynne Hebert" userId="e5a179b0-b5c9-494f-b5fd-e8a97a9e54de" providerId="ADAL" clId="{DB34B0E7-DFEF-45B9-96F8-E66F196E7F72}" dt="2024-11-18T21:16:01.451" v="3270" actId="2696"/>
        <pc:sldMkLst>
          <pc:docMk/>
          <pc:sldMk cId="416072772" sldId="279"/>
        </pc:sldMkLst>
      </pc:sldChg>
      <pc:sldChg chg="addSp delSp modSp mod">
        <pc:chgData name="Johnalynne Hebert" userId="e5a179b0-b5c9-494f-b5fd-e8a97a9e54de" providerId="ADAL" clId="{DB34B0E7-DFEF-45B9-96F8-E66F196E7F72}" dt="2024-12-02T20:20:06.180" v="4545" actId="113"/>
        <pc:sldMkLst>
          <pc:docMk/>
          <pc:sldMk cId="2213993112" sldId="280"/>
        </pc:sldMkLst>
      </pc:sldChg>
      <pc:sldChg chg="modSp mod">
        <pc:chgData name="Johnalynne Hebert" userId="e5a179b0-b5c9-494f-b5fd-e8a97a9e54de" providerId="ADAL" clId="{DB34B0E7-DFEF-45B9-96F8-E66F196E7F72}" dt="2024-12-02T20:17:06.977" v="4481" actId="1076"/>
        <pc:sldMkLst>
          <pc:docMk/>
          <pc:sldMk cId="419710843" sldId="281"/>
        </pc:sldMkLst>
      </pc:sldChg>
      <pc:sldChg chg="modSp mod">
        <pc:chgData name="Johnalynne Hebert" userId="e5a179b0-b5c9-494f-b5fd-e8a97a9e54de" providerId="ADAL" clId="{DB34B0E7-DFEF-45B9-96F8-E66F196E7F72}" dt="2024-12-02T20:17:32.141" v="4485" actId="14100"/>
        <pc:sldMkLst>
          <pc:docMk/>
          <pc:sldMk cId="1741826888" sldId="282"/>
        </pc:sldMkLst>
      </pc:sldChg>
      <pc:sldChg chg="addSp modSp mod">
        <pc:chgData name="Johnalynne Hebert" userId="e5a179b0-b5c9-494f-b5fd-e8a97a9e54de" providerId="ADAL" clId="{DB34B0E7-DFEF-45B9-96F8-E66F196E7F72}" dt="2024-12-02T20:20:46.391" v="4548" actId="113"/>
        <pc:sldMkLst>
          <pc:docMk/>
          <pc:sldMk cId="648556385" sldId="283"/>
        </pc:sldMkLst>
      </pc:sldChg>
      <pc:sldChg chg="modSp mod">
        <pc:chgData name="Johnalynne Hebert" userId="e5a179b0-b5c9-494f-b5fd-e8a97a9e54de" providerId="ADAL" clId="{DB34B0E7-DFEF-45B9-96F8-E66F196E7F72}" dt="2024-12-02T20:21:11.524" v="4551" actId="255"/>
        <pc:sldMkLst>
          <pc:docMk/>
          <pc:sldMk cId="500236396" sldId="284"/>
        </pc:sldMkLst>
      </pc:sldChg>
      <pc:sldChg chg="addSp modSp mod">
        <pc:chgData name="Johnalynne Hebert" userId="e5a179b0-b5c9-494f-b5fd-e8a97a9e54de" providerId="ADAL" clId="{DB34B0E7-DFEF-45B9-96F8-E66F196E7F72}" dt="2024-12-02T20:22:26.115" v="4562" actId="113"/>
        <pc:sldMkLst>
          <pc:docMk/>
          <pc:sldMk cId="328934098" sldId="285"/>
        </pc:sldMkLst>
      </pc:sldChg>
      <pc:sldChg chg="addSp modSp mod">
        <pc:chgData name="Johnalynne Hebert" userId="e5a179b0-b5c9-494f-b5fd-e8a97a9e54de" providerId="ADAL" clId="{DB34B0E7-DFEF-45B9-96F8-E66F196E7F72}" dt="2024-12-02T20:23:51.149" v="4578" actId="113"/>
        <pc:sldMkLst>
          <pc:docMk/>
          <pc:sldMk cId="2083568824" sldId="287"/>
        </pc:sldMkLst>
      </pc:sldChg>
      <pc:sldChg chg="modSp mod">
        <pc:chgData name="Johnalynne Hebert" userId="e5a179b0-b5c9-494f-b5fd-e8a97a9e54de" providerId="ADAL" clId="{DB34B0E7-DFEF-45B9-96F8-E66F196E7F72}" dt="2024-12-02T20:25:08.180" v="4585" actId="1076"/>
        <pc:sldMkLst>
          <pc:docMk/>
          <pc:sldMk cId="3028920180" sldId="288"/>
        </pc:sldMkLst>
      </pc:sldChg>
      <pc:sldChg chg="addSp modSp mod">
        <pc:chgData name="Johnalynne Hebert" userId="e5a179b0-b5c9-494f-b5fd-e8a97a9e54de" providerId="ADAL" clId="{DB34B0E7-DFEF-45B9-96F8-E66F196E7F72}" dt="2024-12-02T20:27:33.637" v="4622" actId="113"/>
        <pc:sldMkLst>
          <pc:docMk/>
          <pc:sldMk cId="2360979159" sldId="289"/>
        </pc:sldMkLst>
      </pc:sldChg>
      <pc:sldChg chg="modSp mod">
        <pc:chgData name="Johnalynne Hebert" userId="e5a179b0-b5c9-494f-b5fd-e8a97a9e54de" providerId="ADAL" clId="{DB34B0E7-DFEF-45B9-96F8-E66F196E7F72}" dt="2024-12-02T20:28:19.913" v="4628" actId="1076"/>
        <pc:sldMkLst>
          <pc:docMk/>
          <pc:sldMk cId="2488262205" sldId="292"/>
        </pc:sldMkLst>
      </pc:sldChg>
      <pc:sldChg chg="addSp delSp modSp mod">
        <pc:chgData name="Johnalynne Hebert" userId="e5a179b0-b5c9-494f-b5fd-e8a97a9e54de" providerId="ADAL" clId="{DB34B0E7-DFEF-45B9-96F8-E66F196E7F72}" dt="2024-12-02T18:53:31.580" v="4461" actId="113"/>
        <pc:sldMkLst>
          <pc:docMk/>
          <pc:sldMk cId="885896689" sldId="293"/>
        </pc:sldMkLst>
      </pc:sldChg>
    </pc:docChg>
  </pc:docChgLst>
  <pc:docChgLst>
    <pc:chgData name="Johnalynne Hebert" userId="S::johnalynne.hebert@gov.ab.ca::e5a179b0-b5c9-494f-b5fd-e8a97a9e54de" providerId="AD" clId="Web-{A27B408C-6C3C-44DC-A4A8-E98246F958A2}"/>
    <pc:docChg chg="modSld">
      <pc:chgData name="Johnalynne Hebert" userId="S::johnalynne.hebert@gov.ab.ca::e5a179b0-b5c9-494f-b5fd-e8a97a9e54de" providerId="AD" clId="Web-{A27B408C-6C3C-44DC-A4A8-E98246F958A2}" dt="2025-02-07T02:54:08.998" v="105" actId="1076"/>
      <pc:docMkLst>
        <pc:docMk/>
      </pc:docMkLst>
      <pc:sldChg chg="modSp">
        <pc:chgData name="Johnalynne Hebert" userId="S::johnalynne.hebert@gov.ab.ca::e5a179b0-b5c9-494f-b5fd-e8a97a9e54de" providerId="AD" clId="Web-{A27B408C-6C3C-44DC-A4A8-E98246F958A2}" dt="2025-02-07T02:40:08.584" v="68" actId="20577"/>
        <pc:sldMkLst>
          <pc:docMk/>
          <pc:sldMk cId="1765111353" sldId="275"/>
        </pc:sldMkLst>
        <pc:spChg chg="mod">
          <ac:chgData name="Johnalynne Hebert" userId="S::johnalynne.hebert@gov.ab.ca::e5a179b0-b5c9-494f-b5fd-e8a97a9e54de" providerId="AD" clId="Web-{A27B408C-6C3C-44DC-A4A8-E98246F958A2}" dt="2025-02-07T02:40:08.584" v="68" actId="20577"/>
          <ac:spMkLst>
            <pc:docMk/>
            <pc:sldMk cId="1765111353" sldId="275"/>
            <ac:spMk id="7" creationId="{60B8BB92-74C5-F56E-2F8D-0AF9AAA1CE9A}"/>
          </ac:spMkLst>
        </pc:spChg>
        <pc:spChg chg="mod">
          <ac:chgData name="Johnalynne Hebert" userId="S::johnalynne.hebert@gov.ab.ca::e5a179b0-b5c9-494f-b5fd-e8a97a9e54de" providerId="AD" clId="Web-{A27B408C-6C3C-44DC-A4A8-E98246F958A2}" dt="2025-02-07T02:39:03.833" v="43" actId="1076"/>
          <ac:spMkLst>
            <pc:docMk/>
            <pc:sldMk cId="1765111353" sldId="275"/>
            <ac:spMk id="10" creationId="{1ACEBD13-E9C8-9902-4E69-0C42EFC17A86}"/>
          </ac:spMkLst>
        </pc:spChg>
      </pc:sldChg>
      <pc:sldChg chg="modSp">
        <pc:chgData name="Johnalynne Hebert" userId="S::johnalynne.hebert@gov.ab.ca::e5a179b0-b5c9-494f-b5fd-e8a97a9e54de" providerId="AD" clId="Web-{A27B408C-6C3C-44DC-A4A8-E98246F958A2}" dt="2025-02-07T02:39:52.334" v="66" actId="20577"/>
        <pc:sldMkLst>
          <pc:docMk/>
          <pc:sldMk cId="885896689" sldId="293"/>
        </pc:sldMkLst>
        <pc:spChg chg="mod">
          <ac:chgData name="Johnalynne Hebert" userId="S::johnalynne.hebert@gov.ab.ca::e5a179b0-b5c9-494f-b5fd-e8a97a9e54de" providerId="AD" clId="Web-{A27B408C-6C3C-44DC-A4A8-E98246F958A2}" dt="2025-02-07T02:39:52.334" v="66" actId="20577"/>
          <ac:spMkLst>
            <pc:docMk/>
            <pc:sldMk cId="885896689" sldId="293"/>
            <ac:spMk id="7" creationId="{31EF9659-1691-F299-9E40-70F03A52431E}"/>
          </ac:spMkLst>
        </pc:spChg>
      </pc:sldChg>
      <pc:sldChg chg="modSp">
        <pc:chgData name="Johnalynne Hebert" userId="S::johnalynne.hebert@gov.ab.ca::e5a179b0-b5c9-494f-b5fd-e8a97a9e54de" providerId="AD" clId="Web-{A27B408C-6C3C-44DC-A4A8-E98246F958A2}" dt="2025-02-07T02:40:21.943" v="71" actId="20577"/>
        <pc:sldMkLst>
          <pc:docMk/>
          <pc:sldMk cId="3613235361" sldId="306"/>
        </pc:sldMkLst>
        <pc:spChg chg="mod">
          <ac:chgData name="Johnalynne Hebert" userId="S::johnalynne.hebert@gov.ab.ca::e5a179b0-b5c9-494f-b5fd-e8a97a9e54de" providerId="AD" clId="Web-{A27B408C-6C3C-44DC-A4A8-E98246F958A2}" dt="2025-02-07T02:40:21.943" v="71" actId="20577"/>
          <ac:spMkLst>
            <pc:docMk/>
            <pc:sldMk cId="3613235361" sldId="306"/>
            <ac:spMk id="9" creationId="{0DD3960B-681E-EEFC-4FA5-5D84E388D8B4}"/>
          </ac:spMkLst>
        </pc:spChg>
      </pc:sldChg>
      <pc:sldChg chg="modSp">
        <pc:chgData name="Johnalynne Hebert" userId="S::johnalynne.hebert@gov.ab.ca::e5a179b0-b5c9-494f-b5fd-e8a97a9e54de" providerId="AD" clId="Web-{A27B408C-6C3C-44DC-A4A8-E98246F958A2}" dt="2025-02-07T02:40:52.850" v="73" actId="1076"/>
        <pc:sldMkLst>
          <pc:docMk/>
          <pc:sldMk cId="3143123296" sldId="340"/>
        </pc:sldMkLst>
        <pc:spChg chg="mod">
          <ac:chgData name="Johnalynne Hebert" userId="S::johnalynne.hebert@gov.ab.ca::e5a179b0-b5c9-494f-b5fd-e8a97a9e54de" providerId="AD" clId="Web-{A27B408C-6C3C-44DC-A4A8-E98246F958A2}" dt="2025-02-07T02:40:52.850" v="73" actId="1076"/>
          <ac:spMkLst>
            <pc:docMk/>
            <pc:sldMk cId="3143123296" sldId="340"/>
            <ac:spMk id="9" creationId="{F7CE3426-4016-6E7E-7CAA-FB188314A41F}"/>
          </ac:spMkLst>
        </pc:spChg>
      </pc:sldChg>
      <pc:sldChg chg="addSp delSp modSp">
        <pc:chgData name="Johnalynne Hebert" userId="S::johnalynne.hebert@gov.ab.ca::e5a179b0-b5c9-494f-b5fd-e8a97a9e54de" providerId="AD" clId="Web-{A27B408C-6C3C-44DC-A4A8-E98246F958A2}" dt="2025-02-07T02:54:08.998" v="105" actId="1076"/>
        <pc:sldMkLst>
          <pc:docMk/>
          <pc:sldMk cId="1352725222" sldId="341"/>
        </pc:sldMkLst>
      </pc:sldChg>
    </pc:docChg>
  </pc:docChgLst>
  <pc:docChgLst>
    <pc:chgData name="Johnalynne Hebert" userId="e5a179b0-b5c9-494f-b5fd-e8a97a9e54de" providerId="ADAL" clId="{4E7BC0C3-0239-426E-88A6-1F6F212E9C1F}"/>
    <pc:docChg chg="undo custSel addSld delSld modSld">
      <pc:chgData name="Johnalynne Hebert" userId="e5a179b0-b5c9-494f-b5fd-e8a97a9e54de" providerId="ADAL" clId="{4E7BC0C3-0239-426E-88A6-1F6F212E9C1F}" dt="2025-02-07T04:08:56.634" v="4595" actId="1076"/>
      <pc:docMkLst>
        <pc:docMk/>
      </pc:docMkLst>
      <pc:sldChg chg="delSp modSp mod">
        <pc:chgData name="Johnalynne Hebert" userId="e5a179b0-b5c9-494f-b5fd-e8a97a9e54de" providerId="ADAL" clId="{4E7BC0C3-0239-426E-88A6-1F6F212E9C1F}" dt="2025-02-03T22:35:46.247" v="332" actId="21"/>
        <pc:sldMkLst>
          <pc:docMk/>
          <pc:sldMk cId="3549539929" sldId="265"/>
        </pc:sldMkLst>
        <pc:spChg chg="mod">
          <ac:chgData name="Johnalynne Hebert" userId="e5a179b0-b5c9-494f-b5fd-e8a97a9e54de" providerId="ADAL" clId="{4E7BC0C3-0239-426E-88A6-1F6F212E9C1F}" dt="2025-02-03T21:31:00.596" v="141" actId="20577"/>
          <ac:spMkLst>
            <pc:docMk/>
            <pc:sldMk cId="3549539929" sldId="265"/>
            <ac:spMk id="8" creationId="{00000000-0000-0000-0000-000000000000}"/>
          </ac:spMkLst>
        </pc:spChg>
        <pc:spChg chg="mod">
          <ac:chgData name="Johnalynne Hebert" userId="e5a179b0-b5c9-494f-b5fd-e8a97a9e54de" providerId="ADAL" clId="{4E7BC0C3-0239-426E-88A6-1F6F212E9C1F}" dt="2025-02-03T22:01:52.466" v="264" actId="1076"/>
          <ac:spMkLst>
            <pc:docMk/>
            <pc:sldMk cId="3549539929" sldId="265"/>
            <ac:spMk id="10" creationId="{00000000-0000-0000-0000-000000000000}"/>
          </ac:spMkLst>
        </pc:spChg>
      </pc:sldChg>
      <pc:sldChg chg="modSp mod">
        <pc:chgData name="Johnalynne Hebert" userId="e5a179b0-b5c9-494f-b5fd-e8a97a9e54de" providerId="ADAL" clId="{4E7BC0C3-0239-426E-88A6-1F6F212E9C1F}" dt="2025-02-03T21:37:45.660" v="175" actId="20577"/>
        <pc:sldMkLst>
          <pc:docMk/>
          <pc:sldMk cId="2703719082" sldId="266"/>
        </pc:sldMkLst>
        <pc:graphicFrameChg chg="modGraphic">
          <ac:chgData name="Johnalynne Hebert" userId="e5a179b0-b5c9-494f-b5fd-e8a97a9e54de" providerId="ADAL" clId="{4E7BC0C3-0239-426E-88A6-1F6F212E9C1F}" dt="2025-02-03T21:37:45.660" v="175" actId="20577"/>
          <ac:graphicFrameMkLst>
            <pc:docMk/>
            <pc:sldMk cId="2703719082" sldId="266"/>
            <ac:graphicFrameMk id="7" creationId="{00000000-0000-0000-0000-000000000000}"/>
          </ac:graphicFrameMkLst>
        </pc:graphicFrameChg>
      </pc:sldChg>
      <pc:sldChg chg="addSp delSp modSp mod">
        <pc:chgData name="Johnalynne Hebert" userId="e5a179b0-b5c9-494f-b5fd-e8a97a9e54de" providerId="ADAL" clId="{4E7BC0C3-0239-426E-88A6-1F6F212E9C1F}" dt="2025-02-03T22:37:28.194" v="499" actId="20577"/>
        <pc:sldMkLst>
          <pc:docMk/>
          <pc:sldMk cId="3082934373" sldId="267"/>
        </pc:sldMkLst>
        <pc:spChg chg="add mod">
          <ac:chgData name="Johnalynne Hebert" userId="e5a179b0-b5c9-494f-b5fd-e8a97a9e54de" providerId="ADAL" clId="{4E7BC0C3-0239-426E-88A6-1F6F212E9C1F}" dt="2025-02-03T22:36:53.607" v="473" actId="6549"/>
          <ac:spMkLst>
            <pc:docMk/>
            <pc:sldMk cId="3082934373" sldId="267"/>
            <ac:spMk id="3" creationId="{00000000-0000-0000-0000-000000000000}"/>
          </ac:spMkLst>
        </pc:spChg>
        <pc:spChg chg="mod">
          <ac:chgData name="Johnalynne Hebert" userId="e5a179b0-b5c9-494f-b5fd-e8a97a9e54de" providerId="ADAL" clId="{4E7BC0C3-0239-426E-88A6-1F6F212E9C1F}" dt="2025-02-03T22:37:28.194" v="499" actId="20577"/>
          <ac:spMkLst>
            <pc:docMk/>
            <pc:sldMk cId="3082934373" sldId="267"/>
            <ac:spMk id="7" creationId="{00000000-0000-0000-0000-000000000000}"/>
          </ac:spMkLst>
        </pc:spChg>
      </pc:sldChg>
      <pc:sldChg chg="modSp add del mod">
        <pc:chgData name="Johnalynne Hebert" userId="e5a179b0-b5c9-494f-b5fd-e8a97a9e54de" providerId="ADAL" clId="{4E7BC0C3-0239-426E-88A6-1F6F212E9C1F}" dt="2025-02-07T04:08:56.634" v="4595" actId="1076"/>
        <pc:sldMkLst>
          <pc:docMk/>
          <pc:sldMk cId="1806592515" sldId="268"/>
        </pc:sldMkLst>
        <pc:spChg chg="mod">
          <ac:chgData name="Johnalynne Hebert" userId="e5a179b0-b5c9-494f-b5fd-e8a97a9e54de" providerId="ADAL" clId="{4E7BC0C3-0239-426E-88A6-1F6F212E9C1F}" dt="2025-02-07T04:08:56.634" v="4595" actId="1076"/>
          <ac:spMkLst>
            <pc:docMk/>
            <pc:sldMk cId="1806592515" sldId="268"/>
            <ac:spMk id="6" creationId="{00000000-0000-0000-0000-000000000000}"/>
          </ac:spMkLst>
        </pc:spChg>
      </pc:sldChg>
      <pc:sldChg chg="addSp delSp modSp mod">
        <pc:chgData name="Johnalynne Hebert" userId="e5a179b0-b5c9-494f-b5fd-e8a97a9e54de" providerId="ADAL" clId="{4E7BC0C3-0239-426E-88A6-1F6F212E9C1F}" dt="2025-02-04T02:46:31.868" v="534" actId="14100"/>
        <pc:sldMkLst>
          <pc:docMk/>
          <pc:sldMk cId="1003702938" sldId="273"/>
        </pc:sldMkLst>
        <pc:spChg chg="mod">
          <ac:chgData name="Johnalynne Hebert" userId="e5a179b0-b5c9-494f-b5fd-e8a97a9e54de" providerId="ADAL" clId="{4E7BC0C3-0239-426E-88A6-1F6F212E9C1F}" dt="2025-02-04T02:43:56.312" v="518" actId="1076"/>
          <ac:spMkLst>
            <pc:docMk/>
            <pc:sldMk cId="1003702938" sldId="273"/>
            <ac:spMk id="3" creationId="{00000000-0000-0000-0000-000000000000}"/>
          </ac:spMkLst>
        </pc:spChg>
        <pc:spChg chg="mod">
          <ac:chgData name="Johnalynne Hebert" userId="e5a179b0-b5c9-494f-b5fd-e8a97a9e54de" providerId="ADAL" clId="{4E7BC0C3-0239-426E-88A6-1F6F212E9C1F}" dt="2025-02-03T22:38:28.667" v="513" actId="20577"/>
          <ac:spMkLst>
            <pc:docMk/>
            <pc:sldMk cId="1003702938" sldId="273"/>
            <ac:spMk id="8" creationId="{00000000-0000-0000-0000-000000000000}"/>
          </ac:spMkLst>
        </pc:spChg>
        <pc:spChg chg="mod">
          <ac:chgData name="Johnalynne Hebert" userId="e5a179b0-b5c9-494f-b5fd-e8a97a9e54de" providerId="ADAL" clId="{4E7BC0C3-0239-426E-88A6-1F6F212E9C1F}" dt="2025-02-04T02:43:59.275" v="519" actId="1076"/>
          <ac:spMkLst>
            <pc:docMk/>
            <pc:sldMk cId="1003702938" sldId="273"/>
            <ac:spMk id="11" creationId="{57A856F0-2DE0-47B5-67EC-9E28CCB034AC}"/>
          </ac:spMkLst>
        </pc:spChg>
        <pc:picChg chg="add mod">
          <ac:chgData name="Johnalynne Hebert" userId="e5a179b0-b5c9-494f-b5fd-e8a97a9e54de" providerId="ADAL" clId="{4E7BC0C3-0239-426E-88A6-1F6F212E9C1F}" dt="2025-02-04T02:44:06.006" v="521" actId="1076"/>
          <ac:picMkLst>
            <pc:docMk/>
            <pc:sldMk cId="1003702938" sldId="273"/>
            <ac:picMk id="9" creationId="{9D338675-F5D9-64D5-8CFF-FB7D40268BBF}"/>
          </ac:picMkLst>
        </pc:picChg>
        <pc:picChg chg="add mod">
          <ac:chgData name="Johnalynne Hebert" userId="e5a179b0-b5c9-494f-b5fd-e8a97a9e54de" providerId="ADAL" clId="{4E7BC0C3-0239-426E-88A6-1F6F212E9C1F}" dt="2025-02-04T02:46:31.868" v="534" actId="14100"/>
          <ac:picMkLst>
            <pc:docMk/>
            <pc:sldMk cId="1003702938" sldId="273"/>
            <ac:picMk id="14" creationId="{471A63A8-FBE6-7062-1492-7B8DC1F2B548}"/>
          </ac:picMkLst>
        </pc:picChg>
      </pc:sldChg>
      <pc:sldChg chg="addSp delSp modSp mod">
        <pc:chgData name="Johnalynne Hebert" userId="e5a179b0-b5c9-494f-b5fd-e8a97a9e54de" providerId="ADAL" clId="{4E7BC0C3-0239-426E-88A6-1F6F212E9C1F}" dt="2025-02-05T03:22:42.645" v="2366" actId="1076"/>
        <pc:sldMkLst>
          <pc:docMk/>
          <pc:sldMk cId="1026312195" sldId="274"/>
        </pc:sldMkLst>
        <pc:spChg chg="mod">
          <ac:chgData name="Johnalynne Hebert" userId="e5a179b0-b5c9-494f-b5fd-e8a97a9e54de" providerId="ADAL" clId="{4E7BC0C3-0239-426E-88A6-1F6F212E9C1F}" dt="2025-02-04T03:07:06.360" v="928" actId="6549"/>
          <ac:spMkLst>
            <pc:docMk/>
            <pc:sldMk cId="1026312195" sldId="274"/>
            <ac:spMk id="3" creationId="{00000000-0000-0000-0000-000000000000}"/>
          </ac:spMkLst>
        </pc:spChg>
        <pc:spChg chg="mod">
          <ac:chgData name="Johnalynne Hebert" userId="e5a179b0-b5c9-494f-b5fd-e8a97a9e54de" providerId="ADAL" clId="{4E7BC0C3-0239-426E-88A6-1F6F212E9C1F}" dt="2025-02-04T03:03:04.199" v="818" actId="20577"/>
          <ac:spMkLst>
            <pc:docMk/>
            <pc:sldMk cId="1026312195" sldId="274"/>
            <ac:spMk id="5" creationId="{87B0E279-52C4-401D-83BF-93F7E2BB5150}"/>
          </ac:spMkLst>
        </pc:spChg>
        <pc:spChg chg="mod">
          <ac:chgData name="Johnalynne Hebert" userId="e5a179b0-b5c9-494f-b5fd-e8a97a9e54de" providerId="ADAL" clId="{4E7BC0C3-0239-426E-88A6-1F6F212E9C1F}" dt="2025-02-04T02:59:24.879" v="655" actId="20577"/>
          <ac:spMkLst>
            <pc:docMk/>
            <pc:sldMk cId="1026312195" sldId="274"/>
            <ac:spMk id="8" creationId="{00000000-0000-0000-0000-000000000000}"/>
          </ac:spMkLst>
        </pc:spChg>
        <pc:spChg chg="add mod">
          <ac:chgData name="Johnalynne Hebert" userId="e5a179b0-b5c9-494f-b5fd-e8a97a9e54de" providerId="ADAL" clId="{4E7BC0C3-0239-426E-88A6-1F6F212E9C1F}" dt="2025-02-05T03:22:41.867" v="2365" actId="1076"/>
          <ac:spMkLst>
            <pc:docMk/>
            <pc:sldMk cId="1026312195" sldId="274"/>
            <ac:spMk id="12" creationId="{12733F6A-E069-3D6B-25AA-4E2DCE9B3B3B}"/>
          </ac:spMkLst>
        </pc:spChg>
        <pc:picChg chg="add mod ord">
          <ac:chgData name="Johnalynne Hebert" userId="e5a179b0-b5c9-494f-b5fd-e8a97a9e54de" providerId="ADAL" clId="{4E7BC0C3-0239-426E-88A6-1F6F212E9C1F}" dt="2025-02-05T03:22:42.645" v="2366" actId="1076"/>
          <ac:picMkLst>
            <pc:docMk/>
            <pc:sldMk cId="1026312195" sldId="274"/>
            <ac:picMk id="14" creationId="{432A1D28-3BF5-264D-F3D1-686FC5F79A78}"/>
          </ac:picMkLst>
        </pc:picChg>
      </pc:sldChg>
      <pc:sldChg chg="addSp delSp modSp mod">
        <pc:chgData name="Johnalynne Hebert" userId="e5a179b0-b5c9-494f-b5fd-e8a97a9e54de" providerId="ADAL" clId="{4E7BC0C3-0239-426E-88A6-1F6F212E9C1F}" dt="2025-02-04T03:35:18.593" v="1886" actId="20577"/>
        <pc:sldMkLst>
          <pc:docMk/>
          <pc:sldMk cId="1765111353" sldId="275"/>
        </pc:sldMkLst>
        <pc:spChg chg="add mod">
          <ac:chgData name="Johnalynne Hebert" userId="e5a179b0-b5c9-494f-b5fd-e8a97a9e54de" providerId="ADAL" clId="{4E7BC0C3-0239-426E-88A6-1F6F212E9C1F}" dt="2025-02-04T03:14:18.790" v="1603" actId="14100"/>
          <ac:spMkLst>
            <pc:docMk/>
            <pc:sldMk cId="1765111353" sldId="275"/>
            <ac:spMk id="4" creationId="{B9D96AD0-42C1-E7C9-C4BC-D01CB09BFDC4}"/>
          </ac:spMkLst>
        </pc:spChg>
        <pc:spChg chg="mod">
          <ac:chgData name="Johnalynne Hebert" userId="e5a179b0-b5c9-494f-b5fd-e8a97a9e54de" providerId="ADAL" clId="{4E7BC0C3-0239-426E-88A6-1F6F212E9C1F}" dt="2025-02-04T03:18:02.935" v="1605" actId="1076"/>
          <ac:spMkLst>
            <pc:docMk/>
            <pc:sldMk cId="1765111353" sldId="275"/>
            <ac:spMk id="7" creationId="{60B8BB92-74C5-F56E-2F8D-0AF9AAA1CE9A}"/>
          </ac:spMkLst>
        </pc:spChg>
        <pc:spChg chg="mod">
          <ac:chgData name="Johnalynne Hebert" userId="e5a179b0-b5c9-494f-b5fd-e8a97a9e54de" providerId="ADAL" clId="{4E7BC0C3-0239-426E-88A6-1F6F212E9C1F}" dt="2025-02-04T03:35:18.593" v="1886" actId="20577"/>
          <ac:spMkLst>
            <pc:docMk/>
            <pc:sldMk cId="1765111353" sldId="275"/>
            <ac:spMk id="8" creationId="{00000000-0000-0000-0000-000000000000}"/>
          </ac:spMkLst>
        </pc:spChg>
        <pc:spChg chg="mod">
          <ac:chgData name="Johnalynne Hebert" userId="e5a179b0-b5c9-494f-b5fd-e8a97a9e54de" providerId="ADAL" clId="{4E7BC0C3-0239-426E-88A6-1F6F212E9C1F}" dt="2025-02-04T03:13:03.571" v="1567" actId="20577"/>
          <ac:spMkLst>
            <pc:docMk/>
            <pc:sldMk cId="1765111353" sldId="275"/>
            <ac:spMk id="10" creationId="{1ACEBD13-E9C8-9902-4E69-0C42EFC17A86}"/>
          </ac:spMkLst>
        </pc:spChg>
        <pc:picChg chg="add mod">
          <ac:chgData name="Johnalynne Hebert" userId="e5a179b0-b5c9-494f-b5fd-e8a97a9e54de" providerId="ADAL" clId="{4E7BC0C3-0239-426E-88A6-1F6F212E9C1F}" dt="2025-02-04T03:13:47.360" v="1599" actId="1076"/>
          <ac:picMkLst>
            <pc:docMk/>
            <pc:sldMk cId="1765111353" sldId="275"/>
            <ac:picMk id="3" creationId="{F4F44B1B-0B7B-F421-D410-559A1B6902F9}"/>
          </ac:picMkLst>
        </pc:picChg>
      </pc:sldChg>
      <pc:sldChg chg="addSp delSp modSp mod">
        <pc:chgData name="Johnalynne Hebert" userId="e5a179b0-b5c9-494f-b5fd-e8a97a9e54de" providerId="ADAL" clId="{4E7BC0C3-0239-426E-88A6-1F6F212E9C1F}" dt="2025-02-04T02:58:02.551" v="614" actId="20577"/>
        <pc:sldMkLst>
          <pc:docMk/>
          <pc:sldMk cId="3377691465" sldId="276"/>
        </pc:sldMkLst>
        <pc:spChg chg="mod">
          <ac:chgData name="Johnalynne Hebert" userId="e5a179b0-b5c9-494f-b5fd-e8a97a9e54de" providerId="ADAL" clId="{4E7BC0C3-0239-426E-88A6-1F6F212E9C1F}" dt="2025-02-04T02:58:02.551" v="614" actId="20577"/>
          <ac:spMkLst>
            <pc:docMk/>
            <pc:sldMk cId="3377691465" sldId="276"/>
            <ac:spMk id="2" creationId="{8450DF70-0558-7295-3916-9FFA80B85113}"/>
          </ac:spMkLst>
        </pc:spChg>
        <pc:spChg chg="mod">
          <ac:chgData name="Johnalynne Hebert" userId="e5a179b0-b5c9-494f-b5fd-e8a97a9e54de" providerId="ADAL" clId="{4E7BC0C3-0239-426E-88A6-1F6F212E9C1F}" dt="2025-02-04T02:47:41.027" v="574" actId="20577"/>
          <ac:spMkLst>
            <pc:docMk/>
            <pc:sldMk cId="3377691465" sldId="276"/>
            <ac:spMk id="3" creationId="{00000000-0000-0000-0000-000000000000}"/>
          </ac:spMkLst>
        </pc:spChg>
        <pc:spChg chg="mod">
          <ac:chgData name="Johnalynne Hebert" userId="e5a179b0-b5c9-494f-b5fd-e8a97a9e54de" providerId="ADAL" clId="{4E7BC0C3-0239-426E-88A6-1F6F212E9C1F}" dt="2025-02-04T02:48:24.663" v="583" actId="1076"/>
          <ac:spMkLst>
            <pc:docMk/>
            <pc:sldMk cId="3377691465" sldId="276"/>
            <ac:spMk id="4" creationId="{AAA4E4C4-F04D-AA2C-E6E8-1BAA6AB20A47}"/>
          </ac:spMkLst>
        </pc:spChg>
        <pc:spChg chg="mod">
          <ac:chgData name="Johnalynne Hebert" userId="e5a179b0-b5c9-494f-b5fd-e8a97a9e54de" providerId="ADAL" clId="{4E7BC0C3-0239-426E-88A6-1F6F212E9C1F}" dt="2025-02-04T02:55:17.303" v="590" actId="1076"/>
          <ac:spMkLst>
            <pc:docMk/>
            <pc:sldMk cId="3377691465" sldId="276"/>
            <ac:spMk id="7" creationId="{2650E386-9EF1-A998-E366-B8F5DF8D9423}"/>
          </ac:spMkLst>
        </pc:spChg>
        <pc:spChg chg="mod">
          <ac:chgData name="Johnalynne Hebert" userId="e5a179b0-b5c9-494f-b5fd-e8a97a9e54de" providerId="ADAL" clId="{4E7BC0C3-0239-426E-88A6-1F6F212E9C1F}" dt="2025-02-04T02:47:20.438" v="548" actId="20577"/>
          <ac:spMkLst>
            <pc:docMk/>
            <pc:sldMk cId="3377691465" sldId="276"/>
            <ac:spMk id="8" creationId="{00000000-0000-0000-0000-000000000000}"/>
          </ac:spMkLst>
        </pc:spChg>
        <pc:picChg chg="add mod ord">
          <ac:chgData name="Johnalynne Hebert" userId="e5a179b0-b5c9-494f-b5fd-e8a97a9e54de" providerId="ADAL" clId="{4E7BC0C3-0239-426E-88A6-1F6F212E9C1F}" dt="2025-02-04T02:48:18.514" v="582" actId="167"/>
          <ac:picMkLst>
            <pc:docMk/>
            <pc:sldMk cId="3377691465" sldId="276"/>
            <ac:picMk id="11" creationId="{69DDE0DE-0CBB-281D-9E67-BC973FADE21D}"/>
          </ac:picMkLst>
        </pc:picChg>
        <pc:picChg chg="add mod ord">
          <ac:chgData name="Johnalynne Hebert" userId="e5a179b0-b5c9-494f-b5fd-e8a97a9e54de" providerId="ADAL" clId="{4E7BC0C3-0239-426E-88A6-1F6F212E9C1F}" dt="2025-02-04T02:55:07.856" v="589" actId="167"/>
          <ac:picMkLst>
            <pc:docMk/>
            <pc:sldMk cId="3377691465" sldId="276"/>
            <ac:picMk id="14" creationId="{1B1CFDC5-6C98-959F-0BC3-F473131CD1E3}"/>
          </ac:picMkLst>
        </pc:picChg>
      </pc:sldChg>
      <pc:sldChg chg="modSp add del mod">
        <pc:chgData name="Johnalynne Hebert" userId="e5a179b0-b5c9-494f-b5fd-e8a97a9e54de" providerId="ADAL" clId="{4E7BC0C3-0239-426E-88A6-1F6F212E9C1F}" dt="2025-02-04T03:50:40.716" v="1952" actId="47"/>
        <pc:sldMkLst>
          <pc:docMk/>
          <pc:sldMk cId="1609494805" sldId="278"/>
        </pc:sldMkLst>
      </pc:sldChg>
      <pc:sldChg chg="del">
        <pc:chgData name="Johnalynne Hebert" userId="e5a179b0-b5c9-494f-b5fd-e8a97a9e54de" providerId="ADAL" clId="{4E7BC0C3-0239-426E-88A6-1F6F212E9C1F}" dt="2025-02-04T03:50:45.898" v="1953" actId="47"/>
        <pc:sldMkLst>
          <pc:docMk/>
          <pc:sldMk cId="2213993112" sldId="280"/>
        </pc:sldMkLst>
      </pc:sldChg>
      <pc:sldChg chg="del">
        <pc:chgData name="Johnalynne Hebert" userId="e5a179b0-b5c9-494f-b5fd-e8a97a9e54de" providerId="ADAL" clId="{4E7BC0C3-0239-426E-88A6-1F6F212E9C1F}" dt="2025-02-04T03:50:48.697" v="1954" actId="47"/>
        <pc:sldMkLst>
          <pc:docMk/>
          <pc:sldMk cId="419710843" sldId="281"/>
        </pc:sldMkLst>
      </pc:sldChg>
      <pc:sldChg chg="del">
        <pc:chgData name="Johnalynne Hebert" userId="e5a179b0-b5c9-494f-b5fd-e8a97a9e54de" providerId="ADAL" clId="{4E7BC0C3-0239-426E-88A6-1F6F212E9C1F}" dt="2025-02-04T03:50:50.739" v="1955" actId="47"/>
        <pc:sldMkLst>
          <pc:docMk/>
          <pc:sldMk cId="1741826888" sldId="282"/>
        </pc:sldMkLst>
      </pc:sldChg>
      <pc:sldChg chg="del">
        <pc:chgData name="Johnalynne Hebert" userId="e5a179b0-b5c9-494f-b5fd-e8a97a9e54de" providerId="ADAL" clId="{4E7BC0C3-0239-426E-88A6-1F6F212E9C1F}" dt="2025-02-04T03:50:58.502" v="1956" actId="47"/>
        <pc:sldMkLst>
          <pc:docMk/>
          <pc:sldMk cId="648556385" sldId="283"/>
        </pc:sldMkLst>
      </pc:sldChg>
      <pc:sldChg chg="del">
        <pc:chgData name="Johnalynne Hebert" userId="e5a179b0-b5c9-494f-b5fd-e8a97a9e54de" providerId="ADAL" clId="{4E7BC0C3-0239-426E-88A6-1F6F212E9C1F}" dt="2025-02-04T03:51:00.338" v="1957" actId="47"/>
        <pc:sldMkLst>
          <pc:docMk/>
          <pc:sldMk cId="500236396" sldId="284"/>
        </pc:sldMkLst>
      </pc:sldChg>
      <pc:sldChg chg="addSp delSp modSp del mod">
        <pc:chgData name="Johnalynne Hebert" userId="e5a179b0-b5c9-494f-b5fd-e8a97a9e54de" providerId="ADAL" clId="{4E7BC0C3-0239-426E-88A6-1F6F212E9C1F}" dt="2025-02-04T04:08:44.623" v="2224" actId="47"/>
        <pc:sldMkLst>
          <pc:docMk/>
          <pc:sldMk cId="328934098" sldId="285"/>
        </pc:sldMkLst>
      </pc:sldChg>
      <pc:sldChg chg="del">
        <pc:chgData name="Johnalynne Hebert" userId="e5a179b0-b5c9-494f-b5fd-e8a97a9e54de" providerId="ADAL" clId="{4E7BC0C3-0239-426E-88A6-1F6F212E9C1F}" dt="2025-02-04T04:07:51.545" v="2205" actId="47"/>
        <pc:sldMkLst>
          <pc:docMk/>
          <pc:sldMk cId="2083568824" sldId="287"/>
        </pc:sldMkLst>
      </pc:sldChg>
      <pc:sldChg chg="del">
        <pc:chgData name="Johnalynne Hebert" userId="e5a179b0-b5c9-494f-b5fd-e8a97a9e54de" providerId="ADAL" clId="{4E7BC0C3-0239-426E-88A6-1F6F212E9C1F}" dt="2025-02-04T04:08:34.524" v="2206" actId="47"/>
        <pc:sldMkLst>
          <pc:docMk/>
          <pc:sldMk cId="3028920180" sldId="288"/>
        </pc:sldMkLst>
      </pc:sldChg>
      <pc:sldChg chg="del">
        <pc:chgData name="Johnalynne Hebert" userId="e5a179b0-b5c9-494f-b5fd-e8a97a9e54de" providerId="ADAL" clId="{4E7BC0C3-0239-426E-88A6-1F6F212E9C1F}" dt="2025-02-04T04:08:39.302" v="2207" actId="47"/>
        <pc:sldMkLst>
          <pc:docMk/>
          <pc:sldMk cId="2360979159" sldId="289"/>
        </pc:sldMkLst>
      </pc:sldChg>
      <pc:sldChg chg="del">
        <pc:chgData name="Johnalynne Hebert" userId="e5a179b0-b5c9-494f-b5fd-e8a97a9e54de" providerId="ADAL" clId="{4E7BC0C3-0239-426E-88A6-1F6F212E9C1F}" dt="2025-02-04T04:08:40.698" v="2211" actId="47"/>
        <pc:sldMkLst>
          <pc:docMk/>
          <pc:sldMk cId="274216538" sldId="290"/>
        </pc:sldMkLst>
      </pc:sldChg>
      <pc:sldChg chg="del">
        <pc:chgData name="Johnalynne Hebert" userId="e5a179b0-b5c9-494f-b5fd-e8a97a9e54de" providerId="ADAL" clId="{4E7BC0C3-0239-426E-88A6-1F6F212E9C1F}" dt="2025-02-04T04:08:40.961" v="2212" actId="47"/>
        <pc:sldMkLst>
          <pc:docMk/>
          <pc:sldMk cId="1569344206" sldId="291"/>
        </pc:sldMkLst>
      </pc:sldChg>
      <pc:sldChg chg="del">
        <pc:chgData name="Johnalynne Hebert" userId="e5a179b0-b5c9-494f-b5fd-e8a97a9e54de" providerId="ADAL" clId="{4E7BC0C3-0239-426E-88A6-1F6F212E9C1F}" dt="2025-02-04T04:08:39.885" v="2208" actId="47"/>
        <pc:sldMkLst>
          <pc:docMk/>
          <pc:sldMk cId="2488262205" sldId="292"/>
        </pc:sldMkLst>
      </pc:sldChg>
      <pc:sldChg chg="addSp delSp modSp mod">
        <pc:chgData name="Johnalynne Hebert" userId="e5a179b0-b5c9-494f-b5fd-e8a97a9e54de" providerId="ADAL" clId="{4E7BC0C3-0239-426E-88A6-1F6F212E9C1F}" dt="2025-02-04T03:35:09.824" v="1872" actId="20577"/>
        <pc:sldMkLst>
          <pc:docMk/>
          <pc:sldMk cId="885896689" sldId="293"/>
        </pc:sldMkLst>
        <pc:spChg chg="mod">
          <ac:chgData name="Johnalynne Hebert" userId="e5a179b0-b5c9-494f-b5fd-e8a97a9e54de" providerId="ADAL" clId="{4E7BC0C3-0239-426E-88A6-1F6F212E9C1F}" dt="2025-02-04T03:35:09.824" v="1872" actId="20577"/>
          <ac:spMkLst>
            <pc:docMk/>
            <pc:sldMk cId="885896689" sldId="293"/>
            <ac:spMk id="4" creationId="{EB768F59-2701-7C1B-B20B-6B1AA52944B4}"/>
          </ac:spMkLst>
        </pc:spChg>
        <pc:spChg chg="mod">
          <ac:chgData name="Johnalynne Hebert" userId="e5a179b0-b5c9-494f-b5fd-e8a97a9e54de" providerId="ADAL" clId="{4E7BC0C3-0239-426E-88A6-1F6F212E9C1F}" dt="2025-02-04T03:08:29.108" v="946" actId="20577"/>
          <ac:spMkLst>
            <pc:docMk/>
            <pc:sldMk cId="885896689" sldId="293"/>
            <ac:spMk id="7" creationId="{31EF9659-1691-F299-9E40-70F03A52431E}"/>
          </ac:spMkLst>
        </pc:spChg>
        <pc:spChg chg="mod">
          <ac:chgData name="Johnalynne Hebert" userId="e5a179b0-b5c9-494f-b5fd-e8a97a9e54de" providerId="ADAL" clId="{4E7BC0C3-0239-426E-88A6-1F6F212E9C1F}" dt="2025-02-04T03:07:56.143" v="935" actId="1076"/>
          <ac:spMkLst>
            <pc:docMk/>
            <pc:sldMk cId="885896689" sldId="293"/>
            <ac:spMk id="10" creationId="{B88C8630-2AED-B698-6778-E08C4A68E30C}"/>
          </ac:spMkLst>
        </pc:spChg>
        <pc:spChg chg="mod">
          <ac:chgData name="Johnalynne Hebert" userId="e5a179b0-b5c9-494f-b5fd-e8a97a9e54de" providerId="ADAL" clId="{4E7BC0C3-0239-426E-88A6-1F6F212E9C1F}" dt="2025-02-04T03:09:59.548" v="1035" actId="1076"/>
          <ac:spMkLst>
            <pc:docMk/>
            <pc:sldMk cId="885896689" sldId="293"/>
            <ac:spMk id="11" creationId="{2056386C-5489-FB6D-421E-BA578BD64B45}"/>
          </ac:spMkLst>
        </pc:spChg>
        <pc:spChg chg="mod">
          <ac:chgData name="Johnalynne Hebert" userId="e5a179b0-b5c9-494f-b5fd-e8a97a9e54de" providerId="ADAL" clId="{4E7BC0C3-0239-426E-88A6-1F6F212E9C1F}" dt="2025-02-04T03:10:03.568" v="1036" actId="14100"/>
          <ac:spMkLst>
            <pc:docMk/>
            <pc:sldMk cId="885896689" sldId="293"/>
            <ac:spMk id="12" creationId="{A1A12636-5A2D-6444-88FD-B357739FC327}"/>
          </ac:spMkLst>
        </pc:spChg>
        <pc:spChg chg="mod">
          <ac:chgData name="Johnalynne Hebert" userId="e5a179b0-b5c9-494f-b5fd-e8a97a9e54de" providerId="ADAL" clId="{4E7BC0C3-0239-426E-88A6-1F6F212E9C1F}" dt="2025-02-04T03:09:37.681" v="1034" actId="113"/>
          <ac:spMkLst>
            <pc:docMk/>
            <pc:sldMk cId="885896689" sldId="293"/>
            <ac:spMk id="14" creationId="{4D69CF0F-3A62-3CE8-5D0A-B9005369E022}"/>
          </ac:spMkLst>
        </pc:spChg>
        <pc:picChg chg="add mod ord">
          <ac:chgData name="Johnalynne Hebert" userId="e5a179b0-b5c9-494f-b5fd-e8a97a9e54de" providerId="ADAL" clId="{4E7BC0C3-0239-426E-88A6-1F6F212E9C1F}" dt="2025-02-04T03:07:48.330" v="934" actId="1076"/>
          <ac:picMkLst>
            <pc:docMk/>
            <pc:sldMk cId="885896689" sldId="293"/>
            <ac:picMk id="5" creationId="{852F82AA-8078-0A30-F35B-5503CD3F95F3}"/>
          </ac:picMkLst>
        </pc:picChg>
      </pc:sldChg>
      <pc:sldChg chg="del">
        <pc:chgData name="Johnalynne Hebert" userId="e5a179b0-b5c9-494f-b5fd-e8a97a9e54de" providerId="ADAL" clId="{4E7BC0C3-0239-426E-88A6-1F6F212E9C1F}" dt="2025-02-04T04:08:40.102" v="2209" actId="47"/>
        <pc:sldMkLst>
          <pc:docMk/>
          <pc:sldMk cId="1840114956" sldId="294"/>
        </pc:sldMkLst>
      </pc:sldChg>
      <pc:sldChg chg="del">
        <pc:chgData name="Johnalynne Hebert" userId="e5a179b0-b5c9-494f-b5fd-e8a97a9e54de" providerId="ADAL" clId="{4E7BC0C3-0239-426E-88A6-1F6F212E9C1F}" dt="2025-02-04T04:08:40.415" v="2210" actId="47"/>
        <pc:sldMkLst>
          <pc:docMk/>
          <pc:sldMk cId="1237546574" sldId="295"/>
        </pc:sldMkLst>
      </pc:sldChg>
      <pc:sldChg chg="del">
        <pc:chgData name="Johnalynne Hebert" userId="e5a179b0-b5c9-494f-b5fd-e8a97a9e54de" providerId="ADAL" clId="{4E7BC0C3-0239-426E-88A6-1F6F212E9C1F}" dt="2025-02-04T04:08:41.258" v="2213" actId="47"/>
        <pc:sldMkLst>
          <pc:docMk/>
          <pc:sldMk cId="2058593679" sldId="296"/>
        </pc:sldMkLst>
      </pc:sldChg>
      <pc:sldChg chg="del">
        <pc:chgData name="Johnalynne Hebert" userId="e5a179b0-b5c9-494f-b5fd-e8a97a9e54de" providerId="ADAL" clId="{4E7BC0C3-0239-426E-88A6-1F6F212E9C1F}" dt="2025-02-04T04:08:41.490" v="2214" actId="47"/>
        <pc:sldMkLst>
          <pc:docMk/>
          <pc:sldMk cId="100136386" sldId="297"/>
        </pc:sldMkLst>
      </pc:sldChg>
      <pc:sldChg chg="del">
        <pc:chgData name="Johnalynne Hebert" userId="e5a179b0-b5c9-494f-b5fd-e8a97a9e54de" providerId="ADAL" clId="{4E7BC0C3-0239-426E-88A6-1F6F212E9C1F}" dt="2025-02-04T04:08:41.837" v="2215" actId="47"/>
        <pc:sldMkLst>
          <pc:docMk/>
          <pc:sldMk cId="998542919" sldId="298"/>
        </pc:sldMkLst>
      </pc:sldChg>
      <pc:sldChg chg="del">
        <pc:chgData name="Johnalynne Hebert" userId="e5a179b0-b5c9-494f-b5fd-e8a97a9e54de" providerId="ADAL" clId="{4E7BC0C3-0239-426E-88A6-1F6F212E9C1F}" dt="2025-02-04T04:08:42.138" v="2216" actId="47"/>
        <pc:sldMkLst>
          <pc:docMk/>
          <pc:sldMk cId="3281221654" sldId="299"/>
        </pc:sldMkLst>
      </pc:sldChg>
      <pc:sldChg chg="del">
        <pc:chgData name="Johnalynne Hebert" userId="e5a179b0-b5c9-494f-b5fd-e8a97a9e54de" providerId="ADAL" clId="{4E7BC0C3-0239-426E-88A6-1F6F212E9C1F}" dt="2025-02-04T04:08:43.444" v="2219" actId="47"/>
        <pc:sldMkLst>
          <pc:docMk/>
          <pc:sldMk cId="3682105455" sldId="300"/>
        </pc:sldMkLst>
      </pc:sldChg>
      <pc:sldChg chg="del">
        <pc:chgData name="Johnalynne Hebert" userId="e5a179b0-b5c9-494f-b5fd-e8a97a9e54de" providerId="ADAL" clId="{4E7BC0C3-0239-426E-88A6-1F6F212E9C1F}" dt="2025-02-04T04:08:42.388" v="2217" actId="47"/>
        <pc:sldMkLst>
          <pc:docMk/>
          <pc:sldMk cId="2034276525" sldId="301"/>
        </pc:sldMkLst>
      </pc:sldChg>
      <pc:sldChg chg="del">
        <pc:chgData name="Johnalynne Hebert" userId="e5a179b0-b5c9-494f-b5fd-e8a97a9e54de" providerId="ADAL" clId="{4E7BC0C3-0239-426E-88A6-1F6F212E9C1F}" dt="2025-02-04T04:08:43.258" v="2218" actId="47"/>
        <pc:sldMkLst>
          <pc:docMk/>
          <pc:sldMk cId="999608955" sldId="302"/>
        </pc:sldMkLst>
      </pc:sldChg>
      <pc:sldChg chg="del">
        <pc:chgData name="Johnalynne Hebert" userId="e5a179b0-b5c9-494f-b5fd-e8a97a9e54de" providerId="ADAL" clId="{4E7BC0C3-0239-426E-88A6-1F6F212E9C1F}" dt="2025-02-04T04:08:43.658" v="2220" actId="47"/>
        <pc:sldMkLst>
          <pc:docMk/>
          <pc:sldMk cId="1012458001" sldId="303"/>
        </pc:sldMkLst>
      </pc:sldChg>
      <pc:sldChg chg="del">
        <pc:chgData name="Johnalynne Hebert" userId="e5a179b0-b5c9-494f-b5fd-e8a97a9e54de" providerId="ADAL" clId="{4E7BC0C3-0239-426E-88A6-1F6F212E9C1F}" dt="2025-02-04T04:08:43.881" v="2221" actId="47"/>
        <pc:sldMkLst>
          <pc:docMk/>
          <pc:sldMk cId="1930186172" sldId="304"/>
        </pc:sldMkLst>
      </pc:sldChg>
      <pc:sldChg chg="del">
        <pc:chgData name="Johnalynne Hebert" userId="e5a179b0-b5c9-494f-b5fd-e8a97a9e54de" providerId="ADAL" clId="{4E7BC0C3-0239-426E-88A6-1F6F212E9C1F}" dt="2025-02-04T04:08:44.106" v="2222" actId="47"/>
        <pc:sldMkLst>
          <pc:docMk/>
          <pc:sldMk cId="878181001" sldId="305"/>
        </pc:sldMkLst>
      </pc:sldChg>
      <pc:sldChg chg="addSp delSp modSp add mod">
        <pc:chgData name="Johnalynne Hebert" userId="e5a179b0-b5c9-494f-b5fd-e8a97a9e54de" providerId="ADAL" clId="{4E7BC0C3-0239-426E-88A6-1F6F212E9C1F}" dt="2025-02-04T03:57:33.872" v="2055" actId="20577"/>
        <pc:sldMkLst>
          <pc:docMk/>
          <pc:sldMk cId="3613235361" sldId="306"/>
        </pc:sldMkLst>
        <pc:spChg chg="mod">
          <ac:chgData name="Johnalynne Hebert" userId="e5a179b0-b5c9-494f-b5fd-e8a97a9e54de" providerId="ADAL" clId="{4E7BC0C3-0239-426E-88A6-1F6F212E9C1F}" dt="2025-02-04T03:25:23.861" v="1641" actId="20577"/>
          <ac:spMkLst>
            <pc:docMk/>
            <pc:sldMk cId="3613235361" sldId="306"/>
            <ac:spMk id="2" creationId="{15323A6C-9B88-7E62-C9D7-1BA7C97C9C6A}"/>
          </ac:spMkLst>
        </pc:spChg>
        <pc:spChg chg="mod">
          <ac:chgData name="Johnalynne Hebert" userId="e5a179b0-b5c9-494f-b5fd-e8a97a9e54de" providerId="ADAL" clId="{4E7BC0C3-0239-426E-88A6-1F6F212E9C1F}" dt="2025-02-04T03:57:33.872" v="2055" actId="20577"/>
          <ac:spMkLst>
            <pc:docMk/>
            <pc:sldMk cId="3613235361" sldId="306"/>
            <ac:spMk id="4" creationId="{CE5BB66B-67CA-FDE2-E3DF-84C198C3B55E}"/>
          </ac:spMkLst>
        </pc:spChg>
        <pc:spChg chg="mod">
          <ac:chgData name="Johnalynne Hebert" userId="e5a179b0-b5c9-494f-b5fd-e8a97a9e54de" providerId="ADAL" clId="{4E7BC0C3-0239-426E-88A6-1F6F212E9C1F}" dt="2025-02-04T03:35:31.633" v="1900" actId="20577"/>
          <ac:spMkLst>
            <pc:docMk/>
            <pc:sldMk cId="3613235361" sldId="306"/>
            <ac:spMk id="8" creationId="{00000000-0000-0000-0000-000000000000}"/>
          </ac:spMkLst>
        </pc:spChg>
        <pc:spChg chg="add mod">
          <ac:chgData name="Johnalynne Hebert" userId="e5a179b0-b5c9-494f-b5fd-e8a97a9e54de" providerId="ADAL" clId="{4E7BC0C3-0239-426E-88A6-1F6F212E9C1F}" dt="2025-02-04T03:36:01.217" v="1925" actId="20577"/>
          <ac:spMkLst>
            <pc:docMk/>
            <pc:sldMk cId="3613235361" sldId="306"/>
            <ac:spMk id="9" creationId="{0DD3960B-681E-EEFC-4FA5-5D84E388D8B4}"/>
          </ac:spMkLst>
        </pc:spChg>
        <pc:spChg chg="mod">
          <ac:chgData name="Johnalynne Hebert" userId="e5a179b0-b5c9-494f-b5fd-e8a97a9e54de" providerId="ADAL" clId="{4E7BC0C3-0239-426E-88A6-1F6F212E9C1F}" dt="2025-02-04T03:33:22.461" v="1681" actId="1076"/>
          <ac:spMkLst>
            <pc:docMk/>
            <pc:sldMk cId="3613235361" sldId="306"/>
            <ac:spMk id="12" creationId="{1FEB7E27-12A2-AA7D-30A8-C8DC892EE5A0}"/>
          </ac:spMkLst>
        </pc:spChg>
        <pc:spChg chg="mod">
          <ac:chgData name="Johnalynne Hebert" userId="e5a179b0-b5c9-494f-b5fd-e8a97a9e54de" providerId="ADAL" clId="{4E7BC0C3-0239-426E-88A6-1F6F212E9C1F}" dt="2025-02-04T03:33:16.813" v="1680" actId="1076"/>
          <ac:spMkLst>
            <pc:docMk/>
            <pc:sldMk cId="3613235361" sldId="306"/>
            <ac:spMk id="14" creationId="{681837A1-C494-D47D-E849-4FE2581FF25B}"/>
          </ac:spMkLst>
        </pc:spChg>
        <pc:picChg chg="add mod ord">
          <ac:chgData name="Johnalynne Hebert" userId="e5a179b0-b5c9-494f-b5fd-e8a97a9e54de" providerId="ADAL" clId="{4E7BC0C3-0239-426E-88A6-1F6F212E9C1F}" dt="2025-02-04T03:27:01.800" v="1665" actId="167"/>
          <ac:picMkLst>
            <pc:docMk/>
            <pc:sldMk cId="3613235361" sldId="306"/>
            <ac:picMk id="15" creationId="{52B5F4B9-65BA-1A58-57F4-97BFF20D42F0}"/>
          </ac:picMkLst>
        </pc:picChg>
        <pc:picChg chg="add mod ord">
          <ac:chgData name="Johnalynne Hebert" userId="e5a179b0-b5c9-494f-b5fd-e8a97a9e54de" providerId="ADAL" clId="{4E7BC0C3-0239-426E-88A6-1F6F212E9C1F}" dt="2025-02-04T03:33:04.181" v="1678" actId="167"/>
          <ac:picMkLst>
            <pc:docMk/>
            <pc:sldMk cId="3613235361" sldId="306"/>
            <ac:picMk id="25" creationId="{801CA9EE-A7A1-CF4A-E31B-EB51E284030C}"/>
          </ac:picMkLst>
        </pc:picChg>
        <pc:picChg chg="add mod ord">
          <ac:chgData name="Johnalynne Hebert" userId="e5a179b0-b5c9-494f-b5fd-e8a97a9e54de" providerId="ADAL" clId="{4E7BC0C3-0239-426E-88A6-1F6F212E9C1F}" dt="2025-02-04T03:33:08.169" v="1679" actId="167"/>
          <ac:picMkLst>
            <pc:docMk/>
            <pc:sldMk cId="3613235361" sldId="306"/>
            <ac:picMk id="27" creationId="{7A8C4543-696B-7D8C-3943-95E45FDF0282}"/>
          </ac:picMkLst>
        </pc:picChg>
      </pc:sldChg>
      <pc:sldChg chg="addSp delSp modSp add mod">
        <pc:chgData name="Johnalynne Hebert" userId="e5a179b0-b5c9-494f-b5fd-e8a97a9e54de" providerId="ADAL" clId="{4E7BC0C3-0239-426E-88A6-1F6F212E9C1F}" dt="2025-02-07T03:08:31.670" v="2926" actId="14100"/>
        <pc:sldMkLst>
          <pc:docMk/>
          <pc:sldMk cId="878729000" sldId="313"/>
        </pc:sldMkLst>
        <pc:spChg chg="mod">
          <ac:chgData name="Johnalynne Hebert" userId="e5a179b0-b5c9-494f-b5fd-e8a97a9e54de" providerId="ADAL" clId="{4E7BC0C3-0239-426E-88A6-1F6F212E9C1F}" dt="2025-02-04T22:55:26.189" v="2249" actId="20577"/>
          <ac:spMkLst>
            <pc:docMk/>
            <pc:sldMk cId="878729000" sldId="313"/>
            <ac:spMk id="8" creationId="{7208A66F-F3C1-7DD4-43DB-D3B8AFFB6803}"/>
          </ac:spMkLst>
        </pc:spChg>
        <pc:spChg chg="mod">
          <ac:chgData name="Johnalynne Hebert" userId="e5a179b0-b5c9-494f-b5fd-e8a97a9e54de" providerId="ADAL" clId="{4E7BC0C3-0239-426E-88A6-1F6F212E9C1F}" dt="2025-02-07T03:08:31.670" v="2926" actId="14100"/>
          <ac:spMkLst>
            <pc:docMk/>
            <pc:sldMk cId="878729000" sldId="313"/>
            <ac:spMk id="13" creationId="{C6B92E4C-23F8-937D-2136-6E5C42BA67A6}"/>
          </ac:spMkLst>
        </pc:spChg>
        <pc:picChg chg="add mod ord">
          <ac:chgData name="Johnalynne Hebert" userId="e5a179b0-b5c9-494f-b5fd-e8a97a9e54de" providerId="ADAL" clId="{4E7BC0C3-0239-426E-88A6-1F6F212E9C1F}" dt="2025-02-07T03:06:50.726" v="2878" actId="1076"/>
          <ac:picMkLst>
            <pc:docMk/>
            <pc:sldMk cId="878729000" sldId="313"/>
            <ac:picMk id="7" creationId="{4658A0B7-1A98-0DB4-1048-CC424345715F}"/>
          </ac:picMkLst>
        </pc:picChg>
        <pc:picChg chg="add mod">
          <ac:chgData name="Johnalynne Hebert" userId="e5a179b0-b5c9-494f-b5fd-e8a97a9e54de" providerId="ADAL" clId="{4E7BC0C3-0239-426E-88A6-1F6F212E9C1F}" dt="2025-02-07T03:07:58.585" v="2884" actId="1076"/>
          <ac:picMkLst>
            <pc:docMk/>
            <pc:sldMk cId="878729000" sldId="313"/>
            <ac:picMk id="10" creationId="{1E320AD3-E708-8BA3-D4EB-1F4241E98875}"/>
          </ac:picMkLst>
        </pc:picChg>
      </pc:sldChg>
      <pc:sldChg chg="addSp delSp modSp add mod">
        <pc:chgData name="Johnalynne Hebert" userId="e5a179b0-b5c9-494f-b5fd-e8a97a9e54de" providerId="ADAL" clId="{4E7BC0C3-0239-426E-88A6-1F6F212E9C1F}" dt="2025-02-07T03:12:18.345" v="2934" actId="20577"/>
        <pc:sldMkLst>
          <pc:docMk/>
          <pc:sldMk cId="3961817176" sldId="328"/>
        </pc:sldMkLst>
        <pc:spChg chg="mod">
          <ac:chgData name="Johnalynne Hebert" userId="e5a179b0-b5c9-494f-b5fd-e8a97a9e54de" providerId="ADAL" clId="{4E7BC0C3-0239-426E-88A6-1F6F212E9C1F}" dt="2025-02-07T03:12:18.345" v="2934" actId="20577"/>
          <ac:spMkLst>
            <pc:docMk/>
            <pc:sldMk cId="3961817176" sldId="328"/>
            <ac:spMk id="2" creationId="{D3A702BF-B250-4837-9B86-D73B43C4629B}"/>
          </ac:spMkLst>
        </pc:spChg>
        <pc:spChg chg="mod">
          <ac:chgData name="Johnalynne Hebert" userId="e5a179b0-b5c9-494f-b5fd-e8a97a9e54de" providerId="ADAL" clId="{4E7BC0C3-0239-426E-88A6-1F6F212E9C1F}" dt="2025-02-07T02:59:29.499" v="2870" actId="14100"/>
          <ac:spMkLst>
            <pc:docMk/>
            <pc:sldMk cId="3961817176" sldId="328"/>
            <ac:spMk id="3" creationId="{CD91121E-ACE4-CDA1-02E0-D3A539E08C9C}"/>
          </ac:spMkLst>
        </pc:spChg>
        <pc:spChg chg="mod">
          <ac:chgData name="Johnalynne Hebert" userId="e5a179b0-b5c9-494f-b5fd-e8a97a9e54de" providerId="ADAL" clId="{4E7BC0C3-0239-426E-88A6-1F6F212E9C1F}" dt="2025-02-04T22:55:37.225" v="2263" actId="20577"/>
          <ac:spMkLst>
            <pc:docMk/>
            <pc:sldMk cId="3961817176" sldId="328"/>
            <ac:spMk id="8" creationId="{CB4C13F5-109F-B6CC-5EDF-5A6056B01C6D}"/>
          </ac:spMkLst>
        </pc:spChg>
        <pc:spChg chg="mod">
          <ac:chgData name="Johnalynne Hebert" userId="e5a179b0-b5c9-494f-b5fd-e8a97a9e54de" providerId="ADAL" clId="{4E7BC0C3-0239-426E-88A6-1F6F212E9C1F}" dt="2025-02-07T02:55:28.311" v="2814" actId="1076"/>
          <ac:spMkLst>
            <pc:docMk/>
            <pc:sldMk cId="3961817176" sldId="328"/>
            <ac:spMk id="14" creationId="{126CF8D0-4B88-72E6-3A1A-61997DC4AE22}"/>
          </ac:spMkLst>
        </pc:spChg>
        <pc:picChg chg="add mod">
          <ac:chgData name="Johnalynne Hebert" userId="e5a179b0-b5c9-494f-b5fd-e8a97a9e54de" providerId="ADAL" clId="{4E7BC0C3-0239-426E-88A6-1F6F212E9C1F}" dt="2025-02-07T02:58:56.895" v="2824" actId="1076"/>
          <ac:picMkLst>
            <pc:docMk/>
            <pc:sldMk cId="3961817176" sldId="328"/>
            <ac:picMk id="7" creationId="{D14B7E57-9397-9327-0BAC-8299CFD42778}"/>
          </ac:picMkLst>
        </pc:picChg>
      </pc:sldChg>
      <pc:sldChg chg="addSp delSp modSp add mod">
        <pc:chgData name="Johnalynne Hebert" userId="e5a179b0-b5c9-494f-b5fd-e8a97a9e54de" providerId="ADAL" clId="{4E7BC0C3-0239-426E-88A6-1F6F212E9C1F}" dt="2025-02-07T04:03:17.616" v="4534" actId="1076"/>
        <pc:sldMkLst>
          <pc:docMk/>
          <pc:sldMk cId="1695255702" sldId="329"/>
        </pc:sldMkLst>
        <pc:spChg chg="mod">
          <ac:chgData name="Johnalynne Hebert" userId="e5a179b0-b5c9-494f-b5fd-e8a97a9e54de" providerId="ADAL" clId="{4E7BC0C3-0239-426E-88A6-1F6F212E9C1F}" dt="2025-02-07T04:03:09.065" v="4532" actId="20577"/>
          <ac:spMkLst>
            <pc:docMk/>
            <pc:sldMk cId="1695255702" sldId="329"/>
            <ac:spMk id="2" creationId="{D4078D57-F3DA-C50C-75D2-E88D881B4C8C}"/>
          </ac:spMkLst>
        </pc:spChg>
        <pc:picChg chg="add mod">
          <ac:chgData name="Johnalynne Hebert" userId="e5a179b0-b5c9-494f-b5fd-e8a97a9e54de" providerId="ADAL" clId="{4E7BC0C3-0239-426E-88A6-1F6F212E9C1F}" dt="2025-02-07T04:03:17.616" v="4534" actId="1076"/>
          <ac:picMkLst>
            <pc:docMk/>
            <pc:sldMk cId="1695255702" sldId="329"/>
            <ac:picMk id="7" creationId="{7EF8B287-DB5E-D8E6-40CE-07FBE53B78FA}"/>
          </ac:picMkLst>
        </pc:picChg>
      </pc:sldChg>
      <pc:sldChg chg="add del">
        <pc:chgData name="Johnalynne Hebert" userId="e5a179b0-b5c9-494f-b5fd-e8a97a9e54de" providerId="ADAL" clId="{4E7BC0C3-0239-426E-88A6-1F6F212E9C1F}" dt="2025-02-07T03:11:40.422" v="2927" actId="47"/>
        <pc:sldMkLst>
          <pc:docMk/>
          <pc:sldMk cId="1695255702" sldId="331"/>
        </pc:sldMkLst>
      </pc:sldChg>
      <pc:sldChg chg="addSp delSp modSp add mod">
        <pc:chgData name="Johnalynne Hebert" userId="e5a179b0-b5c9-494f-b5fd-e8a97a9e54de" providerId="ADAL" clId="{4E7BC0C3-0239-426E-88A6-1F6F212E9C1F}" dt="2025-02-07T04:05:12.577" v="4538" actId="1076"/>
        <pc:sldMkLst>
          <pc:docMk/>
          <pc:sldMk cId="612866017" sldId="332"/>
        </pc:sldMkLst>
        <pc:picChg chg="add mod">
          <ac:chgData name="Johnalynne Hebert" userId="e5a179b0-b5c9-494f-b5fd-e8a97a9e54de" providerId="ADAL" clId="{4E7BC0C3-0239-426E-88A6-1F6F212E9C1F}" dt="2025-02-07T04:05:12.577" v="4538" actId="1076"/>
          <ac:picMkLst>
            <pc:docMk/>
            <pc:sldMk cId="612866017" sldId="332"/>
            <ac:picMk id="7" creationId="{82BCF81A-5BD2-A6FF-08A8-2A25694F30A4}"/>
          </ac:picMkLst>
        </pc:picChg>
      </pc:sldChg>
      <pc:sldChg chg="add">
        <pc:chgData name="Johnalynne Hebert" userId="e5a179b0-b5c9-494f-b5fd-e8a97a9e54de" providerId="ADAL" clId="{4E7BC0C3-0239-426E-88A6-1F6F212E9C1F}" dt="2025-02-04T04:09:41.054" v="2225"/>
        <pc:sldMkLst>
          <pc:docMk/>
          <pc:sldMk cId="90924897" sldId="333"/>
        </pc:sldMkLst>
      </pc:sldChg>
      <pc:sldChg chg="addSp delSp modSp add mod">
        <pc:chgData name="Johnalynne Hebert" userId="e5a179b0-b5c9-494f-b5fd-e8a97a9e54de" providerId="ADAL" clId="{4E7BC0C3-0239-426E-88A6-1F6F212E9C1F}" dt="2025-02-07T04:08:14.142" v="4553" actId="1076"/>
        <pc:sldMkLst>
          <pc:docMk/>
          <pc:sldMk cId="3405259120" sldId="334"/>
        </pc:sldMkLst>
        <pc:spChg chg="mod">
          <ac:chgData name="Johnalynne Hebert" userId="e5a179b0-b5c9-494f-b5fd-e8a97a9e54de" providerId="ADAL" clId="{4E7BC0C3-0239-426E-88A6-1F6F212E9C1F}" dt="2025-02-07T04:08:14.142" v="4553" actId="1076"/>
          <ac:spMkLst>
            <pc:docMk/>
            <pc:sldMk cId="3405259120" sldId="334"/>
            <ac:spMk id="13" creationId="{E3EC2661-EA16-AA95-E220-36FEFBE2E14E}"/>
          </ac:spMkLst>
        </pc:spChg>
        <pc:spChg chg="mod ord">
          <ac:chgData name="Johnalynne Hebert" userId="e5a179b0-b5c9-494f-b5fd-e8a97a9e54de" providerId="ADAL" clId="{4E7BC0C3-0239-426E-88A6-1F6F212E9C1F}" dt="2025-02-07T04:08:06.744" v="4552" actId="1076"/>
          <ac:spMkLst>
            <pc:docMk/>
            <pc:sldMk cId="3405259120" sldId="334"/>
            <ac:spMk id="14" creationId="{DDB4D8EF-0018-1C7A-9C5A-C581562BC5BB}"/>
          </ac:spMkLst>
        </pc:spChg>
        <pc:picChg chg="add mod ord">
          <ac:chgData name="Johnalynne Hebert" userId="e5a179b0-b5c9-494f-b5fd-e8a97a9e54de" providerId="ADAL" clId="{4E7BC0C3-0239-426E-88A6-1F6F212E9C1F}" dt="2025-02-07T04:06:59.627" v="4544" actId="167"/>
          <ac:picMkLst>
            <pc:docMk/>
            <pc:sldMk cId="3405259120" sldId="334"/>
            <ac:picMk id="7" creationId="{19F0FDBA-8AC9-A954-A639-B1A0100E0EEE}"/>
          </ac:picMkLst>
        </pc:picChg>
        <pc:picChg chg="add mod">
          <ac:chgData name="Johnalynne Hebert" userId="e5a179b0-b5c9-494f-b5fd-e8a97a9e54de" providerId="ADAL" clId="{4E7BC0C3-0239-426E-88A6-1F6F212E9C1F}" dt="2025-02-07T04:07:55.029" v="4549" actId="1440"/>
          <ac:picMkLst>
            <pc:docMk/>
            <pc:sldMk cId="3405259120" sldId="334"/>
            <ac:picMk id="10" creationId="{2A7FC6C4-7EA0-5DEE-426C-F23CC1C6EBED}"/>
          </ac:picMkLst>
        </pc:picChg>
      </pc:sldChg>
      <pc:sldChg chg="add del">
        <pc:chgData name="Johnalynne Hebert" userId="e5a179b0-b5c9-494f-b5fd-e8a97a9e54de" providerId="ADAL" clId="{4E7BC0C3-0239-426E-88A6-1F6F212E9C1F}" dt="2025-02-07T04:08:20.426" v="4554" actId="47"/>
        <pc:sldMkLst>
          <pc:docMk/>
          <pc:sldMk cId="2330359623" sldId="335"/>
        </pc:sldMkLst>
      </pc:sldChg>
      <pc:sldChg chg="add del">
        <pc:chgData name="Johnalynne Hebert" userId="e5a179b0-b5c9-494f-b5fd-e8a97a9e54de" providerId="ADAL" clId="{4E7BC0C3-0239-426E-88A6-1F6F212E9C1F}" dt="2025-02-07T04:08:25.873" v="4555" actId="47"/>
        <pc:sldMkLst>
          <pc:docMk/>
          <pc:sldMk cId="3242499578" sldId="336"/>
        </pc:sldMkLst>
      </pc:sldChg>
      <pc:sldChg chg="add del">
        <pc:chgData name="Johnalynne Hebert" userId="e5a179b0-b5c9-494f-b5fd-e8a97a9e54de" providerId="ADAL" clId="{4E7BC0C3-0239-426E-88A6-1F6F212E9C1F}" dt="2025-02-07T04:08:28.118" v="4556" actId="47"/>
        <pc:sldMkLst>
          <pc:docMk/>
          <pc:sldMk cId="174706865" sldId="337"/>
        </pc:sldMkLst>
      </pc:sldChg>
      <pc:sldChg chg="add del">
        <pc:chgData name="Johnalynne Hebert" userId="e5a179b0-b5c9-494f-b5fd-e8a97a9e54de" providerId="ADAL" clId="{4E7BC0C3-0239-426E-88A6-1F6F212E9C1F}" dt="2025-02-07T04:08:37.826" v="4557" actId="47"/>
        <pc:sldMkLst>
          <pc:docMk/>
          <pc:sldMk cId="417905460" sldId="338"/>
        </pc:sldMkLst>
      </pc:sldChg>
      <pc:sldChg chg="addSp delSp modSp add mod">
        <pc:chgData name="Johnalynne Hebert" userId="e5a179b0-b5c9-494f-b5fd-e8a97a9e54de" providerId="ADAL" clId="{4E7BC0C3-0239-426E-88A6-1F6F212E9C1F}" dt="2025-02-05T03:50:39.652" v="2795" actId="1076"/>
        <pc:sldMkLst>
          <pc:docMk/>
          <pc:sldMk cId="119169302" sldId="339"/>
        </pc:sldMkLst>
        <pc:spChg chg="mod">
          <ac:chgData name="Johnalynne Hebert" userId="e5a179b0-b5c9-494f-b5fd-e8a97a9e54de" providerId="ADAL" clId="{4E7BC0C3-0239-426E-88A6-1F6F212E9C1F}" dt="2025-02-05T03:19:32.563" v="2362" actId="20577"/>
          <ac:spMkLst>
            <pc:docMk/>
            <pc:sldMk cId="119169302" sldId="339"/>
            <ac:spMk id="2" creationId="{D05DDF6E-4E7F-D50A-EBDA-2E6730213965}"/>
          </ac:spMkLst>
        </pc:spChg>
        <pc:spChg chg="mod">
          <ac:chgData name="Johnalynne Hebert" userId="e5a179b0-b5c9-494f-b5fd-e8a97a9e54de" providerId="ADAL" clId="{4E7BC0C3-0239-426E-88A6-1F6F212E9C1F}" dt="2025-02-05T03:50:13.367" v="2792" actId="20577"/>
          <ac:spMkLst>
            <pc:docMk/>
            <pc:sldMk cId="119169302" sldId="339"/>
            <ac:spMk id="9" creationId="{51E0A034-B2F9-B030-6F43-1E238EC3E5D6}"/>
          </ac:spMkLst>
        </pc:spChg>
        <pc:spChg chg="add mod">
          <ac:chgData name="Johnalynne Hebert" userId="e5a179b0-b5c9-494f-b5fd-e8a97a9e54de" providerId="ADAL" clId="{4E7BC0C3-0239-426E-88A6-1F6F212E9C1F}" dt="2025-02-05T03:50:39.652" v="2795" actId="1076"/>
          <ac:spMkLst>
            <pc:docMk/>
            <pc:sldMk cId="119169302" sldId="339"/>
            <ac:spMk id="10" creationId="{60178FE9-E7A1-6619-3C0A-58C8634162A4}"/>
          </ac:spMkLst>
        </pc:spChg>
        <pc:picChg chg="add mod ord">
          <ac:chgData name="Johnalynne Hebert" userId="e5a179b0-b5c9-494f-b5fd-e8a97a9e54de" providerId="ADAL" clId="{4E7BC0C3-0239-426E-88A6-1F6F212E9C1F}" dt="2025-02-05T03:50:35.852" v="2794" actId="1076"/>
          <ac:picMkLst>
            <pc:docMk/>
            <pc:sldMk cId="119169302" sldId="339"/>
            <ac:picMk id="7" creationId="{A756420E-FBCE-5E5B-D0FA-E79A747BBE86}"/>
          </ac:picMkLst>
        </pc:picChg>
      </pc:sldChg>
      <pc:sldChg chg="addSp delSp modSp add mod">
        <pc:chgData name="Johnalynne Hebert" userId="e5a179b0-b5c9-494f-b5fd-e8a97a9e54de" providerId="ADAL" clId="{4E7BC0C3-0239-426E-88A6-1F6F212E9C1F}" dt="2025-02-05T03:51:31.389" v="2811" actId="20577"/>
        <pc:sldMkLst>
          <pc:docMk/>
          <pc:sldMk cId="3143123296" sldId="340"/>
        </pc:sldMkLst>
        <pc:spChg chg="mod">
          <ac:chgData name="Johnalynne Hebert" userId="e5a179b0-b5c9-494f-b5fd-e8a97a9e54de" providerId="ADAL" clId="{4E7BC0C3-0239-426E-88A6-1F6F212E9C1F}" dt="2025-02-05T03:51:31.389" v="2811" actId="20577"/>
          <ac:spMkLst>
            <pc:docMk/>
            <pc:sldMk cId="3143123296" sldId="340"/>
            <ac:spMk id="3" creationId="{E5C77D7F-E0FF-14CC-DB6A-8AF78B067321}"/>
          </ac:spMkLst>
        </pc:spChg>
        <pc:spChg chg="mod">
          <ac:chgData name="Johnalynne Hebert" userId="e5a179b0-b5c9-494f-b5fd-e8a97a9e54de" providerId="ADAL" clId="{4E7BC0C3-0239-426E-88A6-1F6F212E9C1F}" dt="2025-02-05T03:51:04.784" v="2802" actId="1076"/>
          <ac:spMkLst>
            <pc:docMk/>
            <pc:sldMk cId="3143123296" sldId="340"/>
            <ac:spMk id="9" creationId="{F7CE3426-4016-6E7E-7CAA-FB188314A41F}"/>
          </ac:spMkLst>
        </pc:spChg>
        <pc:spChg chg="mod ord">
          <ac:chgData name="Johnalynne Hebert" userId="e5a179b0-b5c9-494f-b5fd-e8a97a9e54de" providerId="ADAL" clId="{4E7BC0C3-0239-426E-88A6-1F6F212E9C1F}" dt="2025-02-05T03:46:41.589" v="2618" actId="166"/>
          <ac:spMkLst>
            <pc:docMk/>
            <pc:sldMk cId="3143123296" sldId="340"/>
            <ac:spMk id="11" creationId="{7278C43B-1E85-AC0A-9CD5-9F48DF6F884D}"/>
          </ac:spMkLst>
        </pc:spChg>
        <pc:spChg chg="mod">
          <ac:chgData name="Johnalynne Hebert" userId="e5a179b0-b5c9-494f-b5fd-e8a97a9e54de" providerId="ADAL" clId="{4E7BC0C3-0239-426E-88A6-1F6F212E9C1F}" dt="2025-02-05T03:40:17.040" v="2607" actId="1076"/>
          <ac:spMkLst>
            <pc:docMk/>
            <pc:sldMk cId="3143123296" sldId="340"/>
            <ac:spMk id="12" creationId="{341EAF7D-BB94-7855-9629-2ECF8A6A00C7}"/>
          </ac:spMkLst>
        </pc:spChg>
        <pc:spChg chg="mod">
          <ac:chgData name="Johnalynne Hebert" userId="e5a179b0-b5c9-494f-b5fd-e8a97a9e54de" providerId="ADAL" clId="{4E7BC0C3-0239-426E-88A6-1F6F212E9C1F}" dt="2025-02-05T03:40:36.852" v="2610" actId="14100"/>
          <ac:spMkLst>
            <pc:docMk/>
            <pc:sldMk cId="3143123296" sldId="340"/>
            <ac:spMk id="13" creationId="{C926EB00-EDB6-2F25-2D4B-EDDD61F3DD61}"/>
          </ac:spMkLst>
        </pc:spChg>
        <pc:spChg chg="mod ord">
          <ac:chgData name="Johnalynne Hebert" userId="e5a179b0-b5c9-494f-b5fd-e8a97a9e54de" providerId="ADAL" clId="{4E7BC0C3-0239-426E-88A6-1F6F212E9C1F}" dt="2025-02-05T03:47:04.037" v="2620" actId="166"/>
          <ac:spMkLst>
            <pc:docMk/>
            <pc:sldMk cId="3143123296" sldId="340"/>
            <ac:spMk id="14" creationId="{DA455DBF-A9D3-9A48-1E06-3CF13E885F6E}"/>
          </ac:spMkLst>
        </pc:spChg>
        <pc:spChg chg="add mod">
          <ac:chgData name="Johnalynne Hebert" userId="e5a179b0-b5c9-494f-b5fd-e8a97a9e54de" providerId="ADAL" clId="{4E7BC0C3-0239-426E-88A6-1F6F212E9C1F}" dt="2025-02-05T03:48:21.855" v="2695" actId="14100"/>
          <ac:spMkLst>
            <pc:docMk/>
            <pc:sldMk cId="3143123296" sldId="340"/>
            <ac:spMk id="18" creationId="{73C42431-D445-401A-BEE9-EFBD97C60863}"/>
          </ac:spMkLst>
        </pc:spChg>
        <pc:spChg chg="add mod">
          <ac:chgData name="Johnalynne Hebert" userId="e5a179b0-b5c9-494f-b5fd-e8a97a9e54de" providerId="ADAL" clId="{4E7BC0C3-0239-426E-88A6-1F6F212E9C1F}" dt="2025-02-05T03:49:14.700" v="2754" actId="14100"/>
          <ac:spMkLst>
            <pc:docMk/>
            <pc:sldMk cId="3143123296" sldId="340"/>
            <ac:spMk id="20" creationId="{799F4D0D-8EAC-0DEF-EC66-21D4539720FE}"/>
          </ac:spMkLst>
        </pc:spChg>
        <pc:picChg chg="add mod ord">
          <ac:chgData name="Johnalynne Hebert" userId="e5a179b0-b5c9-494f-b5fd-e8a97a9e54de" providerId="ADAL" clId="{4E7BC0C3-0239-426E-88A6-1F6F212E9C1F}" dt="2025-02-05T03:38:59.544" v="2598" actId="1076"/>
          <ac:picMkLst>
            <pc:docMk/>
            <pc:sldMk cId="3143123296" sldId="340"/>
            <ac:picMk id="5" creationId="{F10417BF-B45E-30E9-A80B-5CC02DA3C28D}"/>
          </ac:picMkLst>
        </pc:picChg>
        <pc:picChg chg="add mod ord">
          <ac:chgData name="Johnalynne Hebert" userId="e5a179b0-b5c9-494f-b5fd-e8a97a9e54de" providerId="ADAL" clId="{4E7BC0C3-0239-426E-88A6-1F6F212E9C1F}" dt="2025-02-05T03:46:53.412" v="2619" actId="166"/>
          <ac:picMkLst>
            <pc:docMk/>
            <pc:sldMk cId="3143123296" sldId="340"/>
            <ac:picMk id="16" creationId="{9A5614A8-8CA8-33AA-B0D5-9D494B3F8D89}"/>
          </ac:picMkLst>
        </pc:picChg>
        <pc:picChg chg="add mod">
          <ac:chgData name="Johnalynne Hebert" userId="e5a179b0-b5c9-494f-b5fd-e8a97a9e54de" providerId="ADAL" clId="{4E7BC0C3-0239-426E-88A6-1F6F212E9C1F}" dt="2025-02-05T03:39:05.848" v="2599" actId="1076"/>
          <ac:picMkLst>
            <pc:docMk/>
            <pc:sldMk cId="3143123296" sldId="340"/>
            <ac:picMk id="2050" creationId="{1111D2F0-A421-8177-24A3-FC82560FD838}"/>
          </ac:picMkLst>
        </pc:picChg>
        <pc:picChg chg="add mod">
          <ac:chgData name="Johnalynne Hebert" userId="e5a179b0-b5c9-494f-b5fd-e8a97a9e54de" providerId="ADAL" clId="{4E7BC0C3-0239-426E-88A6-1F6F212E9C1F}" dt="2025-02-05T03:46:33.704" v="2616" actId="14100"/>
          <ac:picMkLst>
            <pc:docMk/>
            <pc:sldMk cId="3143123296" sldId="340"/>
            <ac:picMk id="2052" creationId="{A3CC1DE2-2EC7-F392-AD88-5C5D8C8EE5F4}"/>
          </ac:picMkLst>
        </pc:picChg>
      </pc:sldChg>
      <pc:sldChg chg="add del">
        <pc:chgData name="Johnalynne Hebert" userId="e5a179b0-b5c9-494f-b5fd-e8a97a9e54de" providerId="ADAL" clId="{4E7BC0C3-0239-426E-88A6-1F6F212E9C1F}" dt="2025-02-07T02:55:06.265" v="2813" actId="47"/>
        <pc:sldMkLst>
          <pc:docMk/>
          <pc:sldMk cId="1352725222" sldId="341"/>
        </pc:sldMkLst>
      </pc:sldChg>
      <pc:sldChg chg="addSp delSp modSp add mod">
        <pc:chgData name="Johnalynne Hebert" userId="e5a179b0-b5c9-494f-b5fd-e8a97a9e54de" providerId="ADAL" clId="{4E7BC0C3-0239-426E-88A6-1F6F212E9C1F}" dt="2025-02-07T03:39:40.588" v="3891" actId="113"/>
        <pc:sldMkLst>
          <pc:docMk/>
          <pc:sldMk cId="4030113846" sldId="341"/>
        </pc:sldMkLst>
        <pc:spChg chg="mod">
          <ac:chgData name="Johnalynne Hebert" userId="e5a179b0-b5c9-494f-b5fd-e8a97a9e54de" providerId="ADAL" clId="{4E7BC0C3-0239-426E-88A6-1F6F212E9C1F}" dt="2025-02-07T03:23:09.340" v="3507" actId="20577"/>
          <ac:spMkLst>
            <pc:docMk/>
            <pc:sldMk cId="4030113846" sldId="341"/>
            <ac:spMk id="2" creationId="{8652AB4B-A4E0-9EBF-BE4A-52B520A848F9}"/>
          </ac:spMkLst>
        </pc:spChg>
        <pc:spChg chg="mod">
          <ac:chgData name="Johnalynne Hebert" userId="e5a179b0-b5c9-494f-b5fd-e8a97a9e54de" providerId="ADAL" clId="{4E7BC0C3-0239-426E-88A6-1F6F212E9C1F}" dt="2025-02-07T03:12:35.267" v="2956" actId="20577"/>
          <ac:spMkLst>
            <pc:docMk/>
            <pc:sldMk cId="4030113846" sldId="341"/>
            <ac:spMk id="3" creationId="{E25D6F45-270B-F85F-5D4C-EEBB8D80DA9F}"/>
          </ac:spMkLst>
        </pc:spChg>
        <pc:spChg chg="add mod">
          <ac:chgData name="Johnalynne Hebert" userId="e5a179b0-b5c9-494f-b5fd-e8a97a9e54de" providerId="ADAL" clId="{4E7BC0C3-0239-426E-88A6-1F6F212E9C1F}" dt="2025-02-07T03:36:10.082" v="3699" actId="1076"/>
          <ac:spMkLst>
            <pc:docMk/>
            <pc:sldMk cId="4030113846" sldId="341"/>
            <ac:spMk id="18" creationId="{E9279D57-ADC4-EFA0-0412-585FB35FBFF7}"/>
          </ac:spMkLst>
        </pc:spChg>
        <pc:spChg chg="add mod">
          <ac:chgData name="Johnalynne Hebert" userId="e5a179b0-b5c9-494f-b5fd-e8a97a9e54de" providerId="ADAL" clId="{4E7BC0C3-0239-426E-88A6-1F6F212E9C1F}" dt="2025-02-07T03:36:37.821" v="3708" actId="20577"/>
          <ac:spMkLst>
            <pc:docMk/>
            <pc:sldMk cId="4030113846" sldId="341"/>
            <ac:spMk id="22" creationId="{4B8D8DEF-0F1E-F5FA-DD78-9BF82A99D278}"/>
          </ac:spMkLst>
        </pc:spChg>
        <pc:spChg chg="add mod">
          <ac:chgData name="Johnalynne Hebert" userId="e5a179b0-b5c9-494f-b5fd-e8a97a9e54de" providerId="ADAL" clId="{4E7BC0C3-0239-426E-88A6-1F6F212E9C1F}" dt="2025-02-07T03:39:40.588" v="3891" actId="113"/>
          <ac:spMkLst>
            <pc:docMk/>
            <pc:sldMk cId="4030113846" sldId="341"/>
            <ac:spMk id="23" creationId="{D7498304-491F-3F36-9966-09B82477E27A}"/>
          </ac:spMkLst>
        </pc:spChg>
        <pc:spChg chg="add mod">
          <ac:chgData name="Johnalynne Hebert" userId="e5a179b0-b5c9-494f-b5fd-e8a97a9e54de" providerId="ADAL" clId="{4E7BC0C3-0239-426E-88A6-1F6F212E9C1F}" dt="2025-02-07T03:38:35.096" v="3829" actId="113"/>
          <ac:spMkLst>
            <pc:docMk/>
            <pc:sldMk cId="4030113846" sldId="341"/>
            <ac:spMk id="26" creationId="{DE6655EC-5990-96C3-3698-F6B1F41F3EF5}"/>
          </ac:spMkLst>
        </pc:spChg>
        <pc:spChg chg="add mod">
          <ac:chgData name="Johnalynne Hebert" userId="e5a179b0-b5c9-494f-b5fd-e8a97a9e54de" providerId="ADAL" clId="{4E7BC0C3-0239-426E-88A6-1F6F212E9C1F}" dt="2025-02-07T03:39:36.245" v="3890" actId="113"/>
          <ac:spMkLst>
            <pc:docMk/>
            <pc:sldMk cId="4030113846" sldId="341"/>
            <ac:spMk id="27" creationId="{031FA3BA-9EFD-57DD-25B0-68A8F96739FB}"/>
          </ac:spMkLst>
        </pc:spChg>
        <pc:picChg chg="add mod ord">
          <ac:chgData name="Johnalynne Hebert" userId="e5a179b0-b5c9-494f-b5fd-e8a97a9e54de" providerId="ADAL" clId="{4E7BC0C3-0239-426E-88A6-1F6F212E9C1F}" dt="2025-02-07T03:35:13.174" v="3636" actId="1076"/>
          <ac:picMkLst>
            <pc:docMk/>
            <pc:sldMk cId="4030113846" sldId="341"/>
            <ac:picMk id="10" creationId="{7700530F-5A8A-3A42-4E29-6ED04F1D0E27}"/>
          </ac:picMkLst>
        </pc:picChg>
        <pc:picChg chg="add mod ord">
          <ac:chgData name="Johnalynne Hebert" userId="e5a179b0-b5c9-494f-b5fd-e8a97a9e54de" providerId="ADAL" clId="{4E7BC0C3-0239-426E-88A6-1F6F212E9C1F}" dt="2025-02-07T03:37:49.786" v="3798" actId="167"/>
          <ac:picMkLst>
            <pc:docMk/>
            <pc:sldMk cId="4030113846" sldId="341"/>
            <ac:picMk id="25" creationId="{313CEDA8-8C81-2071-1AF9-9C5D922833C7}"/>
          </ac:picMkLst>
        </pc:picChg>
      </pc:sldChg>
      <pc:sldChg chg="addSp delSp modSp add mod">
        <pc:chgData name="Johnalynne Hebert" userId="e5a179b0-b5c9-494f-b5fd-e8a97a9e54de" providerId="ADAL" clId="{4E7BC0C3-0239-426E-88A6-1F6F212E9C1F}" dt="2025-02-07T03:45:06.965" v="3938" actId="1076"/>
        <pc:sldMkLst>
          <pc:docMk/>
          <pc:sldMk cId="4254389676" sldId="342"/>
        </pc:sldMkLst>
        <pc:spChg chg="add mod">
          <ac:chgData name="Johnalynne Hebert" userId="e5a179b0-b5c9-494f-b5fd-e8a97a9e54de" providerId="ADAL" clId="{4E7BC0C3-0239-426E-88A6-1F6F212E9C1F}" dt="2025-02-07T03:45:06.965" v="3938" actId="1076"/>
          <ac:spMkLst>
            <pc:docMk/>
            <pc:sldMk cId="4254389676" sldId="342"/>
            <ac:spMk id="7" creationId="{4A1CEA72-F8EF-97F2-BE23-F6A19D0D0917}"/>
          </ac:spMkLst>
        </pc:spChg>
        <pc:spChg chg="mod">
          <ac:chgData name="Johnalynne Hebert" userId="e5a179b0-b5c9-494f-b5fd-e8a97a9e54de" providerId="ADAL" clId="{4E7BC0C3-0239-426E-88A6-1F6F212E9C1F}" dt="2025-02-07T03:42:33.558" v="3905" actId="14100"/>
          <ac:spMkLst>
            <pc:docMk/>
            <pc:sldMk cId="4254389676" sldId="342"/>
            <ac:spMk id="14" creationId="{D634DD98-89B0-0646-3CEE-E34CB3560209}"/>
          </ac:spMkLst>
        </pc:spChg>
        <pc:spChg chg="mod">
          <ac:chgData name="Johnalynne Hebert" userId="e5a179b0-b5c9-494f-b5fd-e8a97a9e54de" providerId="ADAL" clId="{4E7BC0C3-0239-426E-88A6-1F6F212E9C1F}" dt="2025-02-07T03:42:52.927" v="3907" actId="14100"/>
          <ac:spMkLst>
            <pc:docMk/>
            <pc:sldMk cId="4254389676" sldId="342"/>
            <ac:spMk id="15" creationId="{DDCCCDA7-C8CC-2D45-FCFF-80E204A0F4D1}"/>
          </ac:spMkLst>
        </pc:spChg>
        <pc:picChg chg="add mod">
          <ac:chgData name="Johnalynne Hebert" userId="e5a179b0-b5c9-494f-b5fd-e8a97a9e54de" providerId="ADAL" clId="{4E7BC0C3-0239-426E-88A6-1F6F212E9C1F}" dt="2025-02-07T03:44:38.856" v="3916" actId="14100"/>
          <ac:picMkLst>
            <pc:docMk/>
            <pc:sldMk cId="4254389676" sldId="342"/>
            <ac:picMk id="5" creationId="{BCD127AA-1E89-FBBA-14A3-44A256BFABAE}"/>
          </ac:picMkLst>
        </pc:picChg>
        <pc:picChg chg="mod">
          <ac:chgData name="Johnalynne Hebert" userId="e5a179b0-b5c9-494f-b5fd-e8a97a9e54de" providerId="ADAL" clId="{4E7BC0C3-0239-426E-88A6-1F6F212E9C1F}" dt="2025-02-07T03:44:32.449" v="3914" actId="1076"/>
          <ac:picMkLst>
            <pc:docMk/>
            <pc:sldMk cId="4254389676" sldId="342"/>
            <ac:picMk id="13" creationId="{03904E22-6BE3-104C-157A-7D1037E473EE}"/>
          </ac:picMkLst>
        </pc:picChg>
      </pc:sldChg>
      <pc:sldChg chg="addSp delSp modSp add mod">
        <pc:chgData name="Johnalynne Hebert" userId="e5a179b0-b5c9-494f-b5fd-e8a97a9e54de" providerId="ADAL" clId="{4E7BC0C3-0239-426E-88A6-1F6F212E9C1F}" dt="2025-02-07T03:59:03.291" v="4356" actId="20577"/>
        <pc:sldMkLst>
          <pc:docMk/>
          <pc:sldMk cId="3586063014" sldId="343"/>
        </pc:sldMkLst>
        <pc:spChg chg="mod">
          <ac:chgData name="Johnalynne Hebert" userId="e5a179b0-b5c9-494f-b5fd-e8a97a9e54de" providerId="ADAL" clId="{4E7BC0C3-0239-426E-88A6-1F6F212E9C1F}" dt="2025-02-07T03:46:15.229" v="3955" actId="20577"/>
          <ac:spMkLst>
            <pc:docMk/>
            <pc:sldMk cId="3586063014" sldId="343"/>
            <ac:spMk id="3" creationId="{5F8E2957-82D9-9F3F-74FD-3FA6AA08147D}"/>
          </ac:spMkLst>
        </pc:spChg>
        <pc:spChg chg="mod">
          <ac:chgData name="Johnalynne Hebert" userId="e5a179b0-b5c9-494f-b5fd-e8a97a9e54de" providerId="ADAL" clId="{4E7BC0C3-0239-426E-88A6-1F6F212E9C1F}" dt="2025-02-07T03:57:04.213" v="4041" actId="1076"/>
          <ac:spMkLst>
            <pc:docMk/>
            <pc:sldMk cId="3586063014" sldId="343"/>
            <ac:spMk id="7" creationId="{C55D131F-C17B-0EB9-4CAB-099A7905A6FB}"/>
          </ac:spMkLst>
        </pc:spChg>
        <pc:spChg chg="add mod">
          <ac:chgData name="Johnalynne Hebert" userId="e5a179b0-b5c9-494f-b5fd-e8a97a9e54de" providerId="ADAL" clId="{4E7BC0C3-0239-426E-88A6-1F6F212E9C1F}" dt="2025-02-07T03:59:03.291" v="4356" actId="20577"/>
          <ac:spMkLst>
            <pc:docMk/>
            <pc:sldMk cId="3586063014" sldId="343"/>
            <ac:spMk id="11" creationId="{E257B4A7-0F4E-E548-A1D0-86D8B930A1DB}"/>
          </ac:spMkLst>
        </pc:spChg>
        <pc:spChg chg="add mod">
          <ac:chgData name="Johnalynne Hebert" userId="e5a179b0-b5c9-494f-b5fd-e8a97a9e54de" providerId="ADAL" clId="{4E7BC0C3-0239-426E-88A6-1F6F212E9C1F}" dt="2025-02-07T03:57:22.407" v="4046" actId="20577"/>
          <ac:spMkLst>
            <pc:docMk/>
            <pc:sldMk cId="3586063014" sldId="343"/>
            <ac:spMk id="12" creationId="{2DBA73A0-340F-9F3B-6189-50022368CE08}"/>
          </ac:spMkLst>
        </pc:spChg>
        <pc:spChg chg="add mod">
          <ac:chgData name="Johnalynne Hebert" userId="e5a179b0-b5c9-494f-b5fd-e8a97a9e54de" providerId="ADAL" clId="{4E7BC0C3-0239-426E-88A6-1F6F212E9C1F}" dt="2025-02-07T03:57:31.382" v="4054" actId="20577"/>
          <ac:spMkLst>
            <pc:docMk/>
            <pc:sldMk cId="3586063014" sldId="343"/>
            <ac:spMk id="16" creationId="{C7A2699B-D9EB-DA0A-7696-85CEB6932EDA}"/>
          </ac:spMkLst>
        </pc:spChg>
        <pc:picChg chg="add mod ord">
          <ac:chgData name="Johnalynne Hebert" userId="e5a179b0-b5c9-494f-b5fd-e8a97a9e54de" providerId="ADAL" clId="{4E7BC0C3-0239-426E-88A6-1F6F212E9C1F}" dt="2025-02-07T03:50:52.979" v="4013" actId="1076"/>
          <ac:picMkLst>
            <pc:docMk/>
            <pc:sldMk cId="3586063014" sldId="343"/>
            <ac:picMk id="4" creationId="{458BEF06-8AE5-A288-C885-4421AE676765}"/>
          </ac:picMkLst>
        </pc:picChg>
        <pc:picChg chg="add mod">
          <ac:chgData name="Johnalynne Hebert" userId="e5a179b0-b5c9-494f-b5fd-e8a97a9e54de" providerId="ADAL" clId="{4E7BC0C3-0239-426E-88A6-1F6F212E9C1F}" dt="2025-02-07T03:50:57.138" v="4014" actId="14100"/>
          <ac:picMkLst>
            <pc:docMk/>
            <pc:sldMk cId="3586063014" sldId="343"/>
            <ac:picMk id="10" creationId="{41C20FF3-7309-68E7-2F32-0CEC96DA2AD9}"/>
          </ac:picMkLst>
        </pc:picChg>
      </pc:sldChg>
    </pc:docChg>
  </pc:docChgLst>
  <pc:docChgLst>
    <pc:chgData name="Johnalynne Hebert" userId="S::johnalynne.hebert@gov.ab.ca::e5a179b0-b5c9-494f-b5fd-e8a97a9e54de" providerId="AD" clId="Web-{DA41F03F-12E5-E3D7-2926-4B572B594EAC}"/>
    <pc:docChg chg="delSld modSld sldOrd">
      <pc:chgData name="Johnalynne Hebert" userId="S::johnalynne.hebert@gov.ab.ca::e5a179b0-b5c9-494f-b5fd-e8a97a9e54de" providerId="AD" clId="Web-{DA41F03F-12E5-E3D7-2926-4B572B594EAC}" dt="2024-12-02T00:40:34.138" v="3374" actId="20577"/>
      <pc:docMkLst>
        <pc:docMk/>
      </pc:docMkLst>
      <pc:sldChg chg="modSp">
        <pc:chgData name="Johnalynne Hebert" userId="S::johnalynne.hebert@gov.ab.ca::e5a179b0-b5c9-494f-b5fd-e8a97a9e54de" providerId="AD" clId="Web-{DA41F03F-12E5-E3D7-2926-4B572B594EAC}" dt="2024-12-01T23:37:45.157" v="489" actId="1076"/>
        <pc:sldMkLst>
          <pc:docMk/>
          <pc:sldMk cId="419710843" sldId="281"/>
        </pc:sldMkLst>
      </pc:sldChg>
      <pc:sldChg chg="modSp">
        <pc:chgData name="Johnalynne Hebert" userId="S::johnalynne.hebert@gov.ab.ca::e5a179b0-b5c9-494f-b5fd-e8a97a9e54de" providerId="AD" clId="Web-{DA41F03F-12E5-E3D7-2926-4B572B594EAC}" dt="2024-12-01T23:40:14.253" v="692" actId="20577"/>
        <pc:sldMkLst>
          <pc:docMk/>
          <pc:sldMk cId="1741826888" sldId="282"/>
        </pc:sldMkLst>
      </pc:sldChg>
      <pc:sldChg chg="addSp modSp">
        <pc:chgData name="Johnalynne Hebert" userId="S::johnalynne.hebert@gov.ab.ca::e5a179b0-b5c9-494f-b5fd-e8a97a9e54de" providerId="AD" clId="Web-{DA41F03F-12E5-E3D7-2926-4B572B594EAC}" dt="2024-12-01T23:45:45.694" v="973" actId="14100"/>
        <pc:sldMkLst>
          <pc:docMk/>
          <pc:sldMk cId="648556385" sldId="283"/>
        </pc:sldMkLst>
      </pc:sldChg>
      <pc:sldChg chg="delSp modSp">
        <pc:chgData name="Johnalynne Hebert" userId="S::johnalynne.hebert@gov.ab.ca::e5a179b0-b5c9-494f-b5fd-e8a97a9e54de" providerId="AD" clId="Web-{DA41F03F-12E5-E3D7-2926-4B572B594EAC}" dt="2024-12-01T23:47:02.945" v="1093" actId="1076"/>
        <pc:sldMkLst>
          <pc:docMk/>
          <pc:sldMk cId="500236396" sldId="284"/>
        </pc:sldMkLst>
      </pc:sldChg>
      <pc:sldChg chg="addSp delSp modSp">
        <pc:chgData name="Johnalynne Hebert" userId="S::johnalynne.hebert@gov.ab.ca::e5a179b0-b5c9-494f-b5fd-e8a97a9e54de" providerId="AD" clId="Web-{DA41F03F-12E5-E3D7-2926-4B572B594EAC}" dt="2024-12-02T00:01:05.705" v="1918" actId="1076"/>
        <pc:sldMkLst>
          <pc:docMk/>
          <pc:sldMk cId="328934098" sldId="285"/>
        </pc:sldMkLst>
      </pc:sldChg>
      <pc:sldChg chg="delSp del">
        <pc:chgData name="Johnalynne Hebert" userId="S::johnalynne.hebert@gov.ab.ca::e5a179b0-b5c9-494f-b5fd-e8a97a9e54de" providerId="AD" clId="Web-{DA41F03F-12E5-E3D7-2926-4B572B594EAC}" dt="2024-12-01T23:55:57.639" v="1565"/>
        <pc:sldMkLst>
          <pc:docMk/>
          <pc:sldMk cId="4128310883" sldId="286"/>
        </pc:sldMkLst>
      </pc:sldChg>
      <pc:sldChg chg="addSp modSp">
        <pc:chgData name="Johnalynne Hebert" userId="S::johnalynne.hebert@gov.ab.ca::e5a179b0-b5c9-494f-b5fd-e8a97a9e54de" providerId="AD" clId="Web-{DA41F03F-12E5-E3D7-2926-4B572B594EAC}" dt="2024-12-02T00:04:20.004" v="2005" actId="20577"/>
        <pc:sldMkLst>
          <pc:docMk/>
          <pc:sldMk cId="2083568824" sldId="287"/>
        </pc:sldMkLst>
      </pc:sldChg>
      <pc:sldChg chg="delSp modSp">
        <pc:chgData name="Johnalynne Hebert" userId="S::johnalynne.hebert@gov.ab.ca::e5a179b0-b5c9-494f-b5fd-e8a97a9e54de" providerId="AD" clId="Web-{DA41F03F-12E5-E3D7-2926-4B572B594EAC}" dt="2024-12-02T00:06:13.302" v="2021" actId="14100"/>
        <pc:sldMkLst>
          <pc:docMk/>
          <pc:sldMk cId="3028920180" sldId="288"/>
        </pc:sldMkLst>
      </pc:sldChg>
      <pc:sldChg chg="modSp">
        <pc:chgData name="Johnalynne Hebert" userId="S::johnalynne.hebert@gov.ab.ca::e5a179b0-b5c9-494f-b5fd-e8a97a9e54de" providerId="AD" clId="Web-{DA41F03F-12E5-E3D7-2926-4B572B594EAC}" dt="2024-12-02T00:15:17.480" v="2441" actId="20577"/>
        <pc:sldMkLst>
          <pc:docMk/>
          <pc:sldMk cId="2360979159" sldId="289"/>
        </pc:sldMkLst>
      </pc:sldChg>
      <pc:sldChg chg="addSp delSp modSp ord">
        <pc:chgData name="Johnalynne Hebert" userId="S::johnalynne.hebert@gov.ab.ca::e5a179b0-b5c9-494f-b5fd-e8a97a9e54de" providerId="AD" clId="Web-{DA41F03F-12E5-E3D7-2926-4B572B594EAC}" dt="2024-12-02T00:26:24.175" v="3135" actId="20577"/>
        <pc:sldMkLst>
          <pc:docMk/>
          <pc:sldMk cId="2488262205" sldId="292"/>
        </pc:sldMkLst>
      </pc:sldChg>
      <pc:sldChg chg="addSp delSp modSp ord">
        <pc:chgData name="Johnalynne Hebert" userId="S::johnalynne.hebert@gov.ab.ca::e5a179b0-b5c9-494f-b5fd-e8a97a9e54de" providerId="AD" clId="Web-{DA41F03F-12E5-E3D7-2926-4B572B594EAC}" dt="2024-12-02T00:40:34.138" v="3374" actId="20577"/>
        <pc:sldMkLst>
          <pc:docMk/>
          <pc:sldMk cId="1840114956" sldId="294"/>
        </pc:sldMkLst>
      </pc:sldChg>
      <pc:sldChg chg="addSp delSp modSp ord">
        <pc:chgData name="Johnalynne Hebert" userId="S::johnalynne.hebert@gov.ab.ca::e5a179b0-b5c9-494f-b5fd-e8a97a9e54de" providerId="AD" clId="Web-{DA41F03F-12E5-E3D7-2926-4B572B594EAC}" dt="2024-12-02T00:31:29.726" v="3286"/>
        <pc:sldMkLst>
          <pc:docMk/>
          <pc:sldMk cId="1237546574" sldId="295"/>
        </pc:sldMkLst>
      </pc:sldChg>
      <pc:sldChg chg="modSp">
        <pc:chgData name="Johnalynne Hebert" userId="S::johnalynne.hebert@gov.ab.ca::e5a179b0-b5c9-494f-b5fd-e8a97a9e54de" providerId="AD" clId="Web-{DA41F03F-12E5-E3D7-2926-4B572B594EAC}" dt="2024-12-02T00:38:56.668" v="3312" actId="20577"/>
        <pc:sldMkLst>
          <pc:docMk/>
          <pc:sldMk cId="3281221654" sldId="299"/>
        </pc:sldMkLst>
      </pc:sldChg>
    </pc:docChg>
  </pc:docChgLst>
  <pc:docChgLst>
    <pc:chgData name="Kimberley Pereira" userId="d15799c9-5d0e-4bed-b753-66da8966087f" providerId="ADAL" clId="{665178F7-52AB-41FB-A56C-1C44B82C8CD6}"/>
    <pc:docChg chg="undo custSel addSld delSld modSld sldOrd addMainMaster delMainMaster modMainMaster">
      <pc:chgData name="Kimberley Pereira" userId="d15799c9-5d0e-4bed-b753-66da8966087f" providerId="ADAL" clId="{665178F7-52AB-41FB-A56C-1C44B82C8CD6}" dt="2024-10-15T18:26:20.241" v="14010" actId="2696"/>
      <pc:docMkLst>
        <pc:docMk/>
      </pc:docMkLst>
      <pc:sldChg chg="modSp mod">
        <pc:chgData name="Kimberley Pereira" userId="d15799c9-5d0e-4bed-b753-66da8966087f" providerId="ADAL" clId="{665178F7-52AB-41FB-A56C-1C44B82C8CD6}" dt="2024-10-09T17:58:02.451" v="7550" actId="1076"/>
        <pc:sldMkLst>
          <pc:docMk/>
          <pc:sldMk cId="3549539929" sldId="265"/>
        </pc:sldMkLst>
      </pc:sldChg>
      <pc:sldChg chg="addSp delSp modSp mod">
        <pc:chgData name="Kimberley Pereira" userId="d15799c9-5d0e-4bed-b753-66da8966087f" providerId="ADAL" clId="{665178F7-52AB-41FB-A56C-1C44B82C8CD6}" dt="2024-10-08T16:27:43.115" v="346" actId="14100"/>
        <pc:sldMkLst>
          <pc:docMk/>
          <pc:sldMk cId="2703719082" sldId="266"/>
        </pc:sldMkLst>
      </pc:sldChg>
      <pc:sldChg chg="addSp delSp modSp mod">
        <pc:chgData name="Kimberley Pereira" userId="d15799c9-5d0e-4bed-b753-66da8966087f" providerId="ADAL" clId="{665178F7-52AB-41FB-A56C-1C44B82C8CD6}" dt="2024-10-08T19:48:42.035" v="1238" actId="1076"/>
        <pc:sldMkLst>
          <pc:docMk/>
          <pc:sldMk cId="3082934373" sldId="267"/>
        </pc:sldMkLst>
      </pc:sldChg>
      <pc:sldChg chg="modSp mod">
        <pc:chgData name="Kimberley Pereira" userId="d15799c9-5d0e-4bed-b753-66da8966087f" providerId="ADAL" clId="{665178F7-52AB-41FB-A56C-1C44B82C8CD6}" dt="2024-10-08T16:31:10.003" v="450" actId="20577"/>
        <pc:sldMkLst>
          <pc:docMk/>
          <pc:sldMk cId="1806592515" sldId="268"/>
        </pc:sldMkLst>
      </pc:sldChg>
      <pc:sldChg chg="addSp delSp modSp mod">
        <pc:chgData name="Kimberley Pereira" userId="d15799c9-5d0e-4bed-b753-66da8966087f" providerId="ADAL" clId="{665178F7-52AB-41FB-A56C-1C44B82C8CD6}" dt="2024-10-09T14:01:39.188" v="4429" actId="27107"/>
        <pc:sldMkLst>
          <pc:docMk/>
          <pc:sldMk cId="1003702938" sldId="273"/>
        </pc:sldMkLst>
      </pc:sldChg>
      <pc:sldChg chg="addSp delSp modSp add mod ord">
        <pc:chgData name="Kimberley Pereira" userId="d15799c9-5d0e-4bed-b753-66da8966087f" providerId="ADAL" clId="{665178F7-52AB-41FB-A56C-1C44B82C8CD6}" dt="2024-10-15T15:54:17.281" v="11606" actId="1076"/>
        <pc:sldMkLst>
          <pc:docMk/>
          <pc:sldMk cId="1026312195" sldId="274"/>
        </pc:sldMkLst>
      </pc:sldChg>
      <pc:sldChg chg="new del">
        <pc:chgData name="Kimberley Pereira" userId="d15799c9-5d0e-4bed-b753-66da8966087f" providerId="ADAL" clId="{665178F7-52AB-41FB-A56C-1C44B82C8CD6}" dt="2024-10-08T17:11:25.453" v="856" actId="2696"/>
        <pc:sldMkLst>
          <pc:docMk/>
          <pc:sldMk cId="2042018234" sldId="274"/>
        </pc:sldMkLst>
      </pc:sldChg>
      <pc:sldChg chg="del">
        <pc:chgData name="Kimberley Pereira" userId="d15799c9-5d0e-4bed-b753-66da8966087f" providerId="ADAL" clId="{665178F7-52AB-41FB-A56C-1C44B82C8CD6}" dt="2024-10-08T15:53:15.804" v="17" actId="2696"/>
        <pc:sldMkLst>
          <pc:docMk/>
          <pc:sldMk cId="2776672279" sldId="274"/>
        </pc:sldMkLst>
      </pc:sldChg>
      <pc:sldChg chg="addSp delSp modSp add mod ord">
        <pc:chgData name="Kimberley Pereira" userId="d15799c9-5d0e-4bed-b753-66da8966087f" providerId="ADAL" clId="{665178F7-52AB-41FB-A56C-1C44B82C8CD6}" dt="2024-10-15T15:56:22.338" v="11610" actId="1076"/>
        <pc:sldMkLst>
          <pc:docMk/>
          <pc:sldMk cId="1765111353" sldId="275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774096034" sldId="275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818277718" sldId="276"/>
        </pc:sldMkLst>
      </pc:sldChg>
      <pc:sldChg chg="addSp modSp add mod">
        <pc:chgData name="Kimberley Pereira" userId="d15799c9-5d0e-4bed-b753-66da8966087f" providerId="ADAL" clId="{665178F7-52AB-41FB-A56C-1C44B82C8CD6}" dt="2024-10-09T17:59:22.587" v="7554" actId="1076"/>
        <pc:sldMkLst>
          <pc:docMk/>
          <pc:sldMk cId="3377691465" sldId="276"/>
        </pc:sldMkLst>
      </pc:sldChg>
      <pc:sldChg chg="addSp modSp add del mod">
        <pc:chgData name="Kimberley Pereira" userId="d15799c9-5d0e-4bed-b753-66da8966087f" providerId="ADAL" clId="{665178F7-52AB-41FB-A56C-1C44B82C8CD6}" dt="2024-10-09T14:03:39.912" v="4431" actId="2696"/>
        <pc:sldMkLst>
          <pc:docMk/>
          <pc:sldMk cId="1340024244" sldId="277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270880513" sldId="277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678300339" sldId="278"/>
        </pc:sldMkLst>
      </pc:sldChg>
      <pc:sldChg chg="addSp delSp modSp add mod replId">
        <pc:chgData name="Kimberley Pereira" userId="d15799c9-5d0e-4bed-b753-66da8966087f" providerId="ADAL" clId="{665178F7-52AB-41FB-A56C-1C44B82C8CD6}" dt="2024-10-09T21:19:00.980" v="11579" actId="1076"/>
        <pc:sldMkLst>
          <pc:docMk/>
          <pc:sldMk cId="1609494805" sldId="278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57397133" sldId="279"/>
        </pc:sldMkLst>
      </pc:sldChg>
      <pc:sldChg chg="addSp delSp modSp add mod">
        <pc:chgData name="Kimberley Pereira" userId="d15799c9-5d0e-4bed-b753-66da8966087f" providerId="ADAL" clId="{665178F7-52AB-41FB-A56C-1C44B82C8CD6}" dt="2024-10-09T21:22:30.949" v="11583" actId="1076"/>
        <pc:sldMkLst>
          <pc:docMk/>
          <pc:sldMk cId="416072772" sldId="279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660278829" sldId="280"/>
        </pc:sldMkLst>
      </pc:sldChg>
      <pc:sldChg chg="addSp delSp modSp add mod replId">
        <pc:chgData name="Kimberley Pereira" userId="d15799c9-5d0e-4bed-b753-66da8966087f" providerId="ADAL" clId="{665178F7-52AB-41FB-A56C-1C44B82C8CD6}" dt="2024-10-09T21:34:09.711" v="11590" actId="1076"/>
        <pc:sldMkLst>
          <pc:docMk/>
          <pc:sldMk cId="2213993112" sldId="280"/>
        </pc:sldMkLst>
      </pc:sldChg>
      <pc:sldChg chg="addSp delSp modSp add mod">
        <pc:chgData name="Kimberley Pereira" userId="d15799c9-5d0e-4bed-b753-66da8966087f" providerId="ADAL" clId="{665178F7-52AB-41FB-A56C-1C44B82C8CD6}" dt="2024-10-09T14:11:31.038" v="4462" actId="1076"/>
        <pc:sldMkLst>
          <pc:docMk/>
          <pc:sldMk cId="419710843" sldId="281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889849046" sldId="281"/>
        </pc:sldMkLst>
      </pc:sldChg>
      <pc:sldChg chg="addSp delSp modSp add mod replId">
        <pc:chgData name="Kimberley Pereira" userId="d15799c9-5d0e-4bed-b753-66da8966087f" providerId="ADAL" clId="{665178F7-52AB-41FB-A56C-1C44B82C8CD6}" dt="2024-10-09T14:13:07.707" v="4466" actId="1076"/>
        <pc:sldMkLst>
          <pc:docMk/>
          <pc:sldMk cId="1741826888" sldId="282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697961855" sldId="282"/>
        </pc:sldMkLst>
      </pc:sldChg>
      <pc:sldChg chg="addSp delSp modSp add mod">
        <pc:chgData name="Kimberley Pereira" userId="d15799c9-5d0e-4bed-b753-66da8966087f" providerId="ADAL" clId="{665178F7-52AB-41FB-A56C-1C44B82C8CD6}" dt="2024-10-09T17:01:52.637" v="4962" actId="1076"/>
        <pc:sldMkLst>
          <pc:docMk/>
          <pc:sldMk cId="648556385" sldId="283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937587472" sldId="283"/>
        </pc:sldMkLst>
      </pc:sldChg>
      <pc:sldChg chg="addSp delSp modSp add mod replId">
        <pc:chgData name="Kimberley Pereira" userId="d15799c9-5d0e-4bed-b753-66da8966087f" providerId="ADAL" clId="{665178F7-52AB-41FB-A56C-1C44B82C8CD6}" dt="2024-10-09T17:06:49.902" v="5229" actId="14100"/>
        <pc:sldMkLst>
          <pc:docMk/>
          <pc:sldMk cId="500236396" sldId="284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708337660" sldId="284"/>
        </pc:sldMkLst>
      </pc:sldChg>
      <pc:sldChg chg="addSp delSp modSp add mod">
        <pc:chgData name="Kimberley Pereira" userId="d15799c9-5d0e-4bed-b753-66da8966087f" providerId="ADAL" clId="{665178F7-52AB-41FB-A56C-1C44B82C8CD6}" dt="2024-10-09T17:33:55.734" v="6405" actId="1076"/>
        <pc:sldMkLst>
          <pc:docMk/>
          <pc:sldMk cId="328934098" sldId="285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225875294" sldId="286"/>
        </pc:sldMkLst>
      </pc:sldChg>
      <pc:sldChg chg="addSp delSp modSp add mod replId">
        <pc:chgData name="Kimberley Pereira" userId="d15799c9-5d0e-4bed-b753-66da8966087f" providerId="ADAL" clId="{665178F7-52AB-41FB-A56C-1C44B82C8CD6}" dt="2024-10-09T17:31:36.310" v="6339" actId="14100"/>
        <pc:sldMkLst>
          <pc:docMk/>
          <pc:sldMk cId="4128310883" sldId="286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192709261" sldId="287"/>
        </pc:sldMkLst>
      </pc:sldChg>
      <pc:sldChg chg="addSp delSp modSp add mod replId">
        <pc:chgData name="Kimberley Pereira" userId="d15799c9-5d0e-4bed-b753-66da8966087f" providerId="ADAL" clId="{665178F7-52AB-41FB-A56C-1C44B82C8CD6}" dt="2024-10-09T17:43:12.585" v="7017" actId="1076"/>
        <pc:sldMkLst>
          <pc:docMk/>
          <pc:sldMk cId="2083568824" sldId="287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700671438" sldId="288"/>
        </pc:sldMkLst>
      </pc:sldChg>
      <pc:sldChg chg="addSp modSp add mod replId">
        <pc:chgData name="Kimberley Pereira" userId="d15799c9-5d0e-4bed-b753-66da8966087f" providerId="ADAL" clId="{665178F7-52AB-41FB-A56C-1C44B82C8CD6}" dt="2024-10-09T17:55:19.359" v="7543" actId="113"/>
        <pc:sldMkLst>
          <pc:docMk/>
          <pc:sldMk cId="3028920180" sldId="288"/>
        </pc:sldMkLst>
      </pc:sldChg>
      <pc:sldChg chg="addSp modSp add mod">
        <pc:chgData name="Kimberley Pereira" userId="d15799c9-5d0e-4bed-b753-66da8966087f" providerId="ADAL" clId="{665178F7-52AB-41FB-A56C-1C44B82C8CD6}" dt="2024-10-09T18:09:33.218" v="7860" actId="1076"/>
        <pc:sldMkLst>
          <pc:docMk/>
          <pc:sldMk cId="2360979159" sldId="289"/>
        </pc:sldMkLst>
      </pc:sldChg>
      <pc:sldChg chg="addSp modSp add mod replId">
        <pc:chgData name="Kimberley Pereira" userId="d15799c9-5d0e-4bed-b753-66da8966087f" providerId="ADAL" clId="{665178F7-52AB-41FB-A56C-1C44B82C8CD6}" dt="2024-10-09T19:49:48.109" v="8327" actId="1076"/>
        <pc:sldMkLst>
          <pc:docMk/>
          <pc:sldMk cId="274216538" sldId="290"/>
        </pc:sldMkLst>
      </pc:sldChg>
      <pc:sldChg chg="addSp modSp add mod replId">
        <pc:chgData name="Kimberley Pereira" userId="d15799c9-5d0e-4bed-b753-66da8966087f" providerId="ADAL" clId="{665178F7-52AB-41FB-A56C-1C44B82C8CD6}" dt="2024-10-09T19:53:55.826" v="8692" actId="1076"/>
        <pc:sldMkLst>
          <pc:docMk/>
          <pc:sldMk cId="1569344206" sldId="291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024598024" sldId="291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417483343" sldId="292"/>
        </pc:sldMkLst>
      </pc:sldChg>
      <pc:sldChg chg="addSp modSp add mod replId">
        <pc:chgData name="Kimberley Pereira" userId="d15799c9-5d0e-4bed-b753-66da8966087f" providerId="ADAL" clId="{665178F7-52AB-41FB-A56C-1C44B82C8CD6}" dt="2024-10-09T20:00:48.246" v="9102" actId="1076"/>
        <pc:sldMkLst>
          <pc:docMk/>
          <pc:sldMk cId="2488262205" sldId="292"/>
        </pc:sldMkLst>
      </pc:sldChg>
      <pc:sldChg chg="addSp delSp modSp new mod ord">
        <pc:chgData name="Kimberley Pereira" userId="d15799c9-5d0e-4bed-b753-66da8966087f" providerId="ADAL" clId="{665178F7-52AB-41FB-A56C-1C44B82C8CD6}" dt="2024-10-09T21:14:48.716" v="11567" actId="1076"/>
        <pc:sldMkLst>
          <pc:docMk/>
          <pc:sldMk cId="885896689" sldId="293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638769077" sldId="293"/>
        </pc:sldMkLst>
      </pc:sldChg>
      <pc:sldChg chg="addSp modSp add mod">
        <pc:chgData name="Kimberley Pereira" userId="d15799c9-5d0e-4bed-b753-66da8966087f" providerId="ADAL" clId="{665178F7-52AB-41FB-A56C-1C44B82C8CD6}" dt="2024-10-09T20:04:43.855" v="9376" actId="1076"/>
        <pc:sldMkLst>
          <pc:docMk/>
          <pc:sldMk cId="1840114956" sldId="294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252618890" sldId="294"/>
        </pc:sldMkLst>
      </pc:sldChg>
      <pc:sldChg chg="addSp modSp add mod replId">
        <pc:chgData name="Kimberley Pereira" userId="d15799c9-5d0e-4bed-b753-66da8966087f" providerId="ADAL" clId="{665178F7-52AB-41FB-A56C-1C44B82C8CD6}" dt="2024-10-09T20:11:55.871" v="9747" actId="1076"/>
        <pc:sldMkLst>
          <pc:docMk/>
          <pc:sldMk cId="1237546574" sldId="295"/>
        </pc:sldMkLst>
      </pc:sldChg>
      <pc:sldChg chg="addSp modSp add mod replId">
        <pc:chgData name="Kimberley Pereira" userId="d15799c9-5d0e-4bed-b753-66da8966087f" providerId="ADAL" clId="{665178F7-52AB-41FB-A56C-1C44B82C8CD6}" dt="2024-10-09T20:18:30.107" v="9918" actId="1076"/>
        <pc:sldMkLst>
          <pc:docMk/>
          <pc:sldMk cId="2058593679" sldId="296"/>
        </pc:sldMkLst>
      </pc:sldChg>
      <pc:sldChg chg="addSp delSp modSp add mod replId">
        <pc:chgData name="Kimberley Pereira" userId="d15799c9-5d0e-4bed-b753-66da8966087f" providerId="ADAL" clId="{665178F7-52AB-41FB-A56C-1C44B82C8CD6}" dt="2024-10-09T20:26:31.923" v="10363" actId="1076"/>
        <pc:sldMkLst>
          <pc:docMk/>
          <pc:sldMk cId="100136386" sldId="297"/>
        </pc:sldMkLst>
      </pc:sldChg>
      <pc:sldChg chg="addSp modSp add mod">
        <pc:chgData name="Kimberley Pereira" userId="d15799c9-5d0e-4bed-b753-66da8966087f" providerId="ADAL" clId="{665178F7-52AB-41FB-A56C-1C44B82C8CD6}" dt="2024-10-09T20:31:34.172" v="10621" actId="1076"/>
        <pc:sldMkLst>
          <pc:docMk/>
          <pc:sldMk cId="998542919" sldId="298"/>
        </pc:sldMkLst>
      </pc:sldChg>
      <pc:sldChg chg="addSp modSp add mod">
        <pc:chgData name="Kimberley Pereira" userId="d15799c9-5d0e-4bed-b753-66da8966087f" providerId="ADAL" clId="{665178F7-52AB-41FB-A56C-1C44B82C8CD6}" dt="2024-10-09T20:39:04.319" v="11216" actId="1076"/>
        <pc:sldMkLst>
          <pc:docMk/>
          <pc:sldMk cId="3281221654" sldId="299"/>
        </pc:sldMkLst>
      </pc:sldChg>
      <pc:sldChg chg="addSp modSp add mod ord replId">
        <pc:chgData name="Kimberley Pereira" userId="d15799c9-5d0e-4bed-b753-66da8966087f" providerId="ADAL" clId="{665178F7-52AB-41FB-A56C-1C44B82C8CD6}" dt="2024-10-15T17:20:01.730" v="12573" actId="20577"/>
        <pc:sldMkLst>
          <pc:docMk/>
          <pc:sldMk cId="3682105455" sldId="300"/>
        </pc:sldMkLst>
      </pc:sldChg>
      <pc:sldChg chg="addSp delSp modSp add mod">
        <pc:chgData name="Kimberley Pereira" userId="d15799c9-5d0e-4bed-b753-66da8966087f" providerId="ADAL" clId="{665178F7-52AB-41FB-A56C-1C44B82C8CD6}" dt="2024-10-09T21:06:17.044" v="11556" actId="1076"/>
        <pc:sldMkLst>
          <pc:docMk/>
          <pc:sldMk cId="2034276525" sldId="301"/>
        </pc:sldMkLst>
      </pc:sldChg>
      <pc:sldChg chg="addSp delSp modSp add mod replId">
        <pc:chgData name="Kimberley Pereira" userId="d15799c9-5d0e-4bed-b753-66da8966087f" providerId="ADAL" clId="{665178F7-52AB-41FB-A56C-1C44B82C8CD6}" dt="2024-10-15T16:49:20.742" v="12284" actId="1076"/>
        <pc:sldMkLst>
          <pc:docMk/>
          <pc:sldMk cId="999608955" sldId="302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564943483" sldId="302"/>
        </pc:sldMkLst>
      </pc:sldChg>
      <pc:sldChg chg="addSp modSp add mod replId">
        <pc:chgData name="Kimberley Pereira" userId="d15799c9-5d0e-4bed-b753-66da8966087f" providerId="ADAL" clId="{665178F7-52AB-41FB-A56C-1C44B82C8CD6}" dt="2024-10-15T18:12:40.830" v="13572" actId="33524"/>
        <pc:sldMkLst>
          <pc:docMk/>
          <pc:sldMk cId="1012458001" sldId="303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687038658" sldId="303"/>
        </pc:sldMkLst>
      </pc:sldChg>
      <pc:sldChg chg="addSp modSp add mod replId">
        <pc:chgData name="Kimberley Pereira" userId="d15799c9-5d0e-4bed-b753-66da8966087f" providerId="ADAL" clId="{665178F7-52AB-41FB-A56C-1C44B82C8CD6}" dt="2024-10-15T18:20:17.271" v="13789" actId="1076"/>
        <pc:sldMkLst>
          <pc:docMk/>
          <pc:sldMk cId="1930186172" sldId="304"/>
        </pc:sldMkLst>
      </pc:sldChg>
      <pc:sldChg chg="del">
        <pc:chgData name="Kimberley Pereira" userId="d15799c9-5d0e-4bed-b753-66da8966087f" providerId="ADAL" clId="{665178F7-52AB-41FB-A56C-1C44B82C8CD6}" dt="2024-10-08T15:53:10.295" v="16" actId="2696"/>
        <pc:sldMkLst>
          <pc:docMk/>
          <pc:sldMk cId="2487311012" sldId="304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471656286" sldId="305"/>
        </pc:sldMkLst>
      </pc:sldChg>
      <pc:sldChg chg="addSp modSp add mod">
        <pc:chgData name="Kimberley Pereira" userId="d15799c9-5d0e-4bed-b753-66da8966087f" providerId="ADAL" clId="{665178F7-52AB-41FB-A56C-1C44B82C8CD6}" dt="2024-10-15T18:24:49.647" v="14007" actId="20577"/>
        <pc:sldMkLst>
          <pc:docMk/>
          <pc:sldMk cId="878181001" sldId="305"/>
        </pc:sldMkLst>
      </pc:sldChg>
      <pc:sldChg chg="add del replId">
        <pc:chgData name="Kimberley Pereira" userId="d15799c9-5d0e-4bed-b753-66da8966087f" providerId="ADAL" clId="{665178F7-52AB-41FB-A56C-1C44B82C8CD6}" dt="2024-10-15T18:25:47.408" v="14008" actId="47"/>
        <pc:sldMkLst>
          <pc:docMk/>
          <pc:sldMk cId="177597898" sldId="306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4101210809" sldId="306"/>
        </pc:sldMkLst>
      </pc:sldChg>
      <pc:sldChg chg="add del">
        <pc:chgData name="Kimberley Pereira" userId="d15799c9-5d0e-4bed-b753-66da8966087f" providerId="ADAL" clId="{665178F7-52AB-41FB-A56C-1C44B82C8CD6}" dt="2024-10-15T18:26:01.287" v="14009" actId="2696"/>
        <pc:sldMkLst>
          <pc:docMk/>
          <pc:sldMk cId="2856913559" sldId="307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4283435741" sldId="307"/>
        </pc:sldMkLst>
      </pc:sldChg>
      <pc:sldChg chg="add del replId">
        <pc:chgData name="Kimberley Pereira" userId="d15799c9-5d0e-4bed-b753-66da8966087f" providerId="ADAL" clId="{665178F7-52AB-41FB-A56C-1C44B82C8CD6}" dt="2024-10-15T18:26:20.241" v="14010" actId="2696"/>
        <pc:sldMkLst>
          <pc:docMk/>
          <pc:sldMk cId="1033559844" sldId="308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943162235" sldId="309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533347622" sldId="310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7929676" sldId="313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285109692" sldId="315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150393474" sldId="316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594823143" sldId="317"/>
        </pc:sldMkLst>
      </pc:sldChg>
      <pc:sldMasterChg chg="new del mod addSldLayout">
        <pc:chgData name="Kimberley Pereira" userId="d15799c9-5d0e-4bed-b753-66da8966087f" providerId="ADAL" clId="{665178F7-52AB-41FB-A56C-1C44B82C8CD6}" dt="2024-10-08T15:55:03.270" v="22" actId="2696"/>
        <pc:sldMasterMkLst>
          <pc:docMk/>
          <pc:sldMasterMk cId="142546984" sldId="2147483673"/>
        </pc:sldMasterMkLst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84602674" sldId="2147483674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821652535" sldId="2147483675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4278138029" sldId="2147483676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3307647448" sldId="2147483677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4217685541" sldId="2147483678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943266692" sldId="2147483679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3783269389" sldId="2147483680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2957993501" sldId="2147483681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609965354" sldId="2147483682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302987064" sldId="2147483683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1058812926" sldId="2147483684"/>
          </pc:sldLayoutMkLst>
        </pc:sldLayoutChg>
      </pc:sldMasterChg>
    </pc:docChg>
  </pc:docChgLst>
  <pc:docChgLst>
    <pc:chgData name="Johnalynne Hebert" userId="S::johnalynne.hebert@gov.ab.ca::e5a179b0-b5c9-494f-b5fd-e8a97a9e54de" providerId="AD" clId="Web-{A4737D19-238A-B189-52BB-BBF6192B86A5}"/>
    <pc:docChg chg="modSld">
      <pc:chgData name="Johnalynne Hebert" userId="S::johnalynne.hebert@gov.ab.ca::e5a179b0-b5c9-494f-b5fd-e8a97a9e54de" providerId="AD" clId="Web-{A4737D19-238A-B189-52BB-BBF6192B86A5}" dt="2025-02-07T04:11:23.377" v="29" actId="20577"/>
      <pc:docMkLst>
        <pc:docMk/>
      </pc:docMkLst>
      <pc:sldChg chg="modSp">
        <pc:chgData name="Johnalynne Hebert" userId="S::johnalynne.hebert@gov.ab.ca::e5a179b0-b5c9-494f-b5fd-e8a97a9e54de" providerId="AD" clId="Web-{A4737D19-238A-B189-52BB-BBF6192B86A5}" dt="2025-02-07T04:11:23.377" v="29" actId="20577"/>
        <pc:sldMkLst>
          <pc:docMk/>
          <pc:sldMk cId="1806592515" sldId="268"/>
        </pc:sldMkLst>
        <pc:spChg chg="mod">
          <ac:chgData name="Johnalynne Hebert" userId="S::johnalynne.hebert@gov.ab.ca::e5a179b0-b5c9-494f-b5fd-e8a97a9e54de" providerId="AD" clId="Web-{A4737D19-238A-B189-52BB-BBF6192B86A5}" dt="2025-02-07T04:11:23.377" v="29" actId="20577"/>
          <ac:spMkLst>
            <pc:docMk/>
            <pc:sldMk cId="1806592515" sldId="268"/>
            <ac:spMk id="10" creationId="{00000000-0000-0000-0000-000000000000}"/>
          </ac:spMkLst>
        </pc:spChg>
      </pc:sldChg>
      <pc:sldChg chg="modSp">
        <pc:chgData name="Johnalynne Hebert" userId="S::johnalynne.hebert@gov.ab.ca::e5a179b0-b5c9-494f-b5fd-e8a97a9e54de" providerId="AD" clId="Web-{A4737D19-238A-B189-52BB-BBF6192B86A5}" dt="2025-02-07T04:10:32.438" v="8" actId="20577"/>
        <pc:sldMkLst>
          <pc:docMk/>
          <pc:sldMk cId="1695255702" sldId="329"/>
        </pc:sldMkLst>
        <pc:spChg chg="mod">
          <ac:chgData name="Johnalynne Hebert" userId="S::johnalynne.hebert@gov.ab.ca::e5a179b0-b5c9-494f-b5fd-e8a97a9e54de" providerId="AD" clId="Web-{A4737D19-238A-B189-52BB-BBF6192B86A5}" dt="2025-02-07T04:10:32.438" v="8" actId="20577"/>
          <ac:spMkLst>
            <pc:docMk/>
            <pc:sldMk cId="1695255702" sldId="329"/>
            <ac:spMk id="8" creationId="{3B3EFCA9-E7FF-39A7-0D36-2C60A8DACA0F}"/>
          </ac:spMkLst>
        </pc:spChg>
      </pc:sldChg>
      <pc:sldChg chg="modSp">
        <pc:chgData name="Johnalynne Hebert" userId="S::johnalynne.hebert@gov.ab.ca::e5a179b0-b5c9-494f-b5fd-e8a97a9e54de" providerId="AD" clId="Web-{A4737D19-238A-B189-52BB-BBF6192B86A5}" dt="2025-02-07T04:10:43.313" v="15" actId="20577"/>
        <pc:sldMkLst>
          <pc:docMk/>
          <pc:sldMk cId="612866017" sldId="332"/>
        </pc:sldMkLst>
        <pc:spChg chg="mod">
          <ac:chgData name="Johnalynne Hebert" userId="S::johnalynne.hebert@gov.ab.ca::e5a179b0-b5c9-494f-b5fd-e8a97a9e54de" providerId="AD" clId="Web-{A4737D19-238A-B189-52BB-BBF6192B86A5}" dt="2025-02-07T04:10:43.313" v="15" actId="20577"/>
          <ac:spMkLst>
            <pc:docMk/>
            <pc:sldMk cId="612866017" sldId="332"/>
            <ac:spMk id="8" creationId="{00000000-0000-0000-0000-000000000000}"/>
          </ac:spMkLst>
        </pc:spChg>
      </pc:sldChg>
      <pc:sldChg chg="modSp">
        <pc:chgData name="Johnalynne Hebert" userId="S::johnalynne.hebert@gov.ab.ca::e5a179b0-b5c9-494f-b5fd-e8a97a9e54de" providerId="AD" clId="Web-{A4737D19-238A-B189-52BB-BBF6192B86A5}" dt="2025-02-07T04:10:53.876" v="16" actId="20577"/>
        <pc:sldMkLst>
          <pc:docMk/>
          <pc:sldMk cId="90924897" sldId="333"/>
        </pc:sldMkLst>
        <pc:spChg chg="mod">
          <ac:chgData name="Johnalynne Hebert" userId="S::johnalynne.hebert@gov.ab.ca::e5a179b0-b5c9-494f-b5fd-e8a97a9e54de" providerId="AD" clId="Web-{A4737D19-238A-B189-52BB-BBF6192B86A5}" dt="2025-02-07T04:10:53.876" v="16" actId="20577"/>
          <ac:spMkLst>
            <pc:docMk/>
            <pc:sldMk cId="90924897" sldId="333"/>
            <ac:spMk id="8" creationId="{00000000-0000-0000-0000-000000000000}"/>
          </ac:spMkLst>
        </pc:spChg>
      </pc:sldChg>
      <pc:sldChg chg="modSp">
        <pc:chgData name="Johnalynne Hebert" userId="S::johnalynne.hebert@gov.ab.ca::e5a179b0-b5c9-494f-b5fd-e8a97a9e54de" providerId="AD" clId="Web-{A4737D19-238A-B189-52BB-BBF6192B86A5}" dt="2025-02-07T04:11:03.642" v="21" actId="20577"/>
        <pc:sldMkLst>
          <pc:docMk/>
          <pc:sldMk cId="3405259120" sldId="334"/>
        </pc:sldMkLst>
        <pc:spChg chg="mod">
          <ac:chgData name="Johnalynne Hebert" userId="S::johnalynne.hebert@gov.ab.ca::e5a179b0-b5c9-494f-b5fd-e8a97a9e54de" providerId="AD" clId="Web-{A4737D19-238A-B189-52BB-BBF6192B86A5}" dt="2025-02-07T04:11:03.642" v="21" actId="20577"/>
          <ac:spMkLst>
            <pc:docMk/>
            <pc:sldMk cId="3405259120" sldId="334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AC5-DE83-4546-A145-049723EEF145}" type="datetimeFigureOut">
              <a:rPr lang="en-CA" smtClean="0"/>
              <a:t>2025/03/27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EA81-BE91-42DB-B17C-5937EFD414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C5CD-91F5-4C0D-9700-F7932A35F6A8}" type="datetimeFigureOut">
              <a:rPr lang="en-CA" smtClean="0"/>
              <a:t>2025/03/27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8F0B-F410-4D7B-888B-D3F81DA1D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8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A63-CE87-49DC-A71B-AE955CC36C80}" type="datetime1">
              <a:rPr lang="en-CA" smtClean="0"/>
              <a:t>2025/03/27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86600" y="65421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9039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562-92FA-4F9E-AE84-B5BECAE194DB}" type="datetime1">
              <a:rPr lang="en-CA" smtClean="0"/>
              <a:t>2025/03/27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77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A420-C47D-4BCB-A429-76E6F1D1BAB8}" type="datetime1">
              <a:rPr lang="en-CA" smtClean="0"/>
              <a:t>2025/03/27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33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39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31934" y="642337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7330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AD7-DAF4-43B7-9219-5B10758A6488}" type="datetime1">
              <a:rPr lang="en-CA" smtClean="0"/>
              <a:t>2025/03/27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4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0919-23D8-47D1-A7C4-939ABBEFC0A7}" type="datetime1">
              <a:rPr lang="en-CA" smtClean="0"/>
              <a:t>2025/03/27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4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86DE-5961-406A-94DF-C9249C8A197D}" type="datetime1">
              <a:rPr lang="en-CA" smtClean="0"/>
              <a:t>2025/03/27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6951-F1AA-49F1-9FF3-4461EBB9E3E0}" type="datetime1">
              <a:rPr lang="en-CA" smtClean="0"/>
              <a:t>2025/03/27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>
              <a:latin typeface="Arial" panose="020B0604020202020204" pitchFamily="34" charset="0"/>
            </a:endParaRPr>
          </a:p>
          <a:p>
            <a:endParaRPr lang="en-C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97C6-4E37-44C6-9CA5-1F18101F818B}" type="datetime1">
              <a:rPr lang="en-CA" smtClean="0"/>
              <a:t>2025/03/27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341986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B550-1D01-4C46-8994-7654064CCF54}" type="datetime1">
              <a:rPr lang="en-CA" smtClean="0"/>
              <a:t>2025/03/27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2375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6AFE-1BD5-4747-9AB6-B31C8F10F975}" type="datetime1">
              <a:rPr lang="en-CA" smtClean="0"/>
              <a:t>2025/03/27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2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D64F-A086-4D77-AFA5-D43C5F54465D}" type="datetime1">
              <a:rPr lang="en-CA" smtClean="0"/>
              <a:t>2025/03/27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6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5A56-F3CE-4C9F-8482-8FA02741722C}" type="datetime1">
              <a:rPr lang="en-CA" smtClean="0"/>
              <a:t>2025/03/27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7" name="TextBox 6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11779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6919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.sequestrationhelpdesk@gov.ab.ca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ts.energy.gov.ab.ca/logo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79" y="975011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747" y="2522421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Assignment of Agreement Application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9703" y="59904"/>
            <a:ext cx="5935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BA797-D6D4-B817-64A5-EFE14BE26222}"/>
              </a:ext>
            </a:extLst>
          </p:cNvPr>
          <p:cNvSpPr txBox="1"/>
          <p:nvPr/>
        </p:nvSpPr>
        <p:spPr>
          <a:xfrm>
            <a:off x="4903196" y="2663366"/>
            <a:ext cx="382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this module you will learn how to: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Create an Assignment of Agreement application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Concur ETS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Retrieve and view agreement documents.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AFD80-AA44-68F4-1B33-48F65F850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56420E-FBCE-5E5B-D0FA-E79A747B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1" y="1766940"/>
            <a:ext cx="7702478" cy="447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672311-E597-291B-DAF4-D5B847669F81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635DF2-E307-BAA5-158C-BCD15DB97A08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B19EEA2-25A6-B293-8674-75202C32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10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DDF6E-4E7F-D50A-EBDA-2E6730213965}"/>
              </a:ext>
            </a:extLst>
          </p:cNvPr>
          <p:cNvSpPr txBox="1"/>
          <p:nvPr/>
        </p:nvSpPr>
        <p:spPr>
          <a:xfrm>
            <a:off x="421296" y="1489941"/>
            <a:ext cx="7821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E0A034-B2F9-B030-6F43-1E238EC3E5D6}"/>
              </a:ext>
            </a:extLst>
          </p:cNvPr>
          <p:cNvSpPr txBox="1">
            <a:spLocks/>
          </p:cNvSpPr>
          <p:nvPr/>
        </p:nvSpPr>
        <p:spPr>
          <a:xfrm>
            <a:off x="421296" y="1145559"/>
            <a:ext cx="8483422" cy="3364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INFORMATION SECTION – NEW AGREEMENT HOLDER ADDED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12452-022E-472A-82D1-14C41AF84E92}"/>
              </a:ext>
            </a:extLst>
          </p:cNvPr>
          <p:cNvSpPr/>
          <p:nvPr/>
        </p:nvSpPr>
        <p:spPr>
          <a:xfrm>
            <a:off x="839972" y="2551814"/>
            <a:ext cx="1212112" cy="95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D6B98E-EE64-4E38-0387-0362F2353929}"/>
              </a:ext>
            </a:extLst>
          </p:cNvPr>
          <p:cNvSpPr/>
          <p:nvPr/>
        </p:nvSpPr>
        <p:spPr>
          <a:xfrm>
            <a:off x="839972" y="3886753"/>
            <a:ext cx="1212112" cy="95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3B5B2-6C84-6A90-A9F5-1C07586BC152}"/>
              </a:ext>
            </a:extLst>
          </p:cNvPr>
          <p:cNvSpPr/>
          <p:nvPr/>
        </p:nvSpPr>
        <p:spPr>
          <a:xfrm>
            <a:off x="839972" y="4298266"/>
            <a:ext cx="1212112" cy="95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60178FE9-E7A1-6619-3C0A-58C8634162A4}"/>
              </a:ext>
            </a:extLst>
          </p:cNvPr>
          <p:cNvSpPr/>
          <p:nvPr/>
        </p:nvSpPr>
        <p:spPr>
          <a:xfrm>
            <a:off x="1663510" y="3429000"/>
            <a:ext cx="2293605" cy="542406"/>
          </a:xfrm>
          <a:prstGeom prst="wedgeRoundRectCallout">
            <a:avLst>
              <a:gd name="adj1" fmla="val -46701"/>
              <a:gd name="adj2" fmla="val 8581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previous slide, New Agreement Holder is now added.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4E28B-C62B-F88B-6B49-BA2186A9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417BF-B45E-30E9-A80B-5CC02DA3C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0" y="4964788"/>
            <a:ext cx="7976681" cy="128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11D2F0-A421-8177-24A3-FC82560F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6" y="3860632"/>
            <a:ext cx="7976681" cy="1004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F63A6B-5BC0-F183-6B50-DE88CBE4842D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ABDF83-F72C-9F5F-C8A6-4D3E6CA742E6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F59891A-8890-C72C-8452-65C250D9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11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B64D6-7334-7D4A-D58D-CF925C18152F}"/>
              </a:ext>
            </a:extLst>
          </p:cNvPr>
          <p:cNvSpPr txBox="1"/>
          <p:nvPr/>
        </p:nvSpPr>
        <p:spPr>
          <a:xfrm>
            <a:off x="421296" y="1489941"/>
            <a:ext cx="7821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341EAF7D-BB94-7855-9629-2ECF8A6A00C7}"/>
              </a:ext>
            </a:extLst>
          </p:cNvPr>
          <p:cNvSpPr/>
          <p:nvPr/>
        </p:nvSpPr>
        <p:spPr>
          <a:xfrm>
            <a:off x="2202537" y="4026175"/>
            <a:ext cx="383303" cy="336461"/>
          </a:xfrm>
          <a:prstGeom prst="wedgeRoundRectCallout">
            <a:avLst>
              <a:gd name="adj1" fmla="val -85920"/>
              <a:gd name="adj2" fmla="val 12401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C926EB00-EDB6-2F25-2D4B-EDDD61F3DD61}"/>
              </a:ext>
            </a:extLst>
          </p:cNvPr>
          <p:cNvSpPr/>
          <p:nvPr/>
        </p:nvSpPr>
        <p:spPr>
          <a:xfrm>
            <a:off x="7783956" y="5031598"/>
            <a:ext cx="383303" cy="336461"/>
          </a:xfrm>
          <a:prstGeom prst="wedgeRoundRectCallout">
            <a:avLst>
              <a:gd name="adj1" fmla="val -16930"/>
              <a:gd name="adj2" fmla="val -13955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E3426-4016-6E7E-7CAA-FB188314A41F}"/>
              </a:ext>
            </a:extLst>
          </p:cNvPr>
          <p:cNvSpPr txBox="1">
            <a:spLocks/>
          </p:cNvSpPr>
          <p:nvPr/>
        </p:nvSpPr>
        <p:spPr>
          <a:xfrm>
            <a:off x="487148" y="1013924"/>
            <a:ext cx="8483422" cy="33646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ATTACHMENTS</a:t>
            </a:r>
            <a:endParaRPr lang="en-CA" sz="1600" b="1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77D7F-E0FF-14CC-DB6A-8AF78B067321}"/>
              </a:ext>
            </a:extLst>
          </p:cNvPr>
          <p:cNvSpPr txBox="1"/>
          <p:nvPr/>
        </p:nvSpPr>
        <p:spPr>
          <a:xfrm>
            <a:off x="459925" y="1356290"/>
            <a:ext cx="7821006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 rtl="0" fontAlgn="base">
              <a:lnSpc>
                <a:spcPts val="1350"/>
              </a:lnSpc>
              <a:buFont typeface="+mj-lt"/>
              <a:buAutoNum type="arabicPeriod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Choose Files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File Explorer folders opens. Locate the file to upload. Note: up for 5 supplementary documents can be uploaded.</a:t>
            </a: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28600" indent="-228600" algn="l" rtl="0" fontAlgn="base">
              <a:lnSpc>
                <a:spcPts val="1350"/>
              </a:lnSpc>
              <a:buFont typeface="+mj-lt"/>
              <a:buAutoNum type="arabicPeriod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 to the ETS request application, the name of the file is added on the ‘No file chosen’ field.</a:t>
            </a: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28600" indent="-228600" algn="l" rtl="0" fontAlgn="base">
              <a:lnSpc>
                <a:spcPts val="1350"/>
              </a:lnSpc>
              <a:buFont typeface="+mj-lt"/>
              <a:buAutoNum type="arabicPeriod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Upload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28600" indent="-228600" algn="l" rtl="0" fontAlgn="base">
              <a:lnSpc>
                <a:spcPts val="1350"/>
              </a:lnSpc>
              <a:buFont typeface="+mj-lt"/>
              <a:buAutoNum type="arabicPeriod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Save prompt appears, click 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OK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The document is added in the Uploaded Documents grid.</a:t>
            </a: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delete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 uploaded document, simply click the corresponding 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trash bin icon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1350"/>
              </a:lnSpc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follow the </a:t>
            </a:r>
            <a:r>
              <a:rPr lang="en-US" sz="1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steps above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CA" sz="1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3CC1DE2-2EC7-F392-AD88-5C5D8C8EE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6" y="2951304"/>
            <a:ext cx="7976681" cy="107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7278C43B-1E85-AC0A-9CD5-9F48DF6F884D}"/>
              </a:ext>
            </a:extLst>
          </p:cNvPr>
          <p:cNvSpPr/>
          <p:nvPr/>
        </p:nvSpPr>
        <p:spPr>
          <a:xfrm>
            <a:off x="1097420" y="3864314"/>
            <a:ext cx="383303" cy="336461"/>
          </a:xfrm>
          <a:prstGeom prst="wedgeRoundRectCallout">
            <a:avLst>
              <a:gd name="adj1" fmla="val -39598"/>
              <a:gd name="adj2" fmla="val 13457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5614A8-8CA8-33AA-B0D5-9D494B3F8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261" y="3968539"/>
            <a:ext cx="3404191" cy="126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DA455DBF-A9D3-9A48-1E06-3CF13E885F6E}"/>
              </a:ext>
            </a:extLst>
          </p:cNvPr>
          <p:cNvSpPr/>
          <p:nvPr/>
        </p:nvSpPr>
        <p:spPr>
          <a:xfrm>
            <a:off x="6570481" y="5164667"/>
            <a:ext cx="383303" cy="336461"/>
          </a:xfrm>
          <a:prstGeom prst="wedgeRoundRectCallout">
            <a:avLst>
              <a:gd name="adj1" fmla="val 71574"/>
              <a:gd name="adj2" fmla="val -8970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73C42431-D445-401A-BEE9-EFBD97C60863}"/>
              </a:ext>
            </a:extLst>
          </p:cNvPr>
          <p:cNvSpPr/>
          <p:nvPr/>
        </p:nvSpPr>
        <p:spPr>
          <a:xfrm>
            <a:off x="1254868" y="5712441"/>
            <a:ext cx="1926078" cy="642201"/>
          </a:xfrm>
          <a:prstGeom prst="wedgeRoundRectCallout">
            <a:avLst>
              <a:gd name="adj1" fmla="val 76767"/>
              <a:gd name="adj2" fmla="val -843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</a:t>
            </a:r>
            <a:r>
              <a:rPr lang="en-US" sz="1200" baseline="30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save, which generate the ETS request number.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799F4D0D-8EAC-0DEF-EC66-21D4539720FE}"/>
              </a:ext>
            </a:extLst>
          </p:cNvPr>
          <p:cNvSpPr/>
          <p:nvPr/>
        </p:nvSpPr>
        <p:spPr>
          <a:xfrm>
            <a:off x="6987831" y="2847049"/>
            <a:ext cx="1332889" cy="660264"/>
          </a:xfrm>
          <a:prstGeom prst="wedgeRoundRectCallout">
            <a:avLst>
              <a:gd name="adj1" fmla="val -69864"/>
              <a:gd name="adj2" fmla="val -416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Assigned ETS request number.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2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74F4-29A7-DD1F-1923-23986D85E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8A0B7-1A98-0DB4-1048-CC424345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771" y="1827081"/>
            <a:ext cx="4692132" cy="127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8C971-B117-703E-5084-23F20FE98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15" y="1090704"/>
            <a:ext cx="7594190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APPLICATION SUMMARY REPORT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08831-807A-B5DB-95B7-C3B1DA281648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8A66F-F3C1-7DD4-43DB-D3B8AFFB6803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EAECFB-F7C6-DB02-53B4-90BBA1B9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12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67359-23B9-496B-3D5E-AAD6DBC67582}"/>
              </a:ext>
            </a:extLst>
          </p:cNvPr>
          <p:cNvSpPr txBox="1"/>
          <p:nvPr/>
        </p:nvSpPr>
        <p:spPr>
          <a:xfrm>
            <a:off x="435115" y="1382138"/>
            <a:ext cx="847903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The Original PDF Document link is the application summary report. It contains all data entered on the application.</a:t>
            </a:r>
          </a:p>
          <a:p>
            <a:r>
              <a:rPr lang="en-US" sz="1200">
                <a:latin typeface="Arial"/>
                <a:cs typeface="Arial"/>
              </a:rPr>
              <a:t>This tool is useful to review the entire application before submitting the application.</a:t>
            </a: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C6B92E4C-23F8-937D-2136-6E5C42BA67A6}"/>
              </a:ext>
            </a:extLst>
          </p:cNvPr>
          <p:cNvSpPr/>
          <p:nvPr/>
        </p:nvSpPr>
        <p:spPr>
          <a:xfrm>
            <a:off x="6568117" y="3245903"/>
            <a:ext cx="1770640" cy="1180182"/>
          </a:xfrm>
          <a:prstGeom prst="wedgeRoundRectCallout">
            <a:avLst>
              <a:gd name="adj1" fmla="val 18226"/>
              <a:gd name="adj2" fmla="val -9301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Original PDF Document located at the top right of the form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generate the report.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320AD3-E708-8BA3-D4EB-1F4241E98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15" y="2288746"/>
            <a:ext cx="5640267" cy="378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E6C7AE-B256-E24B-442A-8AB53307632F}"/>
              </a:ext>
            </a:extLst>
          </p:cNvPr>
          <p:cNvSpPr/>
          <p:nvPr/>
        </p:nvSpPr>
        <p:spPr>
          <a:xfrm>
            <a:off x="2317898" y="3245903"/>
            <a:ext cx="1307804" cy="183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85EB8-424F-DC0F-124F-27D6C81677E7}"/>
              </a:ext>
            </a:extLst>
          </p:cNvPr>
          <p:cNvSpPr/>
          <p:nvPr/>
        </p:nvSpPr>
        <p:spPr>
          <a:xfrm>
            <a:off x="2971800" y="3642999"/>
            <a:ext cx="1307804" cy="183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7A783C-1080-EA25-88F0-426CA7275385}"/>
              </a:ext>
            </a:extLst>
          </p:cNvPr>
          <p:cNvSpPr/>
          <p:nvPr/>
        </p:nvSpPr>
        <p:spPr>
          <a:xfrm>
            <a:off x="2810313" y="3835994"/>
            <a:ext cx="1307804" cy="183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72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1DB9C-A671-EE46-BA0F-FEB227F55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121E-ACE4-CDA1-02E0-D3A539E0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58481"/>
            <a:ext cx="8292628" cy="280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SUBMIT APPLICATION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CA851-7041-D5E9-5821-E15C18D34ED9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C13F5-109F-B6CC-5EDF-5A6056B01C6D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FA7A62-A933-59DC-6F42-59CC099E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13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702BF-B250-4837-9B86-D73B43C4629B}"/>
              </a:ext>
            </a:extLst>
          </p:cNvPr>
          <p:cNvSpPr txBox="1"/>
          <p:nvPr/>
        </p:nvSpPr>
        <p:spPr>
          <a:xfrm>
            <a:off x="425686" y="1239896"/>
            <a:ext cx="8076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Once all pertinent information has been entered, submit the Assignment of Agreement Application. </a:t>
            </a:r>
          </a:p>
          <a:p>
            <a:r>
              <a:rPr lang="en-US" sz="1200">
                <a:latin typeface="Arial"/>
                <a:cs typeface="Arial"/>
              </a:rPr>
              <a:t>The system performs validation check to ensure all mandatory data has been provided. </a:t>
            </a:r>
          </a:p>
          <a:p>
            <a:r>
              <a:rPr lang="en-US" sz="1200">
                <a:latin typeface="Arial"/>
                <a:cs typeface="Arial"/>
              </a:rPr>
              <a:t>Upon successful submission, the status is updated to </a:t>
            </a:r>
            <a:r>
              <a:rPr lang="en-US" sz="1200" b="1">
                <a:latin typeface="Arial"/>
                <a:cs typeface="Arial"/>
              </a:rPr>
              <a:t>Concur</a:t>
            </a:r>
            <a:r>
              <a:rPr lang="en-US" sz="1200">
                <a:latin typeface="Arial"/>
                <a:cs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47674-5366-FDF5-84BF-AA33EBE6B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615" y="3090292"/>
            <a:ext cx="1441969" cy="939464"/>
          </a:xfrm>
          <a:prstGeom prst="rect">
            <a:avLst/>
          </a:prstGeom>
        </p:spPr>
      </p:pic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26CF8D0-4B88-72E6-3A1A-61997DC4AE22}"/>
              </a:ext>
            </a:extLst>
          </p:cNvPr>
          <p:cNvSpPr/>
          <p:nvPr/>
        </p:nvSpPr>
        <p:spPr>
          <a:xfrm>
            <a:off x="2810313" y="5070805"/>
            <a:ext cx="1384812" cy="357145"/>
          </a:xfrm>
          <a:prstGeom prst="wedgeRoundRectCallout">
            <a:avLst>
              <a:gd name="adj1" fmla="val 43704"/>
              <a:gd name="adj2" fmla="val 12580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8481FF7F-0AE0-B216-66C9-495807997E4F}"/>
              </a:ext>
            </a:extLst>
          </p:cNvPr>
          <p:cNvSpPr/>
          <p:nvPr/>
        </p:nvSpPr>
        <p:spPr>
          <a:xfrm>
            <a:off x="5857516" y="4295075"/>
            <a:ext cx="1384812" cy="357145"/>
          </a:xfrm>
          <a:prstGeom prst="wedgeRoundRectCallout">
            <a:avLst>
              <a:gd name="adj1" fmla="val -69391"/>
              <a:gd name="adj2" fmla="val 2230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69403-77A2-0E5A-465A-05ED2ADAAE95}"/>
              </a:ext>
            </a:extLst>
          </p:cNvPr>
          <p:cNvSpPr txBox="1"/>
          <p:nvPr/>
        </p:nvSpPr>
        <p:spPr>
          <a:xfrm>
            <a:off x="434560" y="6030183"/>
            <a:ext cx="80762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latin typeface="Arial"/>
                <a:cs typeface="Arial"/>
              </a:rPr>
              <a:t>Delete </a:t>
            </a:r>
            <a:r>
              <a:rPr lang="en-US" sz="1200">
                <a:latin typeface="Arial"/>
                <a:cs typeface="Arial"/>
              </a:rPr>
              <a:t>(deletes entire application) is available when the request Status is at Work in Progress. </a:t>
            </a:r>
          </a:p>
          <a:p>
            <a:r>
              <a:rPr lang="en-US" sz="1200" b="1">
                <a:latin typeface="Arial"/>
                <a:cs typeface="Arial"/>
              </a:rPr>
              <a:t>Close </a:t>
            </a:r>
            <a:r>
              <a:rPr lang="en-US" sz="1200">
                <a:latin typeface="Arial"/>
                <a:cs typeface="Arial"/>
              </a:rPr>
              <a:t>(closes application).</a:t>
            </a:r>
            <a:endParaRPr lang="en-US" sz="1200" b="1">
              <a:latin typeface="Arial"/>
              <a:cs typeface="Arial"/>
            </a:endParaRPr>
          </a:p>
        </p:txBody>
      </p:sp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82022A0E-5DB8-DD13-752A-D9A60BC40A76}"/>
              </a:ext>
            </a:extLst>
          </p:cNvPr>
          <p:cNvSpPr/>
          <p:nvPr/>
        </p:nvSpPr>
        <p:spPr>
          <a:xfrm>
            <a:off x="5070924" y="2954993"/>
            <a:ext cx="1153083" cy="357145"/>
          </a:xfrm>
          <a:prstGeom prst="wedgeRoundRectCallout">
            <a:avLst>
              <a:gd name="adj1" fmla="val -43761"/>
              <a:gd name="adj2" fmla="val 8851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B7E57-9397-9327-0BAC-8299CFD42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85" y="1949413"/>
            <a:ext cx="6876290" cy="403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1F7C77-C7CD-BA07-1310-7CFC79122056}"/>
              </a:ext>
            </a:extLst>
          </p:cNvPr>
          <p:cNvSpPr/>
          <p:nvPr/>
        </p:nvSpPr>
        <p:spPr>
          <a:xfrm>
            <a:off x="1116419" y="2615609"/>
            <a:ext cx="1095153" cy="74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31B68-051A-816D-D2D5-997DF3E7C3DB}"/>
              </a:ext>
            </a:extLst>
          </p:cNvPr>
          <p:cNvSpPr/>
          <p:nvPr/>
        </p:nvSpPr>
        <p:spPr>
          <a:xfrm>
            <a:off x="1116419" y="3797186"/>
            <a:ext cx="1095153" cy="74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F781EB-56A2-D9B9-0E9C-1002022030A1}"/>
              </a:ext>
            </a:extLst>
          </p:cNvPr>
          <p:cNvSpPr/>
          <p:nvPr/>
        </p:nvSpPr>
        <p:spPr>
          <a:xfrm>
            <a:off x="1116419" y="4177507"/>
            <a:ext cx="1095153" cy="74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81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906E7-9D35-F5C3-01CF-E1AA51AB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13CEDA8-8C81-2071-1AF9-9C5D9228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62" y="3747080"/>
            <a:ext cx="7198468" cy="262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00530F-5A8A-3A42-4E29-6ED04F1D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96" y="1746268"/>
            <a:ext cx="5655544" cy="166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6F45-270B-F85F-5D4C-EEBB8D80D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58481"/>
            <a:ext cx="8292628" cy="280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CONCURRENCE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83DF6-76E2-C6E2-40C0-AB26754FC7D4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6C37F-F603-353C-4816-79B92AB93AC9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C74DBDA-7E18-C525-C719-E56095FD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14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2AB4B-A4E0-9EBF-BE4A-52B520A848F9}"/>
              </a:ext>
            </a:extLst>
          </p:cNvPr>
          <p:cNvSpPr txBox="1"/>
          <p:nvPr/>
        </p:nvSpPr>
        <p:spPr>
          <a:xfrm>
            <a:off x="425686" y="1239896"/>
            <a:ext cx="8076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The concurrer receives an email notification requesting to login to ETS to concur a specific request. If the creator of the request is the New Agreement Holder, then the Current Agreement Holder will concur and vice versa.</a:t>
            </a:r>
          </a:p>
          <a:p>
            <a:endParaRPr lang="en-US" sz="120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79D57-ADC4-EFA0-0412-585FB35FBFF7}"/>
              </a:ext>
            </a:extLst>
          </p:cNvPr>
          <p:cNvSpPr txBox="1"/>
          <p:nvPr/>
        </p:nvSpPr>
        <p:spPr>
          <a:xfrm>
            <a:off x="475624" y="3516248"/>
            <a:ext cx="80762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Login to ETS as the concurrer.</a:t>
            </a:r>
          </a:p>
          <a:p>
            <a:endParaRPr lang="en-US" sz="1200">
              <a:latin typeface="Arial"/>
              <a:cs typeface="Arial"/>
            </a:endParaRPr>
          </a:p>
        </p:txBody>
      </p:sp>
      <p:sp>
        <p:nvSpPr>
          <p:cNvPr id="22" name="Rounded Rectangular Callout 8">
            <a:extLst>
              <a:ext uri="{FF2B5EF4-FFF2-40B4-BE49-F238E27FC236}">
                <a16:creationId xmlns:a16="http://schemas.microsoft.com/office/drawing/2014/main" id="{4B8D8DEF-0F1E-F5FA-DD78-9BF82A99D278}"/>
              </a:ext>
            </a:extLst>
          </p:cNvPr>
          <p:cNvSpPr/>
          <p:nvPr/>
        </p:nvSpPr>
        <p:spPr>
          <a:xfrm>
            <a:off x="819070" y="5503770"/>
            <a:ext cx="1991243" cy="751299"/>
          </a:xfrm>
          <a:prstGeom prst="wedgeRoundRectCallout">
            <a:avLst>
              <a:gd name="adj1" fmla="val -12463"/>
              <a:gd name="adj2" fmla="val -8524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Navigate to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Carbon Sequestration Tenure/Work in Progress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ular Callout 8">
            <a:extLst>
              <a:ext uri="{FF2B5EF4-FFF2-40B4-BE49-F238E27FC236}">
                <a16:creationId xmlns:a16="http://schemas.microsoft.com/office/drawing/2014/main" id="{D7498304-491F-3F36-9966-09B82477E27A}"/>
              </a:ext>
            </a:extLst>
          </p:cNvPr>
          <p:cNvSpPr/>
          <p:nvPr/>
        </p:nvSpPr>
        <p:spPr>
          <a:xfrm>
            <a:off x="4463830" y="4247608"/>
            <a:ext cx="1877438" cy="687087"/>
          </a:xfrm>
          <a:prstGeom prst="wedgeRoundRectCallout">
            <a:avLst>
              <a:gd name="adj1" fmla="val -73603"/>
              <a:gd name="adj2" fmla="val 3084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Number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quoted from the email notification.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8">
            <a:extLst>
              <a:ext uri="{FF2B5EF4-FFF2-40B4-BE49-F238E27FC236}">
                <a16:creationId xmlns:a16="http://schemas.microsoft.com/office/drawing/2014/main" id="{DE6655EC-5990-96C3-3698-F6B1F41F3EF5}"/>
              </a:ext>
            </a:extLst>
          </p:cNvPr>
          <p:cNvSpPr/>
          <p:nvPr/>
        </p:nvSpPr>
        <p:spPr>
          <a:xfrm>
            <a:off x="6341268" y="5261286"/>
            <a:ext cx="1162000" cy="356818"/>
          </a:xfrm>
          <a:prstGeom prst="wedgeRoundRectCallout">
            <a:avLst>
              <a:gd name="adj1" fmla="val -73603"/>
              <a:gd name="adj2" fmla="val 3084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ular Callout 8">
            <a:extLst>
              <a:ext uri="{FF2B5EF4-FFF2-40B4-BE49-F238E27FC236}">
                <a16:creationId xmlns:a16="http://schemas.microsoft.com/office/drawing/2014/main" id="{031FA3BA-9EFD-57DD-25B0-68A8F96739FB}"/>
              </a:ext>
            </a:extLst>
          </p:cNvPr>
          <p:cNvSpPr/>
          <p:nvPr/>
        </p:nvSpPr>
        <p:spPr>
          <a:xfrm>
            <a:off x="3371417" y="5170903"/>
            <a:ext cx="1877437" cy="537584"/>
          </a:xfrm>
          <a:prstGeom prst="wedgeRoundRectCallout">
            <a:avLst>
              <a:gd name="adj1" fmla="val 3081"/>
              <a:gd name="adj2" fmla="val 11408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number t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open the application.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13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EB4A-CE5D-1F42-C98F-3AF7D15F5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904E22-6BE3-104C-157A-7D1037E47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87" y="1198285"/>
            <a:ext cx="7633830" cy="2595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B4C70-230C-CA13-4412-2BC555322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58481"/>
            <a:ext cx="8292628" cy="280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CONCURRENCE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DC0341-C03F-A4F6-5548-B606EB21BE65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2216D-2B3C-2351-96FB-D6796B36A7AE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BC8261-1635-79E3-F10E-44FB684A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15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D634DD98-89B0-0646-3CEE-E34CB3560209}"/>
              </a:ext>
            </a:extLst>
          </p:cNvPr>
          <p:cNvSpPr/>
          <p:nvPr/>
        </p:nvSpPr>
        <p:spPr>
          <a:xfrm>
            <a:off x="1511179" y="1887101"/>
            <a:ext cx="2306437" cy="662585"/>
          </a:xfrm>
          <a:prstGeom prst="wedgeRoundRectCallout">
            <a:avLst>
              <a:gd name="adj1" fmla="val -25886"/>
              <a:gd name="adj2" fmla="val 802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Add Concurrence Decision. Select from the dropdown either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Accept or Reject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DDCCCDA7-C8CC-2D45-FCFF-80E204A0F4D1}"/>
              </a:ext>
            </a:extLst>
          </p:cNvPr>
          <p:cNvSpPr/>
          <p:nvPr/>
        </p:nvSpPr>
        <p:spPr>
          <a:xfrm>
            <a:off x="2558558" y="2859560"/>
            <a:ext cx="1924613" cy="787940"/>
          </a:xfrm>
          <a:prstGeom prst="wedgeRoundRectCallout">
            <a:avLst>
              <a:gd name="adj1" fmla="val -71918"/>
              <a:gd name="adj2" fmla="val 5934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If the concurrence decision is Reject, add the reason here under Comments.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127AA-1E89-FBBA-14A3-44A256BF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12" y="4033591"/>
            <a:ext cx="6898191" cy="221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4A1CEA72-F8EF-97F2-BE23-F6A19D0D0917}"/>
              </a:ext>
            </a:extLst>
          </p:cNvPr>
          <p:cNvSpPr/>
          <p:nvPr/>
        </p:nvSpPr>
        <p:spPr>
          <a:xfrm>
            <a:off x="5347154" y="5494116"/>
            <a:ext cx="1228744" cy="405403"/>
          </a:xfrm>
          <a:prstGeom prst="wedgeRoundRectCallout">
            <a:avLst>
              <a:gd name="adj1" fmla="val -71918"/>
              <a:gd name="adj2" fmla="val 5934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8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C63D0-2054-CC0B-0EF3-B1DC5A48F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8BEF06-8AE5-A288-C885-4421AE67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2" y="1466668"/>
            <a:ext cx="7968235" cy="33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2957-82D9-9F3F-74FD-3FA6AA08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58481"/>
            <a:ext cx="8292628" cy="280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SUBMIT CONCURRENCE DECISION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12D33-7343-A443-E5FF-8E005C95A3F5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A8A7D-4B87-0294-F3E3-BC684EB43A50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1459884-8306-EACD-BE2B-2831D7CC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16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C55D131F-C17B-0EB9-4CAB-099A7905A6FB}"/>
              </a:ext>
            </a:extLst>
          </p:cNvPr>
          <p:cNvSpPr/>
          <p:nvPr/>
        </p:nvSpPr>
        <p:spPr>
          <a:xfrm>
            <a:off x="3839367" y="3899140"/>
            <a:ext cx="898003" cy="405403"/>
          </a:xfrm>
          <a:prstGeom prst="wedgeRoundRectCallout">
            <a:avLst>
              <a:gd name="adj1" fmla="val -5417"/>
              <a:gd name="adj2" fmla="val 10733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20FF3-7309-68E7-2F32-0CEC96DA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04" y="3401378"/>
            <a:ext cx="2565187" cy="995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57B4A7-0F4E-E548-A1D0-86D8B930A1DB}"/>
              </a:ext>
            </a:extLst>
          </p:cNvPr>
          <p:cNvSpPr txBox="1"/>
          <p:nvPr/>
        </p:nvSpPr>
        <p:spPr>
          <a:xfrm>
            <a:off x="587882" y="5089671"/>
            <a:ext cx="80762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When the concurrer submits the concurrence decision, this will submit the application.</a:t>
            </a:r>
          </a:p>
          <a:p>
            <a:endParaRPr lang="en-US" sz="1200">
              <a:latin typeface="Arial"/>
              <a:cs typeface="Arial"/>
            </a:endParaRPr>
          </a:p>
          <a:p>
            <a:r>
              <a:rPr lang="en-US" sz="1200">
                <a:latin typeface="Arial"/>
                <a:cs typeface="Arial"/>
              </a:rPr>
              <a:t>If the concurrence decision is No, the application is rejected and the creator is notified via email notification.</a:t>
            </a:r>
          </a:p>
          <a:p>
            <a:endParaRPr lang="en-US" sz="1200">
              <a:latin typeface="Arial"/>
              <a:cs typeface="Arial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2DBA73A0-340F-9F3B-6189-50022368CE08}"/>
              </a:ext>
            </a:extLst>
          </p:cNvPr>
          <p:cNvSpPr/>
          <p:nvPr/>
        </p:nvSpPr>
        <p:spPr>
          <a:xfrm>
            <a:off x="5733018" y="2266890"/>
            <a:ext cx="881791" cy="405403"/>
          </a:xfrm>
          <a:prstGeom prst="wedgeRoundRectCallout">
            <a:avLst>
              <a:gd name="adj1" fmla="val -47337"/>
              <a:gd name="adj2" fmla="val 10733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C7A2699B-D9EB-DA0A-7696-85CEB6932EDA}"/>
              </a:ext>
            </a:extLst>
          </p:cNvPr>
          <p:cNvSpPr/>
          <p:nvPr/>
        </p:nvSpPr>
        <p:spPr>
          <a:xfrm>
            <a:off x="6858184" y="3518101"/>
            <a:ext cx="881791" cy="405403"/>
          </a:xfrm>
          <a:prstGeom prst="wedgeRoundRectCallout">
            <a:avLst>
              <a:gd name="adj1" fmla="val 40917"/>
              <a:gd name="adj2" fmla="val 9293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B47DBC-0AF5-3AD0-AC60-F15EC694E88A}"/>
              </a:ext>
            </a:extLst>
          </p:cNvPr>
          <p:cNvSpPr/>
          <p:nvPr/>
        </p:nvSpPr>
        <p:spPr>
          <a:xfrm>
            <a:off x="701749" y="2192462"/>
            <a:ext cx="1095153" cy="74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0AC45B-D9BC-F8F6-AC6E-57B8CF1F99F2}"/>
              </a:ext>
            </a:extLst>
          </p:cNvPr>
          <p:cNvSpPr/>
          <p:nvPr/>
        </p:nvSpPr>
        <p:spPr>
          <a:xfrm>
            <a:off x="701748" y="2635079"/>
            <a:ext cx="1095153" cy="74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06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3F87-D7A2-B91D-B4F8-7CFBC0D4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6772-3A73-2499-BEFF-D8AB9DF8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1019281"/>
            <a:ext cx="8292628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WITHDRAW APPLICATION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30CB5-487D-8862-2EC0-F103831A14B3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EFCA9-E7FF-39A7-0D36-2C60A8DACA0F}"/>
              </a:ext>
            </a:extLst>
          </p:cNvPr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Assignment of Agreement Application</a:t>
            </a:r>
            <a:endParaRPr lang="en-CA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394F6FD-0D5F-C395-055F-293137E4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17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78D57-F3DA-C50C-75D2-E88D881B4C8C}"/>
              </a:ext>
            </a:extLst>
          </p:cNvPr>
          <p:cNvSpPr txBox="1"/>
          <p:nvPr/>
        </p:nvSpPr>
        <p:spPr>
          <a:xfrm>
            <a:off x="425686" y="1282451"/>
            <a:ext cx="807628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The Withdraw button is only available when the Status is Submitted.</a:t>
            </a:r>
          </a:p>
          <a:p>
            <a:r>
              <a:rPr lang="en-US" sz="1200">
                <a:latin typeface="Arial"/>
                <a:cs typeface="Arial"/>
              </a:rPr>
              <a:t>The creator, submitter or concurrer has the option to withdraw the application during the duration of the status Submitted.</a:t>
            </a:r>
          </a:p>
          <a:p>
            <a:endParaRPr lang="en-US" sz="1200">
              <a:latin typeface="Arial"/>
              <a:cs typeface="Arial"/>
            </a:endParaRPr>
          </a:p>
          <a:p>
            <a:r>
              <a:rPr lang="en-US" sz="1200">
                <a:latin typeface="Arial"/>
                <a:cs typeface="Arial"/>
              </a:rPr>
              <a:t>When the request status is changed from Submitted to Processing, the Withdraw option is no longer available.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8B287-DB5E-D8E6-40CE-07FBE53B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62" y="2510329"/>
            <a:ext cx="7746076" cy="385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42AC19-2653-D61C-22A1-334EDE868E88}"/>
              </a:ext>
            </a:extLst>
          </p:cNvPr>
          <p:cNvSpPr/>
          <p:nvPr/>
        </p:nvSpPr>
        <p:spPr>
          <a:xfrm>
            <a:off x="776177" y="2987749"/>
            <a:ext cx="1095153" cy="74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7FF5D-9018-730D-ECC0-338000425525}"/>
              </a:ext>
            </a:extLst>
          </p:cNvPr>
          <p:cNvSpPr/>
          <p:nvPr/>
        </p:nvSpPr>
        <p:spPr>
          <a:xfrm>
            <a:off x="776177" y="4128977"/>
            <a:ext cx="1095153" cy="74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14922B-4682-50C7-2DAE-4A77D18AA5A0}"/>
              </a:ext>
            </a:extLst>
          </p:cNvPr>
          <p:cNvSpPr/>
          <p:nvPr/>
        </p:nvSpPr>
        <p:spPr>
          <a:xfrm>
            <a:off x="776177" y="4522381"/>
            <a:ext cx="1095153" cy="74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255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981140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Assignment of Agreement Application</a:t>
            </a:r>
            <a:endParaRPr lang="en-CA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18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C6949-C150-4BA8-2446-E51850B58662}"/>
              </a:ext>
            </a:extLst>
          </p:cNvPr>
          <p:cNvSpPr txBox="1"/>
          <p:nvPr/>
        </p:nvSpPr>
        <p:spPr>
          <a:xfrm>
            <a:off x="425686" y="1321216"/>
            <a:ext cx="7835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Work in Progress screen contains all different status depending on the state of each ETS Request. </a:t>
            </a:r>
          </a:p>
          <a:p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To search all ETS requests, select the </a:t>
            </a:r>
            <a:r>
              <a:rPr lang="en-CA" sz="1200" b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 icon on the Work in Progress screen.</a:t>
            </a:r>
          </a:p>
          <a:p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User can also narrow the search by the following search parameters:  </a:t>
            </a:r>
            <a:r>
              <a:rPr lang="en-CA" sz="1200" b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200" b="1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200" b="1">
                <a:latin typeface="Arial" panose="020B0604020202020204" pitchFamily="34" charset="0"/>
                <a:cs typeface="Arial" panose="020B0604020202020204" pitchFamily="34" charset="0"/>
              </a:rPr>
              <a:t>Start Date </a:t>
            </a:r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1200" b="1">
                <a:latin typeface="Arial" panose="020B0604020202020204" pitchFamily="34" charset="0"/>
                <a:cs typeface="Arial" panose="020B0604020202020204" pitchFamily="34" charset="0"/>
              </a:rPr>
              <a:t>End Date</a:t>
            </a:r>
            <a:r>
              <a:rPr lang="en-CA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6A55B60-12E2-506E-2B3C-956956C7B2E8}"/>
              </a:ext>
            </a:extLst>
          </p:cNvPr>
          <p:cNvSpPr/>
          <p:nvPr/>
        </p:nvSpPr>
        <p:spPr>
          <a:xfrm>
            <a:off x="1712068" y="4161536"/>
            <a:ext cx="1614792" cy="867664"/>
          </a:xfrm>
          <a:prstGeom prst="wedgeRoundRectCallout">
            <a:avLst>
              <a:gd name="adj1" fmla="val 58146"/>
              <a:gd name="adj2" fmla="val 7722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the Request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view the application.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CF81A-5BD2-A6FF-08A8-2A25694F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86" y="2548042"/>
            <a:ext cx="8437573" cy="349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866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13" y="1075322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WORK IN PROGRESS – continued…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Assignment of Agreement Application</a:t>
            </a:r>
          </a:p>
          <a:p>
            <a:pPr algn="r"/>
            <a:endParaRPr lang="en-CA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19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915BE-506B-267C-CF0B-DA2FD22E0EFE}"/>
              </a:ext>
            </a:extLst>
          </p:cNvPr>
          <p:cNvSpPr txBox="1"/>
          <p:nvPr/>
        </p:nvSpPr>
        <p:spPr>
          <a:xfrm>
            <a:off x="438150" y="1500252"/>
            <a:ext cx="8267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 creator can modify and save the form.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 creator or submitter has Submitted the form.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r>
              <a:rPr lang="en-CA" sz="1400">
                <a:latin typeface="Arial" panose="020B0604020202020204" pitchFamily="34" charset="0"/>
                <a:cs typeface="Arial" panose="020B0604020202020204" pitchFamily="34" charset="0"/>
              </a:rPr>
              <a:t>The request has been submitted to Alberta Energy and Minerals. Only the contact information can be modified at this point. The rest of the application is read-only.</a:t>
            </a:r>
          </a:p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r>
              <a:rPr lang="en-CA" sz="1400">
                <a:latin typeface="Arial" panose="020B0604020202020204" pitchFamily="34" charset="0"/>
                <a:cs typeface="Arial" panose="020B0604020202020204" pitchFamily="34" charset="0"/>
              </a:rPr>
              <a:t>Application has been completed and agreements documents have been issued.</a:t>
            </a:r>
          </a:p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</a:p>
          <a:p>
            <a:r>
              <a:rPr lang="en-CA" sz="1400">
                <a:latin typeface="Arial" panose="020B0604020202020204" pitchFamily="34" charset="0"/>
                <a:cs typeface="Arial" panose="020B0604020202020204" pitchFamily="34" charset="0"/>
              </a:rPr>
              <a:t>Client has withdrawn the ETS application. This notifies Alberta Energy and Minerals they no longer want to proceed with the application.</a:t>
            </a:r>
          </a:p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>
                <a:latin typeface="Arial" panose="020B0604020202020204" pitchFamily="34" charset="0"/>
                <a:cs typeface="Arial" panose="020B0604020202020204" pitchFamily="34" charset="0"/>
              </a:rPr>
              <a:t>Department Rejected</a:t>
            </a:r>
          </a:p>
          <a:p>
            <a:r>
              <a:rPr lang="en-CA" sz="1400">
                <a:latin typeface="Arial" panose="020B0604020202020204" pitchFamily="34" charset="0"/>
                <a:cs typeface="Arial" panose="020B0604020202020204" pitchFamily="34" charset="0"/>
              </a:rPr>
              <a:t>Alberta Energy and Minerals has rejected the client’s requested application.</a:t>
            </a:r>
          </a:p>
        </p:txBody>
      </p:sp>
    </p:spTree>
    <p:extLst>
      <p:ext uri="{BB962C8B-B14F-4D97-AF65-F5344CB8AC3E}">
        <p14:creationId xmlns:p14="http://schemas.microsoft.com/office/powerpoint/2010/main" val="9092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50825" y="1484313"/>
            <a:ext cx="8642350" cy="475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94356"/>
              </p:ext>
            </p:extLst>
          </p:nvPr>
        </p:nvGraphicFramePr>
        <p:xfrm>
          <a:off x="1848329" y="245254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Revisions Type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Page Number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February 3, 2025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Initial Creation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All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49895" y="477106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6815" y="59904"/>
            <a:ext cx="5867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CA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BB9F60-F361-9C4B-1969-E18413D17912}"/>
              </a:ext>
            </a:extLst>
          </p:cNvPr>
          <p:cNvSpPr/>
          <p:nvPr/>
        </p:nvSpPr>
        <p:spPr>
          <a:xfrm>
            <a:off x="2969703" y="59904"/>
            <a:ext cx="5935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2703719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F0FDBA-8AC9-A954-A639-B1A0100E0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1" y="2016835"/>
            <a:ext cx="7876537" cy="421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1103698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WORK IN PROGRESS – View Documents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Assignment of Agreement Application</a:t>
            </a:r>
            <a:endParaRPr lang="en-CA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20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4A4B57-F753-DEDC-DB1C-542245DFBDE4}"/>
              </a:ext>
            </a:extLst>
          </p:cNvPr>
          <p:cNvSpPr txBox="1"/>
          <p:nvPr/>
        </p:nvSpPr>
        <p:spPr>
          <a:xfrm>
            <a:off x="521110" y="1440159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User has the option to view all documents for the corresponding ETS request. The Application Documents box list all attached documents from the application.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E3EC2661-EA16-AA95-E220-36FEFBE2E14E}"/>
              </a:ext>
            </a:extLst>
          </p:cNvPr>
          <p:cNvSpPr/>
          <p:nvPr/>
        </p:nvSpPr>
        <p:spPr>
          <a:xfrm>
            <a:off x="7206336" y="4841165"/>
            <a:ext cx="1254178" cy="357145"/>
          </a:xfrm>
          <a:prstGeom prst="wedgeRoundRectCallout">
            <a:avLst>
              <a:gd name="adj1" fmla="val -4224"/>
              <a:gd name="adj2" fmla="val 11968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View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7FC6C4-7EA0-5DEE-426C-F23CC1C6E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10" y="3183309"/>
            <a:ext cx="4603702" cy="133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DDB4D8EF-0018-1C7A-9C5A-C581562BC5BB}"/>
              </a:ext>
            </a:extLst>
          </p:cNvPr>
          <p:cNvSpPr/>
          <p:nvPr/>
        </p:nvSpPr>
        <p:spPr>
          <a:xfrm>
            <a:off x="6036703" y="2838823"/>
            <a:ext cx="1386191" cy="592371"/>
          </a:xfrm>
          <a:prstGeom prst="wedgeRoundRectCallout">
            <a:avLst>
              <a:gd name="adj1" fmla="val -47819"/>
              <a:gd name="adj2" fmla="val 9856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View/Download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59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97502" y="1594818"/>
            <a:ext cx="585787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Assignment of Agreement Application 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6" y="1340768"/>
            <a:ext cx="4219575" cy="479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4221087"/>
            <a:ext cx="5451475" cy="116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please forward them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energy.sequestrationhelpdesk@gov.ab.ca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6029" y="59904"/>
            <a:ext cx="648868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Assignment of Agreement Application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21</a:t>
            </a:fld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9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427689" y="1265954"/>
            <a:ext cx="1996730" cy="318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4537" y="59904"/>
            <a:ext cx="5960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689" y="1740204"/>
            <a:ext cx="80187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The Assignment of Agreement application form allows client to apply to replace a current agreement holder of an existing </a:t>
            </a:r>
            <a:r>
              <a:rPr lang="en-US" sz="1200" b="1">
                <a:latin typeface="Arial"/>
                <a:cs typeface="Arial"/>
              </a:rPr>
              <a:t>Carbon Sequestration Evaluation Agreement (058) </a:t>
            </a:r>
            <a:r>
              <a:rPr lang="en-US" sz="1200">
                <a:latin typeface="Arial"/>
                <a:cs typeface="Arial"/>
              </a:rPr>
              <a:t>or </a:t>
            </a:r>
            <a:r>
              <a:rPr lang="en-US" sz="1200" b="1">
                <a:latin typeface="Arial"/>
                <a:cs typeface="Arial"/>
              </a:rPr>
              <a:t>Carbon Sequestration Agreement (059) </a:t>
            </a:r>
            <a:r>
              <a:rPr lang="en-US" sz="1200">
                <a:latin typeface="Arial"/>
                <a:cs typeface="Arial"/>
              </a:rPr>
              <a:t>with a new agreement holder in Electronic Transfer System (ETS). </a:t>
            </a:r>
            <a:endParaRPr lang="en-CA" sz="1200">
              <a:latin typeface="Arial"/>
              <a:cs typeface="Arial"/>
            </a:endParaRPr>
          </a:p>
        </p:txBody>
      </p:sp>
      <p:pic>
        <p:nvPicPr>
          <p:cNvPr id="4" name="Picture 3" descr="A factory with pipes and pipes&#10;&#10;AI-generated content may be incorrect.">
            <a:extLst>
              <a:ext uri="{FF2B5EF4-FFF2-40B4-BE49-F238E27FC236}">
                <a16:creationId xmlns:a16="http://schemas.microsoft.com/office/drawing/2014/main" id="{FE42328C-2C2F-7544-FBC5-13FF5FF5E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39" y="2733587"/>
            <a:ext cx="5803122" cy="341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93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51" y="1052149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LOGIN TO ETS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4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856F0-2DE0-47B5-67EC-9E28CCB034AC}"/>
              </a:ext>
            </a:extLst>
          </p:cNvPr>
          <p:cNvSpPr txBox="1"/>
          <p:nvPr/>
        </p:nvSpPr>
        <p:spPr>
          <a:xfrm>
            <a:off x="473978" y="1412297"/>
            <a:ext cx="81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Go to ETS (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https://ets.energy.gov.ab.ca/logon.aspx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Enter your login credentials: User Name (EN account) and Password.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F1EB34-8C61-558D-E618-BCFC3235CDFD}"/>
              </a:ext>
            </a:extLst>
          </p:cNvPr>
          <p:cNvSpPr txBox="1"/>
          <p:nvPr/>
        </p:nvSpPr>
        <p:spPr>
          <a:xfrm>
            <a:off x="570451" y="3429000"/>
            <a:ext cx="8196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Once logged in, the screen below is displayed.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38675-F5D9-64D5-8CFF-FB7D40268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84" y="1917226"/>
            <a:ext cx="3560323" cy="147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1A63A8-FBE6-7062-1492-7B8DC1F2B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55" y="3745597"/>
            <a:ext cx="5448384" cy="256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70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1CFDC5-6C98-959F-0BC3-F473131CD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599" y="2467221"/>
            <a:ext cx="2450588" cy="356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DE0DE-0CBB-281D-9E67-BC973FADE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79" y="2467222"/>
            <a:ext cx="2420443" cy="366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140596"/>
            <a:ext cx="8291024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NAVIGATION TO ASSIGNMENT OF AGREEMENT APPLICATION</a:t>
            </a:r>
          </a:p>
          <a:p>
            <a:pPr marL="0" indent="0">
              <a:buNone/>
            </a:pPr>
            <a:endParaRPr lang="en-CA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5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0DF70-0558-7295-3916-9FFA80B85113}"/>
              </a:ext>
            </a:extLst>
          </p:cNvPr>
          <p:cNvSpPr txBox="1"/>
          <p:nvPr/>
        </p:nvSpPr>
        <p:spPr>
          <a:xfrm>
            <a:off x="425686" y="1603518"/>
            <a:ext cx="848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the treenode (left-hand side of the screen), navigate to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Carbon Sequestration Tenure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node.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Carbon Sequestration Tenure node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to display its subnodes.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Assignment of Agreement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subnode.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2650E386-9EF1-A998-E366-B8F5DF8D9423}"/>
              </a:ext>
            </a:extLst>
          </p:cNvPr>
          <p:cNvSpPr/>
          <p:nvPr/>
        </p:nvSpPr>
        <p:spPr>
          <a:xfrm>
            <a:off x="3892122" y="3568383"/>
            <a:ext cx="425029" cy="312556"/>
          </a:xfrm>
          <a:prstGeom prst="wedgeRoundRectCallout">
            <a:avLst>
              <a:gd name="adj1" fmla="val 67672"/>
              <a:gd name="adj2" fmla="val 8025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FFF921E6-479D-8412-F5E2-D80CF43060F0}"/>
              </a:ext>
            </a:extLst>
          </p:cNvPr>
          <p:cNvSpPr/>
          <p:nvPr/>
        </p:nvSpPr>
        <p:spPr>
          <a:xfrm>
            <a:off x="6988385" y="3880939"/>
            <a:ext cx="425029" cy="312556"/>
          </a:xfrm>
          <a:prstGeom prst="wedgeRoundRectCallout">
            <a:avLst>
              <a:gd name="adj1" fmla="val -101788"/>
              <a:gd name="adj2" fmla="val 4826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AAA4E4C4-F04D-AA2C-E6E8-1BAA6AB20A47}"/>
              </a:ext>
            </a:extLst>
          </p:cNvPr>
          <p:cNvSpPr/>
          <p:nvPr/>
        </p:nvSpPr>
        <p:spPr>
          <a:xfrm>
            <a:off x="879687" y="4143676"/>
            <a:ext cx="425029" cy="312556"/>
          </a:xfrm>
          <a:prstGeom prst="wedgeRoundRectCallout">
            <a:avLst>
              <a:gd name="adj1" fmla="val 109446"/>
              <a:gd name="adj2" fmla="val 4333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9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32A1D28-3BF5-264D-F3D1-686FC5F79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7" y="2307136"/>
            <a:ext cx="7866236" cy="369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081883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AGREEMENT ASSIGNMENT INFORMATION SECTION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6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0E279-52C4-401D-83BF-93F7E2BB5150}"/>
              </a:ext>
            </a:extLst>
          </p:cNvPr>
          <p:cNvSpPr txBox="1"/>
          <p:nvPr/>
        </p:nvSpPr>
        <p:spPr>
          <a:xfrm>
            <a:off x="427447" y="1447242"/>
            <a:ext cx="8477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On the main screen, a blank application form is displayed. ETS auto populates the Company and Creator fields. These information are generated from the login account information.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Mandatory fields are outlined in red and flagged with asterisk (*).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12733F6A-E069-3D6B-25AA-4E2DCE9B3B3B}"/>
              </a:ext>
            </a:extLst>
          </p:cNvPr>
          <p:cNvSpPr/>
          <p:nvPr/>
        </p:nvSpPr>
        <p:spPr>
          <a:xfrm>
            <a:off x="3853212" y="4027251"/>
            <a:ext cx="1711010" cy="602717"/>
          </a:xfrm>
          <a:prstGeom prst="wedgeRoundRectCallout">
            <a:avLst>
              <a:gd name="adj1" fmla="val -38644"/>
              <a:gd name="adj2" fmla="val 8186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magnifying glass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search agreement.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AEAAF4-2A51-7D75-D650-05E8CA842CDB}"/>
              </a:ext>
            </a:extLst>
          </p:cNvPr>
          <p:cNvSpPr/>
          <p:nvPr/>
        </p:nvSpPr>
        <p:spPr>
          <a:xfrm flipV="1">
            <a:off x="818707" y="3981531"/>
            <a:ext cx="1244009" cy="122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31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2F82AA-8078-0A30-F35B-5503CD3F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72" y="3820824"/>
            <a:ext cx="6091781" cy="250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E20672-048F-0EFD-060C-58EECC67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7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68F59-2701-7C1B-B20B-6B1AA52944B4}"/>
              </a:ext>
            </a:extLst>
          </p:cNvPr>
          <p:cNvSpPr txBox="1"/>
          <p:nvPr/>
        </p:nvSpPr>
        <p:spPr>
          <a:xfrm>
            <a:off x="2797728" y="71199"/>
            <a:ext cx="6111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CBA86-5545-A389-C342-A236DF88634B}"/>
              </a:ext>
            </a:extLst>
          </p:cNvPr>
          <p:cNvSpPr txBox="1"/>
          <p:nvPr/>
        </p:nvSpPr>
        <p:spPr>
          <a:xfrm>
            <a:off x="6547607" y="465753"/>
            <a:ext cx="243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EF9659-1691-F299-9E40-70F03A52431E}"/>
              </a:ext>
            </a:extLst>
          </p:cNvPr>
          <p:cNvSpPr txBox="1">
            <a:spLocks/>
          </p:cNvSpPr>
          <p:nvPr/>
        </p:nvSpPr>
        <p:spPr>
          <a:xfrm>
            <a:off x="425686" y="1250114"/>
            <a:ext cx="8483422" cy="33646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INFORMATION SECTION – ADD AGREEMENT </a:t>
            </a:r>
            <a:endParaRPr lang="en-CA" sz="1600" b="1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9CF0F-3A62-3CE8-5D0A-B9005369E022}"/>
              </a:ext>
            </a:extLst>
          </p:cNvPr>
          <p:cNvSpPr txBox="1"/>
          <p:nvPr/>
        </p:nvSpPr>
        <p:spPr>
          <a:xfrm>
            <a:off x="472693" y="1757058"/>
            <a:ext cx="7431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the Search Agreement box,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field and type in a carbon sequestration related agreement number.</a:t>
            </a:r>
          </a:p>
          <a:p>
            <a:pPr marL="342900" indent="-34290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magnifying glass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to search the agreement.</a:t>
            </a:r>
          </a:p>
          <a:p>
            <a:pPr marL="342900" indent="-34290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Search result appears and displays the Designated Representative, Expiry Date and Status. If the information is correct, 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Cancel if you need to restart the search.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88C8630-2AED-B698-6778-E08C4A68E30C}"/>
              </a:ext>
            </a:extLst>
          </p:cNvPr>
          <p:cNvSpPr/>
          <p:nvPr/>
        </p:nvSpPr>
        <p:spPr>
          <a:xfrm>
            <a:off x="1022675" y="4118133"/>
            <a:ext cx="383303" cy="336461"/>
          </a:xfrm>
          <a:prstGeom prst="wedgeRoundRectCallout">
            <a:avLst>
              <a:gd name="adj1" fmla="val 104000"/>
              <a:gd name="adj2" fmla="val 8179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2056386C-5489-FB6D-421E-BA578BD64B45}"/>
              </a:ext>
            </a:extLst>
          </p:cNvPr>
          <p:cNvSpPr/>
          <p:nvPr/>
        </p:nvSpPr>
        <p:spPr>
          <a:xfrm>
            <a:off x="6703297" y="3871494"/>
            <a:ext cx="383303" cy="336461"/>
          </a:xfrm>
          <a:prstGeom prst="wedgeRoundRectCallout">
            <a:avLst>
              <a:gd name="adj1" fmla="val 80796"/>
              <a:gd name="adj2" fmla="val 12695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A1A12636-5A2D-6444-88FD-B357739FC327}"/>
              </a:ext>
            </a:extLst>
          </p:cNvPr>
          <p:cNvSpPr/>
          <p:nvPr/>
        </p:nvSpPr>
        <p:spPr>
          <a:xfrm>
            <a:off x="6006309" y="5607886"/>
            <a:ext cx="541298" cy="336461"/>
          </a:xfrm>
          <a:prstGeom prst="wedgeRoundRectCallout">
            <a:avLst>
              <a:gd name="adj1" fmla="val 108524"/>
              <a:gd name="adj2" fmla="val -8990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015712-2E0E-EAD4-0DF9-BD39C2B98C57}"/>
              </a:ext>
            </a:extLst>
          </p:cNvPr>
          <p:cNvSpPr/>
          <p:nvPr/>
        </p:nvSpPr>
        <p:spPr>
          <a:xfrm flipV="1">
            <a:off x="2797728" y="5331865"/>
            <a:ext cx="1774272" cy="122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89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8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EBD13-E9C8-9902-4E69-0C42EFC17A86}"/>
              </a:ext>
            </a:extLst>
          </p:cNvPr>
          <p:cNvSpPr txBox="1"/>
          <p:nvPr/>
        </p:nvSpPr>
        <p:spPr>
          <a:xfrm>
            <a:off x="452481" y="1377366"/>
            <a:ext cx="84522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agreement number is now added in the application.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Current Agreement Holder is populated based on the agreement number added.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Email Address fields are optional.</a:t>
            </a:r>
          </a:p>
          <a:p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8BB92-74C5-F56E-2F8D-0AF9AAA1CE9A}"/>
              </a:ext>
            </a:extLst>
          </p:cNvPr>
          <p:cNvSpPr txBox="1">
            <a:spLocks/>
          </p:cNvSpPr>
          <p:nvPr/>
        </p:nvSpPr>
        <p:spPr>
          <a:xfrm>
            <a:off x="449518" y="1042077"/>
            <a:ext cx="8483422" cy="33646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INFORMATION SECTION – ADD NEW AGREEMENT HOLDER</a:t>
            </a:r>
            <a:endParaRPr lang="en-CA" sz="1600" b="1">
              <a:latin typeface="Arial"/>
              <a:cs typeface="Arial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086AA2C-F2D1-1F17-6571-D696B5AD1F4D}"/>
              </a:ext>
            </a:extLst>
          </p:cNvPr>
          <p:cNvSpPr/>
          <p:nvPr/>
        </p:nvSpPr>
        <p:spPr>
          <a:xfrm>
            <a:off x="3796757" y="4056566"/>
            <a:ext cx="1910839" cy="568758"/>
          </a:xfrm>
          <a:prstGeom prst="wedgeRoundRectCallout">
            <a:avLst>
              <a:gd name="adj1" fmla="val -39598"/>
              <a:gd name="adj2" fmla="val 13457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magnifying glass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search a client.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44B1B-0B7B-F421-D410-559A1B690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53" y="2595942"/>
            <a:ext cx="7840494" cy="367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B9D96AD0-42C1-E7C9-C4BC-D01CB09BFDC4}"/>
              </a:ext>
            </a:extLst>
          </p:cNvPr>
          <p:cNvSpPr/>
          <p:nvPr/>
        </p:nvSpPr>
        <p:spPr>
          <a:xfrm>
            <a:off x="2257876" y="5273671"/>
            <a:ext cx="1711010" cy="602717"/>
          </a:xfrm>
          <a:prstGeom prst="wedgeRoundRectCallout">
            <a:avLst>
              <a:gd name="adj1" fmla="val 50616"/>
              <a:gd name="adj2" fmla="val 6572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magnifying glass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search agreement.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AF4B2-79F7-4F17-07C3-D970904AAD05}"/>
              </a:ext>
            </a:extLst>
          </p:cNvPr>
          <p:cNvSpPr/>
          <p:nvPr/>
        </p:nvSpPr>
        <p:spPr>
          <a:xfrm flipV="1">
            <a:off x="744181" y="4276958"/>
            <a:ext cx="1244009" cy="12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302807-C992-F994-66A6-38F22E78E76F}"/>
              </a:ext>
            </a:extLst>
          </p:cNvPr>
          <p:cNvSpPr/>
          <p:nvPr/>
        </p:nvSpPr>
        <p:spPr>
          <a:xfrm flipV="1">
            <a:off x="744181" y="5622336"/>
            <a:ext cx="1244009" cy="122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11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A8C4543-696B-7D8C-3943-95E45FDF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22" y="5052566"/>
            <a:ext cx="4122019" cy="113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01CA9EE-A7A1-CF4A-E31B-EB51E284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8" y="3563701"/>
            <a:ext cx="4098013" cy="1165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B5F4B9-65BA-1A58-57F4-97BFF20D4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22" y="2184111"/>
            <a:ext cx="4098013" cy="1269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0313" y="59904"/>
            <a:ext cx="609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 of Agreement Application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9</a:t>
            </a:fld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23A6C-9B88-7E62-C9D7-1BA7C97C9C6A}"/>
              </a:ext>
            </a:extLst>
          </p:cNvPr>
          <p:cNvSpPr txBox="1"/>
          <p:nvPr/>
        </p:nvSpPr>
        <p:spPr>
          <a:xfrm>
            <a:off x="416983" y="1678747"/>
            <a:ext cx="7821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client can be searched by either the Client Name or the Client Number.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BB66B-67CA-FDE2-E3DF-84C198C3B55E}"/>
              </a:ext>
            </a:extLst>
          </p:cNvPr>
          <p:cNvSpPr txBox="1"/>
          <p:nvPr/>
        </p:nvSpPr>
        <p:spPr>
          <a:xfrm>
            <a:off x="4767559" y="2515286"/>
            <a:ext cx="385290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By default, Client Name search criteria displayed by default. Click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to select the desired search criteria.</a:t>
            </a:r>
          </a:p>
          <a:p>
            <a:pPr marL="342900" indent="-34290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Depending on the search criteria chosen, enter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Client Name 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Client ID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the corresponding field.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55600" lvl="1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Search result appears and displays the Business Associate ID, Client ID, Client Name, ETS Acct Yes/No, Address.</a:t>
            </a:r>
          </a:p>
          <a:p>
            <a:pPr marL="355600" lvl="1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AutoNum type="arabicPeriod" startAt="4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to add the client on the form. Selected client must have an active ETS Acct. This will be required to concur the assignment.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E4892595-26E9-F8E0-0E5F-36A7BB61E2B4}"/>
              </a:ext>
            </a:extLst>
          </p:cNvPr>
          <p:cNvSpPr/>
          <p:nvPr/>
        </p:nvSpPr>
        <p:spPr>
          <a:xfrm>
            <a:off x="1072468" y="2051862"/>
            <a:ext cx="383303" cy="336461"/>
          </a:xfrm>
          <a:prstGeom prst="wedgeRoundRectCallout">
            <a:avLst>
              <a:gd name="adj1" fmla="val -39598"/>
              <a:gd name="adj2" fmla="val 13457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1FEB7E27-12A2-AA7D-30A8-C8DC892EE5A0}"/>
              </a:ext>
            </a:extLst>
          </p:cNvPr>
          <p:cNvSpPr/>
          <p:nvPr/>
        </p:nvSpPr>
        <p:spPr>
          <a:xfrm>
            <a:off x="1795390" y="3294299"/>
            <a:ext cx="383303" cy="336461"/>
          </a:xfrm>
          <a:prstGeom prst="wedgeRoundRectCallout">
            <a:avLst>
              <a:gd name="adj1" fmla="val -85920"/>
              <a:gd name="adj2" fmla="val 12401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78AB9B67-678E-2364-BCDC-A7A4A5C0A288}"/>
              </a:ext>
            </a:extLst>
          </p:cNvPr>
          <p:cNvSpPr/>
          <p:nvPr/>
        </p:nvSpPr>
        <p:spPr>
          <a:xfrm>
            <a:off x="3308678" y="3527719"/>
            <a:ext cx="383303" cy="336461"/>
          </a:xfrm>
          <a:prstGeom prst="wedgeRoundRectCallout">
            <a:avLst>
              <a:gd name="adj1" fmla="val 94736"/>
              <a:gd name="adj2" fmla="val 6860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D3960B-681E-EEFC-4FA5-5D84E388D8B4}"/>
              </a:ext>
            </a:extLst>
          </p:cNvPr>
          <p:cNvSpPr txBox="1">
            <a:spLocks/>
          </p:cNvSpPr>
          <p:nvPr/>
        </p:nvSpPr>
        <p:spPr>
          <a:xfrm>
            <a:off x="421296" y="1145559"/>
            <a:ext cx="8483422" cy="33646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INFORMATION SECTION – NEW AGREEMENT HOLDER - SEARCH CLIENT</a:t>
            </a:r>
            <a:endParaRPr lang="en-CA" sz="1600" b="1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82CAD-63FE-807E-1B78-A00A41DE4986}"/>
              </a:ext>
            </a:extLst>
          </p:cNvPr>
          <p:cNvSpPr/>
          <p:nvPr/>
        </p:nvSpPr>
        <p:spPr>
          <a:xfrm>
            <a:off x="1275907" y="4210493"/>
            <a:ext cx="519483" cy="435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87079-66E2-19F6-3E73-ADDB9F0E03F1}"/>
              </a:ext>
            </a:extLst>
          </p:cNvPr>
          <p:cNvSpPr/>
          <p:nvPr/>
        </p:nvSpPr>
        <p:spPr>
          <a:xfrm>
            <a:off x="1275907" y="5712441"/>
            <a:ext cx="519483" cy="435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BA2783-05D9-FBFD-DA21-853DFD549ECE}"/>
              </a:ext>
            </a:extLst>
          </p:cNvPr>
          <p:cNvSpPr/>
          <p:nvPr/>
        </p:nvSpPr>
        <p:spPr>
          <a:xfrm>
            <a:off x="2392326" y="4210493"/>
            <a:ext cx="1898165" cy="18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4F0767-38BB-AD31-E188-C87A2EF34762}"/>
              </a:ext>
            </a:extLst>
          </p:cNvPr>
          <p:cNvSpPr/>
          <p:nvPr/>
        </p:nvSpPr>
        <p:spPr>
          <a:xfrm>
            <a:off x="2384177" y="4448241"/>
            <a:ext cx="1898165" cy="18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681837A1-C494-D47D-E849-4FE2581FF25B}"/>
              </a:ext>
            </a:extLst>
          </p:cNvPr>
          <p:cNvSpPr/>
          <p:nvPr/>
        </p:nvSpPr>
        <p:spPr>
          <a:xfrm>
            <a:off x="3799584" y="4478191"/>
            <a:ext cx="383303" cy="336461"/>
          </a:xfrm>
          <a:prstGeom prst="wedgeRoundRectCallout">
            <a:avLst>
              <a:gd name="adj1" fmla="val 71574"/>
              <a:gd name="adj2" fmla="val -8970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E41E6-BDA7-2137-E931-282786675D92}"/>
              </a:ext>
            </a:extLst>
          </p:cNvPr>
          <p:cNvSpPr/>
          <p:nvPr/>
        </p:nvSpPr>
        <p:spPr>
          <a:xfrm>
            <a:off x="2392326" y="5712441"/>
            <a:ext cx="1898165" cy="18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00A508-C89E-3146-7DDC-8843824F5D50}"/>
              </a:ext>
            </a:extLst>
          </p:cNvPr>
          <p:cNvSpPr/>
          <p:nvPr/>
        </p:nvSpPr>
        <p:spPr>
          <a:xfrm>
            <a:off x="2411374" y="5900952"/>
            <a:ext cx="1898165" cy="18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23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E_x0020_Alternative_x0020_Title xmlns="777c1a7a-1360-4818-9490-47cc72e3855c" xsi:nil="true"/>
    <DoE_x0020_Creator_x0020_Organizational_x0020_Unit xmlns="777c1a7a-1360-4818-9490-47cc72e3855c" xsi:nil="true"/>
    <DoE_x0020_Creator_x0020_External xmlns="777c1a7a-1360-4818-9490-47cc72e3855c" xsi:nil="true"/>
    <DoE_x0020_Commodity xmlns="777c1a7a-1360-4818-9490-47cc72e3855c" xsi:nil="true"/>
    <DoE_x0020_Official_x0020_Record xmlns="777c1a7a-1360-4818-9490-47cc72e3855c">false</DoE_x0020_Official_x0020_Record>
    <DoE_x0020_Creator_x0020_Internal_x0020_Name xmlns="777c1a7a-1360-4818-9490-47cc72e3855c">
      <UserInfo>
        <DisplayName/>
        <AccountId xsi:nil="true"/>
        <AccountType/>
      </UserInfo>
    </DoE_x0020_Creator_x0020_Internal_x0020_Name>
    <DoE_x0020_Contributor xmlns="777c1a7a-1360-4818-9490-47cc72e3855c" xsi:nil="true"/>
    <DOE_x0020_Document_x0020_Type xmlns="777c1a7a-1360-4818-9490-47cc72e3855c" xsi:nil="true"/>
    <DoE_x0020_Keywords xmlns="777c1a7a-1360-4818-9490-47cc72e3855c">&lt;div&gt;&lt;/div&gt;</DoE_x0020_Keywords>
    <DoE_x0020_Effective_x0020_Date xmlns="777c1a7a-1360-4818-9490-47cc72e3855c">2018-12-07T07:00:00+00:00</DoE_x0020_Effective_x0020_Date>
    <DoE_x0020_Language xmlns="777c1a7a-1360-4818-9490-47cc72e3855c">English</DoE_x0020_Language>
    <DoE_x0020_Description xmlns="777c1a7a-1360-4818-9490-47cc72e3855c">&lt;div&gt;&lt;/div&gt;</DoE_x0020_Description>
    <_dlc_DocId xmlns="777c1a7a-1360-4818-9490-47cc72e3855c">4HP7YDSRKQ2R-299155050-2472</_dlc_DocId>
    <_dlc_DocIdUrl xmlns="777c1a7a-1360-4818-9490-47cc72e3855c">
      <Url>https://abgov.sharepoint.com/sites/S300D08-TENURE2468/_layouts/15/DocIdRedir.aspx?ID=4HP7YDSRKQ2R-299155050-2472</Url>
      <Description>4HP7YDSRKQ2R-299155050-2472</Description>
    </_dlc_DocIdUrl>
    <Category xmlns="d5927893-c91b-45a8-81bb-b7f5cfa094c8">Website - Tenure Courses, Forms and Others</Category>
    <Sub_x002d_category xmlns="d5927893-c91b-45a8-81bb-b7f5cfa094c8">Template and Instructions</Sub_x002d_category>
    <Subject_x0020_GoA xmlns="350c7f2d-22b5-4c05-88ab-16906deb3555" xsi:nil="true"/>
    <h5c22b25fd914590af6f7504dd8d5e82 xmlns="350c7f2d-22b5-4c05-88ab-16906deb35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</TermName>
          <TermId xmlns="http://schemas.microsoft.com/office/infopath/2007/PartnerControls">7a3957b4-6333-4b3f-aca5-11043f0480fb</TermId>
        </TermInfo>
      </Terms>
    </h5c22b25fd914590af6f7504dd8d5e82>
    <TaxCatchAll xmlns="350c7f2d-22b5-4c05-88ab-16906deb3555">
      <Value>1</Value>
    </TaxCatchAll>
    <_Flow_SignoffStatus xmlns="d5927893-c91b-45a8-81bb-b7f5cfa094c8" xsi:nil="true"/>
    <URL xmlns="http://schemas.microsoft.com/sharepoint/v3">
      <Url xsi:nil="true"/>
      <Description xsi:nil="true"/>
    </URL>
    <_ExtendedDescription xmlns="http://schemas.microsoft.com/sharepoint/v3" xsi:nil="true"/>
    <b10e50595339447db3b0d16aff0e3d79 xmlns="350c7f2d-22b5-4c05-88ab-16906deb3555">
      <Terms xmlns="http://schemas.microsoft.com/office/infopath/2007/PartnerControls"/>
    </b10e50595339447db3b0d16aff0e3d79>
    <iec6cfa028bf4e91bd7258a6733aefa5 xmlns="350c7f2d-22b5-4c05-88ab-16906deb3555">
      <Terms xmlns="http://schemas.microsoft.com/office/infopath/2007/PartnerControls"/>
    </iec6cfa028bf4e91bd7258a6733aefa5>
    <Closure_x0020_Date_x0020_GoA xmlns="350c7f2d-22b5-4c05-88ab-16906deb3555" xsi:nil="true"/>
    <e4e1391327164fcf9b36427592ef5372 xmlns="350c7f2d-22b5-4c05-88ab-16906deb3555">
      <Terms xmlns="http://schemas.microsoft.com/office/infopath/2007/PartnerControls"/>
    </e4e1391327164fcf9b36427592ef5372>
    <Description_x0020_GoA xmlns="350c7f2d-22b5-4c05-88ab-16906deb3555" xsi:nil="true"/>
    <e14f78495b6d4881b0a4f259bbfaac0a xmlns="350c7f2d-22b5-4c05-88ab-16906deb3555">
      <Terms xmlns="http://schemas.microsoft.com/office/infopath/2007/PartnerControls"/>
    </e14f78495b6d4881b0a4f259bbfaac0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a58cdee2-a078-4dcf-a938-a5ffeea6d2ec" ContentTypeId="0x010100B6FCA605DBB3BD43929E639BB88658FC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GoA" ma:contentTypeID="0x010100B6FCA605DBB3BD43929E639BB88658FC006C53EC3E4559E64E8EBD2CCE01C135E7" ma:contentTypeVersion="20" ma:contentTypeDescription="" ma:contentTypeScope="" ma:versionID="6746d67cc47a2d39b0a807c6031eb7f8">
  <xsd:schema xmlns:xsd="http://www.w3.org/2001/XMLSchema" xmlns:xs="http://www.w3.org/2001/XMLSchema" xmlns:p="http://schemas.microsoft.com/office/2006/metadata/properties" xmlns:ns1="http://schemas.microsoft.com/sharepoint/v3" xmlns:ns2="350c7f2d-22b5-4c05-88ab-16906deb3555" xmlns:ns3="d5927893-c91b-45a8-81bb-b7f5cfa094c8" xmlns:ns4="777c1a7a-1360-4818-9490-47cc72e3855c" targetNamespace="http://schemas.microsoft.com/office/2006/metadata/properties" ma:root="true" ma:fieldsID="64e75198ba3f10ac3ade9495f845729d" ns1:_="" ns2:_="" ns3:_="" ns4:_="">
    <xsd:import namespace="http://schemas.microsoft.com/sharepoint/v3"/>
    <xsd:import namespace="350c7f2d-22b5-4c05-88ab-16906deb3555"/>
    <xsd:import namespace="d5927893-c91b-45a8-81bb-b7f5cfa094c8"/>
    <xsd:import namespace="777c1a7a-1360-4818-9490-47cc72e3855c"/>
    <xsd:element name="properties">
      <xsd:complexType>
        <xsd:sequence>
          <xsd:element name="documentManagement">
            <xsd:complexType>
              <xsd:all>
                <xsd:element ref="ns2:Description_x0020_GoA" minOccurs="0"/>
                <xsd:element ref="ns2:Subject_x0020_GoA" minOccurs="0"/>
                <xsd:element ref="ns2:Closure_x0020_Date_x0020_GoA" minOccurs="0"/>
                <xsd:element ref="ns2:TaxCatchAllLabel" minOccurs="0"/>
                <xsd:element ref="ns2:e14f78495b6d4881b0a4f259bbfaac0a" minOccurs="0"/>
                <xsd:element ref="ns2:b10e50595339447db3b0d16aff0e3d79" minOccurs="0"/>
                <xsd:element ref="ns2:e4e1391327164fcf9b36427592ef5372" minOccurs="0"/>
                <xsd:element ref="ns2:TaxCatchAll" minOccurs="0"/>
                <xsd:element ref="ns2:h5c22b25fd914590af6f7504dd8d5e82" minOccurs="0"/>
                <xsd:element ref="ns2:iec6cfa028bf4e91bd7258a6733aefa5" minOccurs="0"/>
                <xsd:element ref="ns1:_ExtendedDescription" minOccurs="0"/>
                <xsd:element ref="ns3:Category" minOccurs="0"/>
                <xsd:element ref="ns4:DoE_x0020_Alternative_x0020_Title" minOccurs="0"/>
                <xsd:element ref="ns4:DoE_x0020_Commodity" minOccurs="0"/>
                <xsd:element ref="ns4:DoE_x0020_Contributor" minOccurs="0"/>
                <xsd:element ref="ns4:DoE_x0020_Creator_x0020_External" minOccurs="0"/>
                <xsd:element ref="ns4:DoE_x0020_Creator_x0020_Internal_x0020_Name" minOccurs="0"/>
                <xsd:element ref="ns4:DoE_x0020_Creator_x0020_Organizational_x0020_Unit" minOccurs="0"/>
                <xsd:element ref="ns4:DoE_x0020_Description" minOccurs="0"/>
                <xsd:element ref="ns4:DOE_x0020_Document_x0020_Type" minOccurs="0"/>
                <xsd:element ref="ns4:DoE_x0020_Effective_x0020_Date" minOccurs="0"/>
                <xsd:element ref="ns4:DoE_x0020_Keywords" minOccurs="0"/>
                <xsd:element ref="ns4:DoE_x0020_Language"/>
                <xsd:element ref="ns4:DoE_x0020_Official_x0020_Record" minOccurs="0"/>
                <xsd:element ref="ns3:Sub_x002d_category" minOccurs="0"/>
                <xsd:element ref="ns1:URL" minOccurs="0"/>
                <xsd:element ref="ns4:_dlc_DocId" minOccurs="0"/>
                <xsd:element ref="ns4:_dlc_DocIdUrl" minOccurs="0"/>
                <xsd:element ref="ns4:_dlc_DocIdPersistId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23" nillable="true" ma:displayName="Description" ma:internalName="_ExtendedDescription">
      <xsd:simpleType>
        <xsd:restriction base="dms:Note">
          <xsd:maxLength value="255"/>
        </xsd:restriction>
      </xsd:simpleType>
    </xsd:element>
    <xsd:element name="URL" ma:index="3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c7f2d-22b5-4c05-88ab-16906deb3555" elementFormDefault="qualified">
    <xsd:import namespace="http://schemas.microsoft.com/office/2006/documentManagement/types"/>
    <xsd:import namespace="http://schemas.microsoft.com/office/infopath/2007/PartnerControls"/>
    <xsd:element name="Description_x0020_GoA" ma:index="5" nillable="true" ma:displayName="Description GoA" ma:description="A concise narrative of the content of an information resource." ma:internalName="Description_x0020_GoA" ma:readOnly="false">
      <xsd:simpleType>
        <xsd:restriction base="dms:Note">
          <xsd:maxLength value="255"/>
        </xsd:restriction>
      </xsd:simpleType>
    </xsd:element>
    <xsd:element name="Subject_x0020_GoA" ma:index="6" nillable="true" ma:displayName="Subject GoA" ma:description="A controlled term that expresses the main topical content of an information resource." ma:format="Dropdown" ma:internalName="Subject_x0020_GoA" ma:readOnly="false">
      <xsd:simpleType>
        <xsd:union memberTypes="dms:Text">
          <xsd:simpleType>
            <xsd:restriction base="dms:Choice">
              <xsd:enumeration value="Can be updated by site manager"/>
            </xsd:restriction>
          </xsd:simpleType>
        </xsd:union>
      </xsd:simpleType>
    </xsd:element>
    <xsd:element name="Closure_x0020_Date_x0020_GoA" ma:index="9" nillable="true" ma:displayName="Closure Date GoA" ma:format="DateOnly" ma:internalName="Closure_x0020_Date_x0020_GoA">
      <xsd:simpleType>
        <xsd:restriction base="dms:DateTime"/>
      </xsd:simpleType>
    </xsd:element>
    <xsd:element name="TaxCatchAllLabel" ma:index="12" nillable="true" ma:displayName="Taxonomy Catch All Column1" ma:hidden="true" ma:list="{37515f72-7fb4-4a96-8fc8-f36008bf8d82}" ma:internalName="TaxCatchAllLabel" ma:readOnly="true" ma:showField="CatchAllDataLabel" ma:web="777c1a7a-1360-4818-9490-47cc72e385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14f78495b6d4881b0a4f259bbfaac0a" ma:index="15" nillable="true" ma:taxonomy="true" ma:internalName="e14f78495b6d4881b0a4f259bbfaac0a" ma:taxonomyFieldName="Status_x0020_GoA" ma:displayName="Status GoA" ma:readOnly="false" ma:fieldId="{e14f7849-5b6d-4881-b0a4-f259bbfaac0a}" ma:sspId="a58cdee2-a078-4dcf-a938-a5ffeea6d2ec" ma:termSetId="77344222-8eaa-4686-b05e-9f0d89a1d5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0e50595339447db3b0d16aff0e3d79" ma:index="16" nillable="true" ma:taxonomy="true" ma:internalName="b10e50595339447db3b0d16aff0e3d79" ma:taxonomyFieldName="Document_x0020_Type_x0020_GoA" ma:displayName="Document Type GoA" ma:readOnly="false" ma:default="" ma:fieldId="{b10e5059-5339-447d-b3b0-d16aff0e3d79}" ma:sspId="a58cdee2-a078-4dcf-a938-a5ffeea6d2ec" ma:termSetId="8e47272f-2430-495c-9e38-3fc9fb7cf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e1391327164fcf9b36427592ef5372" ma:index="17" nillable="true" ma:taxonomy="true" ma:internalName="e4e1391327164fcf9b36427592ef5372" ma:taxonomyFieldName="Function_x0020_GoA" ma:displayName="Functional Class GoA" ma:readOnly="false" ma:default="" ma:fieldId="{e4e13913-2716-4fcf-9b36-427592ef5372}" ma:sspId="a58cdee2-a078-4dcf-a938-a5ffeea6d2ec" ma:termSetId="5b7505f6-1a47-4924-b6b6-6946ebca18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7515f72-7fb4-4a96-8fc8-f36008bf8d82}" ma:internalName="TaxCatchAll" ma:readOnly="false" ma:showField="CatchAllData" ma:web="777c1a7a-1360-4818-9490-47cc72e385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5c22b25fd914590af6f7504dd8d5e82" ma:index="21" nillable="true" ma:taxonomy="true" ma:internalName="h5c22b25fd914590af6f7504dd8d5e82" ma:taxonomyFieldName="Closure_x0020_Criteria_x0020_Met" ma:displayName="Closure Criteria Met GoA" ma:readOnly="false" ma:default="1;#No|7a3957b4-6333-4b3f-aca5-11043f0480fb" ma:fieldId="{15c22b25-fd91-4590-af6f-7504dd8d5e82}" ma:sspId="a58cdee2-a078-4dcf-a938-a5ffeea6d2ec" ma:termSetId="ba7140a2-bf7f-4ec2-b58b-c905b47cdb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c6cfa028bf4e91bd7258a6733aefa5" ma:index="22" nillable="true" ma:taxonomy="true" ma:internalName="iec6cfa028bf4e91bd7258a6733aefa5" ma:taxonomyFieldName="Organization_x0020_GoA" ma:displayName="Organization GoA" ma:readOnly="false" ma:fieldId="{2ec6cfa0-28bf-4e91-bd72-58a6733aefa5}" ma:taxonomyMulti="true" ma:sspId="a58cdee2-a078-4dcf-a938-a5ffeea6d2ec" ma:termSetId="4f7bc610-b832-4b4c-9a7b-de0011e246d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27893-c91b-45a8-81bb-b7f5cfa094c8" elementFormDefault="qualified">
    <xsd:import namespace="http://schemas.microsoft.com/office/2006/documentManagement/types"/>
    <xsd:import namespace="http://schemas.microsoft.com/office/infopath/2007/PartnerControls"/>
    <xsd:element name="Category" ma:index="24" nillable="true" ma:displayName="Document Category" ma:format="Dropdown" ma:internalName="Category" ma:readOnly="false">
      <xsd:simpleType>
        <xsd:restriction base="dms:Choice">
          <xsd:enumeration value="Business IT Support (BITS)"/>
          <xsd:enumeration value="IMTS"/>
          <xsd:enumeration value="Operational Process"/>
          <xsd:enumeration value="Projects"/>
          <xsd:enumeration value="Tenure Issues"/>
          <xsd:enumeration value="Tenure Operational Workflow Charts"/>
          <xsd:enumeration value="Tenure Statistic Requests"/>
          <xsd:enumeration value="Tenure Systems Applications"/>
          <xsd:enumeration value="Tenure - Adobe Versions and Licenses"/>
          <xsd:enumeration value="Website - Tenure Courses, Forms and Others"/>
          <xsd:enumeration value="Website - Tenure Guides"/>
          <xsd:enumeration value="Website Updates"/>
        </xsd:restriction>
      </xsd:simpleType>
    </xsd:element>
    <xsd:element name="Sub_x002d_category" ma:index="37" nillable="true" ma:displayName="Sub-Category" ma:format="Dropdown" ma:internalName="Sub_x002d_category" ma:readOnly="false">
      <xsd:simpleType>
        <xsd:restriction base="dms:Choice">
          <xsd:enumeration value="Accounts (ETS) Administration"/>
          <xsd:enumeration value="Administration"/>
          <xsd:enumeration value="Agreement Administration"/>
          <xsd:enumeration value="Agreement Expiry Report"/>
          <xsd:enumeration value="Agreement Management"/>
          <xsd:enumeration value="AMI"/>
          <xsd:enumeration value="APIP Security Breach"/>
          <xsd:enumeration value="Application Access for Non Tenure Employees"/>
          <xsd:enumeration value="Application User Role Verification"/>
          <xsd:enumeration value="Archived"/>
          <xsd:enumeration value="BITS"/>
          <xsd:enumeration value="CARS"/>
          <xsd:enumeration value="CCUS"/>
          <xsd:enumeration value="Continuation and Validation"/>
          <xsd:enumeration value="Continuation &amp; Validation PDF Overwrite Issue"/>
          <xsd:enumeration value="Crown Agreement Management"/>
          <xsd:enumeration value="Crown Equity"/>
          <xsd:enumeration value="Crown Land Data"/>
          <xsd:enumeration value="Crown Mineral Activity and Wells"/>
          <xsd:enumeration value="E-Map"/>
          <xsd:enumeration value="Energy Website Review"/>
          <xsd:enumeration value="Enterprise IT Environment"/>
          <xsd:enumeration value="ETS"/>
          <xsd:enumeration value="ETS EN Number Incorrect on Submission-Final"/>
          <xsd:enumeration value="Expressway Replacement"/>
          <xsd:enumeration value="FDN"/>
          <xsd:enumeration value="Forms and Checklists"/>
          <xsd:enumeration value="Freehold Min Tax"/>
          <xsd:enumeration value="Geothermal"/>
          <xsd:enumeration value="GIS"/>
          <xsd:enumeration value="GIS Database Server Change"/>
          <xsd:enumeration value="GLIMPS"/>
          <xsd:enumeration value="LAMAS"/>
          <xsd:enumeration value="Land Searches"/>
          <xsd:enumeration value="Livelink"/>
          <xsd:enumeration value="Meetings and Minutes"/>
          <xsd:enumeration value="Mineral Direct Purchase"/>
          <xsd:enumeration value="Miscellaneous"/>
          <xsd:enumeration value="Offsets"/>
          <xsd:enumeration value="PETRINEX"/>
          <xsd:enumeration value="Photos"/>
          <xsd:enumeration value="PNG Continuation"/>
          <xsd:enumeration value="PNG Continuation Livelink"/>
          <xsd:enumeration value="PNG Sales and Business Integration"/>
          <xsd:enumeration value="Presentations"/>
          <xsd:enumeration value="Procedures"/>
          <xsd:enumeration value="Reference Materials"/>
          <xsd:enumeration value="Registration of Encumbrances"/>
          <xsd:enumeration value="Review Tenure Processes"/>
          <xsd:enumeration value="Sales"/>
          <xsd:enumeration value="SharePoint 2016 move to SharePoint Online"/>
          <xsd:enumeration value="Source of Information"/>
          <xsd:enumeration value="Stats Requests"/>
          <xsd:enumeration value="System Enhancements"/>
          <xsd:enumeration value="Template and Instructions"/>
          <xsd:enumeration value="Tenure Systems"/>
          <xsd:enumeration value="Tenure System Application User Role Permissions Approvers Review"/>
          <xsd:enumeration value="Test Coverage for Backup"/>
          <xsd:enumeration value="Transfers"/>
          <xsd:enumeration value="Unit Agreements and Trespass"/>
          <xsd:enumeration value="Update Queen to King"/>
          <xsd:enumeration value="Website - Tenure Guides titled &quot;Geothermal Continuation&quot;"/>
          <xsd:enumeration value="Website - Tenure Courses, Forms and Others titled &quot;Geothermal Continuation&quot;"/>
          <xsd:enumeration value="Work Items Information"/>
          <xsd:enumeration value="Inventory"/>
        </xsd:restriction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45" nillable="true" ma:displayName="Sign-off status" ma:internalName="Sign_x002d_off_x0020_status">
      <xsd:simpleType>
        <xsd:restriction base="dms:Text"/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c1a7a-1360-4818-9490-47cc72e3855c" elementFormDefault="qualified">
    <xsd:import namespace="http://schemas.microsoft.com/office/2006/documentManagement/types"/>
    <xsd:import namespace="http://schemas.microsoft.com/office/infopath/2007/PartnerControls"/>
    <xsd:element name="DoE_x0020_Alternative_x0020_Title" ma:index="25" nillable="true" ma:displayName="DoE Alternative Title" ma:description="Any form of the title used as a substitute or alternative to the formal title of the resource." ma:internalName="DoE_x0020_Alternative_x0020_Title" ma:readOnly="false">
      <xsd:simpleType>
        <xsd:restriction base="dms:Text">
          <xsd:maxLength value="255"/>
        </xsd:restriction>
      </xsd:simpleType>
    </xsd:element>
    <xsd:element name="DoE_x0020_Commodity" ma:index="26" nillable="true" ma:displayName="DoE Commodity" ma:description="The energy or mineral resource or product for use or sale." ma:format="Dropdown" ma:internalName="DoE_x0020_Commodity" ma:readOnly="false">
      <xsd:simpleType>
        <xsd:restriction base="dms:Choice">
          <xsd:enumeration value="Ammonite Shell"/>
          <xsd:enumeration value="Coal"/>
          <xsd:enumeration value="Electricity"/>
          <xsd:enumeration value="Metallic &amp; Industrial Minerals"/>
          <xsd:enumeration value="Natural Gas"/>
          <xsd:enumeration value="Oil"/>
          <xsd:enumeration value="Oil Sands"/>
          <xsd:enumeration value="Petrochemicals"/>
          <xsd:enumeration value="Petroleum and Natural Gas (PNG)"/>
        </xsd:restriction>
      </xsd:simpleType>
    </xsd:element>
    <xsd:element name="DoE_x0020_Contributor" ma:index="27" nillable="true" ma:displayName="DoE Contributor" ma:description="One or more people or organizations that contributed to this resource" ma:internalName="DoE_x0020_Contributor" ma:readOnly="false">
      <xsd:simpleType>
        <xsd:restriction base="dms:Text">
          <xsd:maxLength value="255"/>
        </xsd:restriction>
      </xsd:simpleType>
    </xsd:element>
    <xsd:element name="DoE_x0020_Creator_x0020_External" ma:index="28" nillable="true" ma:displayName="DoE Creator External" ma:description="An entity responsible for making the content of the resource." ma:internalName="DoE_x0020_Creator_x0020_External" ma:readOnly="false">
      <xsd:simpleType>
        <xsd:restriction base="dms:Text">
          <xsd:maxLength value="255"/>
        </xsd:restriction>
      </xsd:simpleType>
    </xsd:element>
    <xsd:element name="DoE_x0020_Creator_x0020_Internal_x0020_Name" ma:index="29" nillable="true" ma:displayName="DoE Creator Internal Name" ma:description="An entity responsible for making the content of the resource." ma:list="UserInfo" ma:SharePointGroup="0" ma:internalName="DoE_x0020_Creator_x0020_Internal_x0020_Nam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E_x0020_Creator_x0020_Organizational_x0020_Unit" ma:index="30" nillable="true" ma:displayName="DoE Creator Organizational Unit" ma:description="An entity responsible for making the content of the resource." ma:format="Dropdown" ma:internalName="DoE_x0020_Creator_x0020_Organizational_x0020_Unit" ma:readOnly="false">
      <xsd:simpleType>
        <xsd:restriction base="dms:Choice">
          <xsd:enumeration value="Communications"/>
          <xsd:enumeration value="Corporate Projects"/>
          <xsd:enumeration value="CS-Information Technology"/>
          <xsd:enumeration value="Deputy Minister's Office"/>
          <xsd:enumeration value="Electricity"/>
          <xsd:enumeration value="Electricity - Coal Transition"/>
          <xsd:enumeration value="Electricity - Generation and Transmission"/>
          <xsd:enumeration value="Electricity - Market Policy"/>
          <xsd:enumeration value="Electricity - Markets Policy"/>
          <xsd:enumeration value="Electricity - Retail and Distribution"/>
          <xsd:enumeration value="Electricity - Strategy &amp; Integration"/>
          <xsd:enumeration value="Minister's Office"/>
          <xsd:enumeration value="Ministry Services"/>
          <xsd:enumeration value="Ministry Services - Business Planning &amp;Performance"/>
          <xsd:enumeration value="Ministry Services - Finance and Administration"/>
          <xsd:enumeration value="Ministry Services - Human Resources"/>
          <xsd:enumeration value="Ministry Services - Info Mgt &amp; Technology Services"/>
          <xsd:enumeration value="Ministry Services - Legal Services"/>
          <xsd:enumeration value="Ministry Support Services"/>
          <xsd:enumeration value="RDP-Environment and Resource Services"/>
          <xsd:enumeration value="Resource Development Policy"/>
          <xsd:enumeration value="Resource Development Policy - Professional Services Exec"/>
          <xsd:enumeration value="Resource Development Policy - Resource Land Access"/>
          <xsd:enumeration value="Resource Development Policy - Resource Policy"/>
          <xsd:enumeration value="Resource, Revenue, Operations"/>
          <xsd:enumeration value="Resource, Revenue, Operations - Coal &amp; Mineral Dev - Rev Coll"/>
          <xsd:enumeration value="Resource, Revenue, Operations - Compliance &amp; Assurance Office"/>
          <xsd:enumeration value="Resource, Revenue, Operations - Oil Sands Operations"/>
          <xsd:enumeration value="Resource, Revenue, Operations - Petrinex"/>
          <xsd:enumeration value="Resource, Revenue, Operations - Petroleum, Market &amp; Valuation"/>
          <xsd:enumeration value="Resource, Revenue, Operations - PNG Tenure Operations"/>
          <xsd:enumeration value="Resource, Revenue, Operations - Royalty Implementation"/>
          <xsd:enumeration value="Resource, Revenue, Operations - Royalty Operations"/>
          <xsd:enumeration value="Strategic Policy"/>
          <xsd:enumeration value="Strategic Policy - Energy Information &amp; Analysis"/>
          <xsd:enumeration value="Strategic Policy - IEPB Admin"/>
          <xsd:enumeration value="Strategic Policy - Market Access"/>
          <xsd:enumeration value="Strategic Policy - Strategic Policy Br Admin"/>
        </xsd:restriction>
      </xsd:simpleType>
    </xsd:element>
    <xsd:element name="DoE_x0020_Description" ma:index="31" nillable="true" ma:displayName="DoE Description" ma:description="An account of the content of the resource." ma:internalName="DoE_x0020_Description" ma:readOnly="false">
      <xsd:simpleType>
        <xsd:restriction base="dms:Note">
          <xsd:maxLength value="255"/>
        </xsd:restriction>
      </xsd:simpleType>
    </xsd:element>
    <xsd:element name="DOE_x0020_Document_x0020_Type" ma:index="32" nillable="true" ma:displayName="DOE Document Type" ma:description="The nature or genre of the content of the resource." ma:format="Dropdown" ma:internalName="DOE_x0020_Document_x0020_Type" ma:readOnly="false">
      <xsd:simpleType>
        <xsd:restriction base="dms:Choice">
          <xsd:enumeration value="Abstract"/>
          <xsd:enumeration value="Agenda"/>
          <xsd:enumeration value="Agreement"/>
          <xsd:enumeration value="Authorization"/>
          <xsd:enumeration value="Budget"/>
          <xsd:enumeration value="Calendar"/>
          <xsd:enumeration value="Checklist"/>
          <xsd:enumeration value="Communications Materials"/>
          <xsd:enumeration value="Contractual Material"/>
          <xsd:enumeration value="Correspondence"/>
          <xsd:enumeration value="Decision"/>
          <xsd:enumeration value="Documents"/>
          <xsd:enumeration value="Event"/>
          <xsd:enumeration value="Electricity - Markets Policy"/>
          <xsd:enumeration value="Financial Report"/>
          <xsd:enumeration value="Form"/>
          <xsd:enumeration value="Frequently Asked Questions"/>
          <xsd:enumeration value="Geospatial Material"/>
          <xsd:enumeration value="GIS Best Practices Committee"/>
          <xsd:enumeration value="Guide"/>
          <xsd:enumeration value="Issue"/>
          <xsd:enumeration value="Legislation and Regulations"/>
          <xsd:enumeration value="Licences and Permits"/>
          <xsd:enumeration value="Media Release"/>
          <xsd:enumeration value="Memorandum"/>
          <xsd:enumeration value="Minutes"/>
          <xsd:enumeration value="News Publication"/>
          <xsd:enumeration value="Operations Plans"/>
          <xsd:enumeration value="Plan"/>
          <xsd:enumeration value="Policy"/>
          <xsd:enumeration value="Presentation"/>
          <xsd:enumeration value="Procedures"/>
          <xsd:enumeration value="Reference Material"/>
          <xsd:enumeration value="Report"/>
          <xsd:enumeration value="Requirement"/>
          <xsd:enumeration value="Sales Procedures"/>
          <xsd:enumeration value="Schedule"/>
          <xsd:enumeration value="Service"/>
          <xsd:enumeration value="Standard"/>
          <xsd:enumeration value="Statistics"/>
          <xsd:enumeration value="Status Report"/>
          <xsd:enumeration value="Survey"/>
          <xsd:enumeration value="Template"/>
          <xsd:enumeration value="Terminology"/>
          <xsd:enumeration value="Test Case"/>
          <xsd:enumeration value="Working Document"/>
          <xsd:enumeration value="Year 2014"/>
          <xsd:enumeration value="Year 2015"/>
          <xsd:enumeration value="Year 2016"/>
          <xsd:enumeration value="Procedure"/>
        </xsd:restriction>
      </xsd:simpleType>
    </xsd:element>
    <xsd:element name="DoE_x0020_Effective_x0020_Date" ma:index="33" nillable="true" ma:displayName="DoE Effective Date" ma:default="[today]" ma:description="The first date on which the information becomes effective." ma:format="DateOnly" ma:internalName="DoE_x0020_Effective_x0020_Date" ma:readOnly="false">
      <xsd:simpleType>
        <xsd:restriction base="dms:DateTime"/>
      </xsd:simpleType>
    </xsd:element>
    <xsd:element name="DoE_x0020_Keywords" ma:index="34" nillable="true" ma:displayName="DoE Keywords" ma:description="A significant word or phrase in the title, subject, notes, abstract, or text of a record which can be used as a search term in a free-text search to retrieve all the records containing it." ma:internalName="DoE_x0020_Keywords" ma:readOnly="false">
      <xsd:simpleType>
        <xsd:restriction base="dms:Note">
          <xsd:maxLength value="255"/>
        </xsd:restriction>
      </xsd:simpleType>
    </xsd:element>
    <xsd:element name="DoE_x0020_Language" ma:index="35" ma:displayName="DoE Language" ma:default="English" ma:description="A language of the intellectual content of the resource." ma:format="Dropdown" ma:internalName="DoE_x0020_Language" ma:readOnly="false">
      <xsd:simpleType>
        <xsd:restriction base="dms:Choice">
          <xsd:enumeration value="Afrikaans"/>
          <xsd:enumeration value="Arabic"/>
          <xsd:enumeration value="Bulgarian"/>
          <xsd:enumeration value="Chinese"/>
          <xsd:enumeration value="Cree"/>
          <xsd:enumeration value="Croatian"/>
          <xsd:enumeration value="Czech"/>
          <xsd:enumeration value="Danish"/>
          <xsd:enumeration value="Dutch"/>
          <xsd:enumeration value="English"/>
          <xsd:enumeration value="French"/>
          <xsd:enumeration value="German"/>
          <xsd:enumeration value="Greek"/>
          <xsd:enumeration value="Hebrew"/>
          <xsd:enumeration value="Hindi"/>
          <xsd:enumeration value="Hungarian"/>
          <xsd:enumeration value="Italian"/>
          <xsd:enumeration value="Japanese"/>
          <xsd:enumeration value="Korean"/>
          <xsd:enumeration value="Norwegian"/>
          <xsd:enumeration value="Polish"/>
          <xsd:enumeration value="Portuguese"/>
          <xsd:enumeration value="Russian"/>
          <xsd:enumeration value="Spanish"/>
          <xsd:enumeration value="Swedish"/>
          <xsd:enumeration value="Ukrainian"/>
          <xsd:enumeration value="Vietnamese"/>
          <xsd:enumeration value="Yiddish"/>
        </xsd:restriction>
      </xsd:simpleType>
    </xsd:element>
    <xsd:element name="DoE_x0020_Official_x0020_Record" ma:index="36" nillable="true" ma:displayName="DoE Official Record" ma:default="0" ma:description="An item flagged as a “DOE Official Record” indicates that it is a record that provides evidence of a business activity, decision or transaction. Where synchronization has been set up; this will also trigger the relocation of that record to Livelink. Records relocated to Livelink can still be viewed via SharePoint. Contact Records Management for more info." ma:internalName="DoE_x0020_Official_x0020_Record" ma:readOnly="false">
      <xsd:simpleType>
        <xsd:restriction base="dms:Boolean"/>
      </xsd:simpleType>
    </xsd:element>
    <xsd:element name="_dlc_DocId" ma:index="3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4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4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5B6AD22-29A2-4DFB-B613-1ABB8CAD32B5}">
  <ds:schemaRefs>
    <ds:schemaRef ds:uri="350c7f2d-22b5-4c05-88ab-16906deb3555"/>
    <ds:schemaRef ds:uri="777c1a7a-1360-4818-9490-47cc72e3855c"/>
    <ds:schemaRef ds:uri="d5927893-c91b-45a8-81bb-b7f5cfa09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EA0F54-0763-4CCC-A1E8-7FF3107EE9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B03B35-7563-4251-A558-9E214E36B5D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3BD22D0-2E27-489B-8544-3320248E01E9}"/>
</file>

<file path=customXml/itemProps5.xml><?xml version="1.0" encoding="utf-8"?>
<ds:datastoreItem xmlns:ds="http://schemas.openxmlformats.org/officeDocument/2006/customXml" ds:itemID="{22D5073D-E15C-48A3-9EDE-23C1541439A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1452</Words>
  <Application>Microsoft Office PowerPoint</Application>
  <PresentationFormat>On-screen Show (4:3)</PresentationFormat>
  <Paragraphs>225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Davies</dc:creator>
  <cp:lastModifiedBy>Johnalynne Hebert</cp:lastModifiedBy>
  <cp:revision>1</cp:revision>
  <dcterms:created xsi:type="dcterms:W3CDTF">2018-11-02T20:16:17Z</dcterms:created>
  <dcterms:modified xsi:type="dcterms:W3CDTF">2025-03-27T20:13:25Z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0x010100B6FCA605DBB3BD43929E639BB88658FC006C53EC3E4559E64E8EBD2CCE01C135E7</vt:lpwstr>
  </property>
  <property fmtid="{D5CDD505-2E9C-101B-9397-08002B2CF9AE}" pid="3" name="_dlc_DocIdItemGuid">
    <vt:lpwstr>becab0f7-9c73-4069-8c43-df26d4107e42</vt:lpwstr>
  </property>
  <property fmtid="{D5CDD505-2E9C-101B-9397-08002B2CF9AE}" pid="4" name="MSIP_Label_60c3ebf9-3c2f-4745-a75f-55836bdb736f_Enabled">
    <vt:lpwstr>true</vt:lpwstr>
  </property>
  <property fmtid="{D5CDD505-2E9C-101B-9397-08002B2CF9AE}" pid="5" name="MSIP_Label_60c3ebf9-3c2f-4745-a75f-55836bdb736f_SetDate">
    <vt:lpwstr>2024-10-08T21:32:37Z</vt:lpwstr>
  </property>
  <property fmtid="{D5CDD505-2E9C-101B-9397-08002B2CF9AE}" pid="6" name="MSIP_Label_60c3ebf9-3c2f-4745-a75f-55836bdb736f_Method">
    <vt:lpwstr>Privileged</vt:lpwstr>
  </property>
  <property fmtid="{D5CDD505-2E9C-101B-9397-08002B2CF9AE}" pid="7" name="MSIP_Label_60c3ebf9-3c2f-4745-a75f-55836bdb736f_Name">
    <vt:lpwstr>Public</vt:lpwstr>
  </property>
  <property fmtid="{D5CDD505-2E9C-101B-9397-08002B2CF9AE}" pid="8" name="MSIP_Label_60c3ebf9-3c2f-4745-a75f-55836bdb736f_SiteId">
    <vt:lpwstr>2bb51c06-af9b-42c5-8bf5-3c3b7b10850b</vt:lpwstr>
  </property>
  <property fmtid="{D5CDD505-2E9C-101B-9397-08002B2CF9AE}" pid="9" name="MSIP_Label_60c3ebf9-3c2f-4745-a75f-55836bdb736f_ActionId">
    <vt:lpwstr>e7300911-369f-4d7a-bd6f-c1b4f9670bec</vt:lpwstr>
  </property>
  <property fmtid="{D5CDD505-2E9C-101B-9397-08002B2CF9AE}" pid="10" name="MSIP_Label_60c3ebf9-3c2f-4745-a75f-55836bdb736f_ContentBits">
    <vt:lpwstr>2</vt:lpwstr>
  </property>
  <property fmtid="{D5CDD505-2E9C-101B-9397-08002B2CF9AE}" pid="11" name="ClassificationContentMarkingFooterLocations">
    <vt:lpwstr>Office Theme:7</vt:lpwstr>
  </property>
  <property fmtid="{D5CDD505-2E9C-101B-9397-08002B2CF9AE}" pid="12" name="ClassificationContentMarkingFooterText">
    <vt:lpwstr>Classification: Public</vt:lpwstr>
  </property>
  <property fmtid="{D5CDD505-2E9C-101B-9397-08002B2CF9AE}" pid="13" name="Closure Criteria Met">
    <vt:lpwstr>1;#No|7a3957b4-6333-4b3f-aca5-11043f0480fb</vt:lpwstr>
  </property>
  <property fmtid="{D5CDD505-2E9C-101B-9397-08002B2CF9AE}" pid="14" name="MediaServiceImageTags">
    <vt:lpwstr/>
  </property>
  <property fmtid="{D5CDD505-2E9C-101B-9397-08002B2CF9AE}" pid="15" name="Document Type GoA">
    <vt:lpwstr/>
  </property>
  <property fmtid="{D5CDD505-2E9C-101B-9397-08002B2CF9AE}" pid="16" name="Status GoA">
    <vt:lpwstr/>
  </property>
  <property fmtid="{D5CDD505-2E9C-101B-9397-08002B2CF9AE}" pid="17" name="lcf76f155ced4ddcb4097134ff3c332f">
    <vt:lpwstr/>
  </property>
  <property fmtid="{D5CDD505-2E9C-101B-9397-08002B2CF9AE}" pid="18" name="Function GoA">
    <vt:lpwstr/>
  </property>
  <property fmtid="{D5CDD505-2E9C-101B-9397-08002B2CF9AE}" pid="19" name="Organization GoA">
    <vt:lpwstr/>
  </property>
  <property fmtid="{D5CDD505-2E9C-101B-9397-08002B2CF9AE}" pid="20" name="Closure_x0020_Criteria_x0020_Met">
    <vt:lpwstr>1;#No|7a3957b4-6333-4b3f-aca5-11043f0480fb</vt:lpwstr>
  </property>
  <property fmtid="{D5CDD505-2E9C-101B-9397-08002B2CF9AE}" pid="21" name="Status_x0020_GoA">
    <vt:lpwstr/>
  </property>
  <property fmtid="{D5CDD505-2E9C-101B-9397-08002B2CF9AE}" pid="22" name="Organization_x0020_GoA">
    <vt:lpwstr/>
  </property>
  <property fmtid="{D5CDD505-2E9C-101B-9397-08002B2CF9AE}" pid="23" name="Function_x0020_GoA">
    <vt:lpwstr/>
  </property>
  <property fmtid="{D5CDD505-2E9C-101B-9397-08002B2CF9AE}" pid="24" name="Document_x0020_Type_x0020_GoA">
    <vt:lpwstr/>
  </property>
</Properties>
</file>